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59" r:id="rId9"/>
    <p:sldId id="266" r:id="rId10"/>
    <p:sldId id="267" r:id="rId11"/>
    <p:sldId id="268" r:id="rId12"/>
    <p:sldId id="269" r:id="rId13"/>
    <p:sldId id="260" r:id="rId14"/>
    <p:sldId id="270" r:id="rId15"/>
    <p:sldId id="271" r:id="rId16"/>
    <p:sldId id="272" r:id="rId17"/>
    <p:sldId id="273" r:id="rId18"/>
    <p:sldId id="261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333"/>
    <a:srgbClr val="2190FD"/>
    <a:srgbClr val="3D72C1"/>
    <a:srgbClr val="D62627"/>
    <a:srgbClr val="F9BC5A"/>
    <a:srgbClr val="21262A"/>
    <a:srgbClr val="73EBC8"/>
    <a:srgbClr val="34D6C2"/>
    <a:srgbClr val="F47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115" autoAdjust="0"/>
  </p:normalViewPr>
  <p:slideViewPr>
    <p:cSldViewPr snapToGrid="0" showGuides="1">
      <p:cViewPr varScale="1">
        <p:scale>
          <a:sx n="102" d="100"/>
          <a:sy n="102" d="100"/>
        </p:scale>
        <p:origin x="870" y="108"/>
      </p:cViewPr>
      <p:guideLst>
        <p:guide pos="438"/>
        <p:guide pos="7242"/>
        <p:guide orient="horz" pos="346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2023/6/28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建筑的摆设布局&#10;&#10;中度可信度描述已自动生成">
            <a:extLst>
              <a:ext uri="{FF2B5EF4-FFF2-40B4-BE49-F238E27FC236}">
                <a16:creationId xmlns:a16="http://schemas.microsoft.com/office/drawing/2014/main" id="{876C98BE-2F75-A780-AAAE-1A2FBFD37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D304F6A-1442-BFDD-EA81-9C6EBABE4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A61D4">
                  <a:alpha val="47000"/>
                </a:srgbClr>
              </a:gs>
              <a:gs pos="9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3AA7FEE7-7F9A-C43C-3859-0FE1BC00106D}"/>
              </a:ext>
            </a:extLst>
          </p:cNvPr>
          <p:cNvSpPr/>
          <p:nvPr userDrawn="1"/>
        </p:nvSpPr>
        <p:spPr>
          <a:xfrm>
            <a:off x="8047575" y="0"/>
            <a:ext cx="3800476" cy="6858000"/>
          </a:xfrm>
          <a:prstGeom prst="chevron">
            <a:avLst>
              <a:gd name="adj" fmla="val 87789"/>
            </a:avLst>
          </a:prstGeom>
          <a:gradFill>
            <a:gsLst>
              <a:gs pos="9000">
                <a:schemeClr val="bg1">
                  <a:alpha val="41000"/>
                </a:schemeClr>
              </a:gs>
              <a:gs pos="100000">
                <a:schemeClr val="bg1">
                  <a:alpha val="55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7FA5909E-A06E-0551-0A47-123B9AE50B48}"/>
              </a:ext>
            </a:extLst>
          </p:cNvPr>
          <p:cNvSpPr/>
          <p:nvPr userDrawn="1"/>
        </p:nvSpPr>
        <p:spPr>
          <a:xfrm>
            <a:off x="7579631" y="0"/>
            <a:ext cx="3800476" cy="6858000"/>
          </a:xfrm>
          <a:prstGeom prst="chevron">
            <a:avLst>
              <a:gd name="adj" fmla="val 87789"/>
            </a:avLst>
          </a:prstGeom>
          <a:gradFill>
            <a:gsLst>
              <a:gs pos="9000">
                <a:schemeClr val="bg1">
                  <a:alpha val="0"/>
                </a:schemeClr>
              </a:gs>
              <a:gs pos="100000">
                <a:schemeClr val="bg1">
                  <a:alpha val="28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箭头: V 形 19">
            <a:extLst>
              <a:ext uri="{FF2B5EF4-FFF2-40B4-BE49-F238E27FC236}">
                <a16:creationId xmlns:a16="http://schemas.microsoft.com/office/drawing/2014/main" id="{6A8BFC71-82E1-2203-EDFF-B0277BCB96E0}"/>
              </a:ext>
            </a:extLst>
          </p:cNvPr>
          <p:cNvSpPr/>
          <p:nvPr userDrawn="1"/>
        </p:nvSpPr>
        <p:spPr>
          <a:xfrm>
            <a:off x="9767602" y="2667000"/>
            <a:ext cx="741422" cy="15240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箭头: V 形 19">
            <a:extLst>
              <a:ext uri="{FF2B5EF4-FFF2-40B4-BE49-F238E27FC236}">
                <a16:creationId xmlns:a16="http://schemas.microsoft.com/office/drawing/2014/main" id="{21E32A9D-A3D8-77B3-6E32-F29659240D5B}"/>
              </a:ext>
            </a:extLst>
          </p:cNvPr>
          <p:cNvSpPr/>
          <p:nvPr userDrawn="1"/>
        </p:nvSpPr>
        <p:spPr>
          <a:xfrm>
            <a:off x="9070551" y="584200"/>
            <a:ext cx="2767976" cy="56896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952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2D7CD154-FE0D-93D6-805F-9A153C75EDF2}"/>
              </a:ext>
            </a:extLst>
          </p:cNvPr>
          <p:cNvSpPr/>
          <p:nvPr userDrawn="1"/>
        </p:nvSpPr>
        <p:spPr>
          <a:xfrm>
            <a:off x="3277944" y="0"/>
            <a:ext cx="4328003" cy="6858000"/>
          </a:xfrm>
          <a:custGeom>
            <a:avLst/>
            <a:gdLst>
              <a:gd name="connsiteX0" fmla="*/ 0 w 4328003"/>
              <a:gd name="connsiteY0" fmla="*/ 0 h 6858000"/>
              <a:gd name="connsiteX1" fmla="*/ 991604 w 4328003"/>
              <a:gd name="connsiteY1" fmla="*/ 0 h 6858000"/>
              <a:gd name="connsiteX2" fmla="*/ 4328003 w 4328003"/>
              <a:gd name="connsiteY2" fmla="*/ 3429000 h 6858000"/>
              <a:gd name="connsiteX3" fmla="*/ 991603 w 4328003"/>
              <a:gd name="connsiteY3" fmla="*/ 6858000 h 6858000"/>
              <a:gd name="connsiteX4" fmla="*/ 0 w 4328003"/>
              <a:gd name="connsiteY4" fmla="*/ 6858000 h 6858000"/>
              <a:gd name="connsiteX5" fmla="*/ 3336400 w 4328003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8003" h="6858000">
                <a:moveTo>
                  <a:pt x="0" y="0"/>
                </a:moveTo>
                <a:lnTo>
                  <a:pt x="991604" y="0"/>
                </a:lnTo>
                <a:lnTo>
                  <a:pt x="4328003" y="3429000"/>
                </a:lnTo>
                <a:lnTo>
                  <a:pt x="991603" y="6858000"/>
                </a:lnTo>
                <a:lnTo>
                  <a:pt x="0" y="6858000"/>
                </a:lnTo>
                <a:lnTo>
                  <a:pt x="3336400" y="3429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2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61BB3AA4-5FC7-F82F-1BFE-BAB9A08D0B2A}"/>
              </a:ext>
            </a:extLst>
          </p:cNvPr>
          <p:cNvSpPr/>
          <p:nvPr userDrawn="1"/>
        </p:nvSpPr>
        <p:spPr>
          <a:xfrm>
            <a:off x="6503370" y="0"/>
            <a:ext cx="3800476" cy="6858000"/>
          </a:xfrm>
          <a:prstGeom prst="chevron">
            <a:avLst>
              <a:gd name="adj" fmla="val 87789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8FC5F89-7077-129B-C917-AF77E8E0E542}"/>
              </a:ext>
            </a:extLst>
          </p:cNvPr>
          <p:cNvSpPr/>
          <p:nvPr userDrawn="1"/>
        </p:nvSpPr>
        <p:spPr>
          <a:xfrm>
            <a:off x="0" y="0"/>
            <a:ext cx="343949" cy="6858000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73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建筑的摆设布局&#10;&#10;描述已自动生成">
            <a:extLst>
              <a:ext uri="{FF2B5EF4-FFF2-40B4-BE49-F238E27FC236}">
                <a16:creationId xmlns:a16="http://schemas.microsoft.com/office/drawing/2014/main" id="{29C03275-6BEB-0DF6-BBEE-EC794B6EA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7FE6326-99C9-3284-7A61-2A88D8CB45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A61D4">
                  <a:alpha val="47000"/>
                </a:srgbClr>
              </a:gs>
              <a:gs pos="26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F5C3309D-84C6-56C0-7401-73CB8E6B3E2C}"/>
              </a:ext>
            </a:extLst>
          </p:cNvPr>
          <p:cNvSpPr/>
          <p:nvPr userDrawn="1"/>
        </p:nvSpPr>
        <p:spPr>
          <a:xfrm>
            <a:off x="1943043" y="0"/>
            <a:ext cx="3800476" cy="6858000"/>
          </a:xfrm>
          <a:prstGeom prst="chevron">
            <a:avLst>
              <a:gd name="adj" fmla="val 87789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9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D26AABB5-8DA9-EF54-D889-EE151094EDD2}"/>
              </a:ext>
            </a:extLst>
          </p:cNvPr>
          <p:cNvSpPr/>
          <p:nvPr userDrawn="1"/>
        </p:nvSpPr>
        <p:spPr>
          <a:xfrm>
            <a:off x="1489215" y="0"/>
            <a:ext cx="3800476" cy="6858000"/>
          </a:xfrm>
          <a:prstGeom prst="chevron">
            <a:avLst>
              <a:gd name="adj" fmla="val 87789"/>
            </a:avLst>
          </a:prstGeom>
          <a:gradFill>
            <a:gsLst>
              <a:gs pos="9000">
                <a:schemeClr val="bg1">
                  <a:alpha val="41000"/>
                </a:schemeClr>
              </a:gs>
              <a:gs pos="100000">
                <a:schemeClr val="bg1">
                  <a:alpha val="55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箭头: V 形 19">
            <a:extLst>
              <a:ext uri="{FF2B5EF4-FFF2-40B4-BE49-F238E27FC236}">
                <a16:creationId xmlns:a16="http://schemas.microsoft.com/office/drawing/2014/main" id="{9595ED76-55C8-4D1D-83F3-81180B0A621F}"/>
              </a:ext>
            </a:extLst>
          </p:cNvPr>
          <p:cNvSpPr/>
          <p:nvPr userDrawn="1"/>
        </p:nvSpPr>
        <p:spPr>
          <a:xfrm>
            <a:off x="2512191" y="584200"/>
            <a:ext cx="2767976" cy="56896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952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387CC2A-F53F-A9BE-6667-B0BBC1A06FB8}"/>
              </a:ext>
            </a:extLst>
          </p:cNvPr>
          <p:cNvSpPr/>
          <p:nvPr userDrawn="1"/>
        </p:nvSpPr>
        <p:spPr>
          <a:xfrm>
            <a:off x="1" y="0"/>
            <a:ext cx="4584701" cy="6858000"/>
          </a:xfrm>
          <a:custGeom>
            <a:avLst/>
            <a:gdLst>
              <a:gd name="connsiteX0" fmla="*/ 0 w 4584701"/>
              <a:gd name="connsiteY0" fmla="*/ 0 h 6858000"/>
              <a:gd name="connsiteX1" fmla="*/ 1248301 w 4584701"/>
              <a:gd name="connsiteY1" fmla="*/ 0 h 6858000"/>
              <a:gd name="connsiteX2" fmla="*/ 4584701 w 4584701"/>
              <a:gd name="connsiteY2" fmla="*/ 3429000 h 6858000"/>
              <a:gd name="connsiteX3" fmla="*/ 1248301 w 4584701"/>
              <a:gd name="connsiteY3" fmla="*/ 6858000 h 6858000"/>
              <a:gd name="connsiteX4" fmla="*/ 0 w 45847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701" h="6858000">
                <a:moveTo>
                  <a:pt x="0" y="0"/>
                </a:moveTo>
                <a:lnTo>
                  <a:pt x="1248301" y="0"/>
                </a:lnTo>
                <a:lnTo>
                  <a:pt x="4584701" y="3429000"/>
                </a:lnTo>
                <a:lnTo>
                  <a:pt x="124830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9000">
                <a:schemeClr val="bg1">
                  <a:alpha val="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416C55-88D5-7651-F4BC-437DD4BFE09A}"/>
              </a:ext>
            </a:extLst>
          </p:cNvPr>
          <p:cNvSpPr txBox="1"/>
          <p:nvPr userDrawn="1"/>
        </p:nvSpPr>
        <p:spPr>
          <a:xfrm>
            <a:off x="606425" y="2499836"/>
            <a:ext cx="2462213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96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A542EB-1667-2C4E-78D8-95D21CCE57B2}"/>
              </a:ext>
            </a:extLst>
          </p:cNvPr>
          <p:cNvSpPr txBox="1"/>
          <p:nvPr userDrawn="1"/>
        </p:nvSpPr>
        <p:spPr>
          <a:xfrm>
            <a:off x="735466" y="3910489"/>
            <a:ext cx="2204130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/>
                </a:solidFill>
              </a:rPr>
              <a:t>CONTENTS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箭头: V 形 19">
            <a:extLst>
              <a:ext uri="{FF2B5EF4-FFF2-40B4-BE49-F238E27FC236}">
                <a16:creationId xmlns:a16="http://schemas.microsoft.com/office/drawing/2014/main" id="{F7FA2F83-DED9-5A4B-1C89-E19320612337}"/>
              </a:ext>
            </a:extLst>
          </p:cNvPr>
          <p:cNvSpPr/>
          <p:nvPr userDrawn="1"/>
        </p:nvSpPr>
        <p:spPr>
          <a:xfrm>
            <a:off x="3843281" y="2667000"/>
            <a:ext cx="741422" cy="15240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箭头: V 形 19">
            <a:extLst>
              <a:ext uri="{FF2B5EF4-FFF2-40B4-BE49-F238E27FC236}">
                <a16:creationId xmlns:a16="http://schemas.microsoft.com/office/drawing/2014/main" id="{7CBFEBF2-9393-E709-AA23-FE5CEA2EAECC}"/>
              </a:ext>
            </a:extLst>
          </p:cNvPr>
          <p:cNvSpPr/>
          <p:nvPr userDrawn="1"/>
        </p:nvSpPr>
        <p:spPr>
          <a:xfrm>
            <a:off x="2082428" y="1214916"/>
            <a:ext cx="2154292" cy="4428168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4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1EF0AC4-D2F4-A233-2FC0-5A7AE23A308E}"/>
              </a:ext>
            </a:extLst>
          </p:cNvPr>
          <p:cNvSpPr/>
          <p:nvPr userDrawn="1"/>
        </p:nvSpPr>
        <p:spPr>
          <a:xfrm>
            <a:off x="9833116" y="0"/>
            <a:ext cx="2358885" cy="6858000"/>
          </a:xfrm>
          <a:custGeom>
            <a:avLst/>
            <a:gdLst>
              <a:gd name="connsiteX0" fmla="*/ 2358885 w 2358885"/>
              <a:gd name="connsiteY0" fmla="*/ 4433646 h 6858000"/>
              <a:gd name="connsiteX1" fmla="*/ 2358885 w 2358885"/>
              <a:gd name="connsiteY1" fmla="*/ 4910602 h 6858000"/>
              <a:gd name="connsiteX2" fmla="*/ 464076 w 2358885"/>
              <a:gd name="connsiteY2" fmla="*/ 6858000 h 6858000"/>
              <a:gd name="connsiteX3" fmla="*/ 0 w 2358885"/>
              <a:gd name="connsiteY3" fmla="*/ 6858000 h 6858000"/>
              <a:gd name="connsiteX4" fmla="*/ 0 w 2358885"/>
              <a:gd name="connsiteY4" fmla="*/ 0 h 6858000"/>
              <a:gd name="connsiteX5" fmla="*/ 464076 w 2358885"/>
              <a:gd name="connsiteY5" fmla="*/ 0 h 6858000"/>
              <a:gd name="connsiteX6" fmla="*/ 2358885 w 2358885"/>
              <a:gd name="connsiteY6" fmla="*/ 1947398 h 6858000"/>
              <a:gd name="connsiteX7" fmla="*/ 2358885 w 2358885"/>
              <a:gd name="connsiteY7" fmla="*/ 24243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8885" h="6858000">
                <a:moveTo>
                  <a:pt x="2358885" y="4433646"/>
                </a:moveTo>
                <a:lnTo>
                  <a:pt x="2358885" y="4910602"/>
                </a:lnTo>
                <a:lnTo>
                  <a:pt x="464076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64076" y="0"/>
                </a:lnTo>
                <a:lnTo>
                  <a:pt x="2358885" y="1947398"/>
                </a:lnTo>
                <a:lnTo>
                  <a:pt x="2358885" y="2424355"/>
                </a:lnTo>
                <a:close/>
              </a:path>
            </a:pathLst>
          </a:custGeom>
          <a:gradFill>
            <a:gsLst>
              <a:gs pos="9000">
                <a:schemeClr val="bg1">
                  <a:alpha val="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4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bg>
      <p:bgPr>
        <a:gradFill>
          <a:gsLst>
            <a:gs pos="9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B389696-6E6B-B2A8-9AC2-AB7622EF6D02}"/>
              </a:ext>
            </a:extLst>
          </p:cNvPr>
          <p:cNvSpPr/>
          <p:nvPr userDrawn="1"/>
        </p:nvSpPr>
        <p:spPr>
          <a:xfrm rot="5400000">
            <a:off x="4776611" y="-1740971"/>
            <a:ext cx="2638781" cy="5424038"/>
          </a:xfrm>
          <a:custGeom>
            <a:avLst/>
            <a:gdLst>
              <a:gd name="connsiteX0" fmla="*/ 0 w 2638781"/>
              <a:gd name="connsiteY0" fmla="*/ 5424038 h 5424038"/>
              <a:gd name="connsiteX1" fmla="*/ 0 w 2638781"/>
              <a:gd name="connsiteY1" fmla="*/ 4947082 h 5424038"/>
              <a:gd name="connsiteX2" fmla="*/ 2174705 w 2638781"/>
              <a:gd name="connsiteY2" fmla="*/ 2712019 h 5424038"/>
              <a:gd name="connsiteX3" fmla="*/ 0 w 2638781"/>
              <a:gd name="connsiteY3" fmla="*/ 476956 h 5424038"/>
              <a:gd name="connsiteX4" fmla="*/ 0 w 2638781"/>
              <a:gd name="connsiteY4" fmla="*/ 0 h 5424038"/>
              <a:gd name="connsiteX5" fmla="*/ 2638781 w 2638781"/>
              <a:gd name="connsiteY5" fmla="*/ 2712019 h 54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8781" h="5424038">
                <a:moveTo>
                  <a:pt x="0" y="5424038"/>
                </a:moveTo>
                <a:lnTo>
                  <a:pt x="0" y="4947082"/>
                </a:lnTo>
                <a:lnTo>
                  <a:pt x="2174705" y="2712019"/>
                </a:lnTo>
                <a:lnTo>
                  <a:pt x="0" y="476956"/>
                </a:lnTo>
                <a:lnTo>
                  <a:pt x="0" y="0"/>
                </a:lnTo>
                <a:lnTo>
                  <a:pt x="2638781" y="2712019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9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25E1D53-47B1-1B60-D390-A39359FC3F66}"/>
              </a:ext>
            </a:extLst>
          </p:cNvPr>
          <p:cNvSpPr/>
          <p:nvPr userDrawn="1"/>
        </p:nvSpPr>
        <p:spPr>
          <a:xfrm rot="5400000">
            <a:off x="5003525" y="-1501461"/>
            <a:ext cx="2184953" cy="4491190"/>
          </a:xfrm>
          <a:custGeom>
            <a:avLst/>
            <a:gdLst>
              <a:gd name="connsiteX0" fmla="*/ 0 w 2184953"/>
              <a:gd name="connsiteY0" fmla="*/ 4491190 h 4491190"/>
              <a:gd name="connsiteX1" fmla="*/ 0 w 2184953"/>
              <a:gd name="connsiteY1" fmla="*/ 4014234 h 4491190"/>
              <a:gd name="connsiteX2" fmla="*/ 1720877 w 2184953"/>
              <a:gd name="connsiteY2" fmla="*/ 2245595 h 4491190"/>
              <a:gd name="connsiteX3" fmla="*/ 0 w 2184953"/>
              <a:gd name="connsiteY3" fmla="*/ 476956 h 4491190"/>
              <a:gd name="connsiteX4" fmla="*/ 0 w 2184953"/>
              <a:gd name="connsiteY4" fmla="*/ 0 h 4491190"/>
              <a:gd name="connsiteX5" fmla="*/ 2184953 w 2184953"/>
              <a:gd name="connsiteY5" fmla="*/ 2245595 h 449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4953" h="4491190">
                <a:moveTo>
                  <a:pt x="0" y="4491190"/>
                </a:moveTo>
                <a:lnTo>
                  <a:pt x="0" y="4014234"/>
                </a:lnTo>
                <a:lnTo>
                  <a:pt x="1720877" y="2245595"/>
                </a:lnTo>
                <a:lnTo>
                  <a:pt x="0" y="476956"/>
                </a:lnTo>
                <a:lnTo>
                  <a:pt x="0" y="0"/>
                </a:lnTo>
                <a:lnTo>
                  <a:pt x="2184953" y="2245595"/>
                </a:lnTo>
                <a:close/>
              </a:path>
            </a:pathLst>
          </a:custGeom>
          <a:gradFill>
            <a:gsLst>
              <a:gs pos="9000">
                <a:schemeClr val="bg1">
                  <a:alpha val="41000"/>
                </a:schemeClr>
              </a:gs>
              <a:gs pos="100000">
                <a:schemeClr val="bg1">
                  <a:alpha val="55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箭头: V 形 19">
            <a:extLst>
              <a:ext uri="{FF2B5EF4-FFF2-40B4-BE49-F238E27FC236}">
                <a16:creationId xmlns:a16="http://schemas.microsoft.com/office/drawing/2014/main" id="{CBF3E66E-D30F-27AB-A29E-1ABF6DB7C7B8}"/>
              </a:ext>
            </a:extLst>
          </p:cNvPr>
          <p:cNvSpPr/>
          <p:nvPr userDrawn="1"/>
        </p:nvSpPr>
        <p:spPr>
          <a:xfrm rot="5400000">
            <a:off x="4712013" y="-2401702"/>
            <a:ext cx="2767976" cy="56896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952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箭头: V 形 19">
            <a:extLst>
              <a:ext uri="{FF2B5EF4-FFF2-40B4-BE49-F238E27FC236}">
                <a16:creationId xmlns:a16="http://schemas.microsoft.com/office/drawing/2014/main" id="{90AE1102-1E0C-D557-B74E-1125B4C6E482}"/>
              </a:ext>
            </a:extLst>
          </p:cNvPr>
          <p:cNvSpPr/>
          <p:nvPr userDrawn="1"/>
        </p:nvSpPr>
        <p:spPr>
          <a:xfrm rot="5400000">
            <a:off x="5725290" y="-1089"/>
            <a:ext cx="741422" cy="1524000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箭头: V 形 19">
            <a:extLst>
              <a:ext uri="{FF2B5EF4-FFF2-40B4-BE49-F238E27FC236}">
                <a16:creationId xmlns:a16="http://schemas.microsoft.com/office/drawing/2014/main" id="{F524A051-1E54-724F-8524-293E1448C9F7}"/>
              </a:ext>
            </a:extLst>
          </p:cNvPr>
          <p:cNvSpPr/>
          <p:nvPr userDrawn="1"/>
        </p:nvSpPr>
        <p:spPr>
          <a:xfrm rot="5400000">
            <a:off x="5018855" y="-2507591"/>
            <a:ext cx="2154292" cy="4428168"/>
          </a:xfrm>
          <a:custGeom>
            <a:avLst/>
            <a:gdLst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0 w 3800476"/>
              <a:gd name="connsiteY6" fmla="*/ 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6" fmla="*/ 91440 w 3800476"/>
              <a:gd name="connsiteY6" fmla="*/ 91440 h 6858000"/>
              <a:gd name="connsiteX0" fmla="*/ 0 w 3800476"/>
              <a:gd name="connsiteY0" fmla="*/ 0 h 6858000"/>
              <a:gd name="connsiteX1" fmla="*/ 464076 w 3800476"/>
              <a:gd name="connsiteY1" fmla="*/ 0 h 6858000"/>
              <a:gd name="connsiteX2" fmla="*/ 3800476 w 3800476"/>
              <a:gd name="connsiteY2" fmla="*/ 3429000 h 6858000"/>
              <a:gd name="connsiteX3" fmla="*/ 464076 w 3800476"/>
              <a:gd name="connsiteY3" fmla="*/ 6858000 h 6858000"/>
              <a:gd name="connsiteX4" fmla="*/ 0 w 3800476"/>
              <a:gd name="connsiteY4" fmla="*/ 6858000 h 6858000"/>
              <a:gd name="connsiteX5" fmla="*/ 3336400 w 3800476"/>
              <a:gd name="connsiteY5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4" fmla="*/ 3336400 w 3800476"/>
              <a:gd name="connsiteY4" fmla="*/ 3429000 h 6858000"/>
              <a:gd name="connsiteX0" fmla="*/ 464076 w 3800476"/>
              <a:gd name="connsiteY0" fmla="*/ 0 h 6858000"/>
              <a:gd name="connsiteX1" fmla="*/ 3800476 w 3800476"/>
              <a:gd name="connsiteY1" fmla="*/ 3429000 h 6858000"/>
              <a:gd name="connsiteX2" fmla="*/ 464076 w 3800476"/>
              <a:gd name="connsiteY2" fmla="*/ 6858000 h 6858000"/>
              <a:gd name="connsiteX3" fmla="*/ 0 w 3800476"/>
              <a:gd name="connsiteY3" fmla="*/ 6858000 h 6858000"/>
              <a:gd name="connsiteX0" fmla="*/ 0 w 3336400"/>
              <a:gd name="connsiteY0" fmla="*/ 0 h 6858000"/>
              <a:gd name="connsiteX1" fmla="*/ 3336400 w 3336400"/>
              <a:gd name="connsiteY1" fmla="*/ 3429000 h 6858000"/>
              <a:gd name="connsiteX2" fmla="*/ 0 w 33364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400" h="6858000">
                <a:moveTo>
                  <a:pt x="0" y="0"/>
                </a:moveTo>
                <a:lnTo>
                  <a:pt x="3336400" y="3429000"/>
                </a:lnTo>
                <a:lnTo>
                  <a:pt x="0" y="6858000"/>
                </a:lnTo>
              </a:path>
            </a:pathLst>
          </a:custGeom>
          <a:noFill/>
          <a:ln w="190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34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49C080FA-868D-8DD3-8E68-E09750B0820C}"/>
              </a:ext>
            </a:extLst>
          </p:cNvPr>
          <p:cNvSpPr/>
          <p:nvPr userDrawn="1"/>
        </p:nvSpPr>
        <p:spPr>
          <a:xfrm rot="5400000">
            <a:off x="3580543" y="-1103685"/>
            <a:ext cx="5030914" cy="12192000"/>
          </a:xfrm>
          <a:custGeom>
            <a:avLst/>
            <a:gdLst>
              <a:gd name="connsiteX0" fmla="*/ 0 w 5030914"/>
              <a:gd name="connsiteY0" fmla="*/ 665390 h 12192000"/>
              <a:gd name="connsiteX1" fmla="*/ 0 w 5030914"/>
              <a:gd name="connsiteY1" fmla="*/ 0 h 12192000"/>
              <a:gd name="connsiteX2" fmla="*/ 480159 w 5030914"/>
              <a:gd name="connsiteY2" fmla="*/ 0 h 12192000"/>
              <a:gd name="connsiteX3" fmla="*/ 5030914 w 5030914"/>
              <a:gd name="connsiteY3" fmla="*/ 4677060 h 12192000"/>
              <a:gd name="connsiteX4" fmla="*/ 5030914 w 5030914"/>
              <a:gd name="connsiteY4" fmla="*/ 5835937 h 12192000"/>
              <a:gd name="connsiteX5" fmla="*/ 0 w 5030914"/>
              <a:gd name="connsiteY5" fmla="*/ 12192000 h 12192000"/>
              <a:gd name="connsiteX6" fmla="*/ 0 w 5030914"/>
              <a:gd name="connsiteY6" fmla="*/ 11526604 h 12192000"/>
              <a:gd name="connsiteX7" fmla="*/ 5030914 w 5030914"/>
              <a:gd name="connsiteY7" fmla="*/ 6356058 h 12192000"/>
              <a:gd name="connsiteX8" fmla="*/ 5030914 w 5030914"/>
              <a:gd name="connsiteY8" fmla="*/ 7514934 h 12192000"/>
              <a:gd name="connsiteX9" fmla="*/ 480153 w 503091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0914" h="12192000">
                <a:moveTo>
                  <a:pt x="0" y="665390"/>
                </a:moveTo>
                <a:lnTo>
                  <a:pt x="0" y="0"/>
                </a:lnTo>
                <a:lnTo>
                  <a:pt x="480159" y="0"/>
                </a:lnTo>
                <a:lnTo>
                  <a:pt x="5030914" y="4677060"/>
                </a:lnTo>
                <a:lnTo>
                  <a:pt x="5030914" y="5835937"/>
                </a:lnTo>
                <a:close/>
                <a:moveTo>
                  <a:pt x="0" y="12192000"/>
                </a:moveTo>
                <a:lnTo>
                  <a:pt x="0" y="11526604"/>
                </a:lnTo>
                <a:lnTo>
                  <a:pt x="5030914" y="6356058"/>
                </a:lnTo>
                <a:lnTo>
                  <a:pt x="5030914" y="7514934"/>
                </a:lnTo>
                <a:lnTo>
                  <a:pt x="480153" y="12192000"/>
                </a:lnTo>
                <a:close/>
              </a:path>
            </a:pathLst>
          </a:custGeom>
          <a:gradFill>
            <a:gsLst>
              <a:gs pos="17000">
                <a:schemeClr val="bg1">
                  <a:alpha val="0"/>
                </a:schemeClr>
              </a:gs>
              <a:gs pos="100000">
                <a:schemeClr val="bg1">
                  <a:alpha val="19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07863EB-7258-AA2D-2C22-04CC3294204E}"/>
              </a:ext>
            </a:extLst>
          </p:cNvPr>
          <p:cNvSpPr/>
          <p:nvPr userDrawn="1"/>
        </p:nvSpPr>
        <p:spPr>
          <a:xfrm rot="5400000">
            <a:off x="4221109" y="-463117"/>
            <a:ext cx="3749781" cy="12191999"/>
          </a:xfrm>
          <a:custGeom>
            <a:avLst/>
            <a:gdLst>
              <a:gd name="connsiteX0" fmla="*/ 0 w 6858000"/>
              <a:gd name="connsiteY0" fmla="*/ 12191999 h 12191999"/>
              <a:gd name="connsiteX1" fmla="*/ 0 w 6858000"/>
              <a:gd name="connsiteY1" fmla="*/ 0 h 12191999"/>
              <a:gd name="connsiteX2" fmla="*/ 3108219 w 6858000"/>
              <a:gd name="connsiteY2" fmla="*/ 0 h 12191999"/>
              <a:gd name="connsiteX3" fmla="*/ 6858000 w 6858000"/>
              <a:gd name="connsiteY3" fmla="*/ 3853855 h 12191999"/>
              <a:gd name="connsiteX4" fmla="*/ 6858000 w 6858000"/>
              <a:gd name="connsiteY4" fmla="*/ 8338145 h 12191999"/>
              <a:gd name="connsiteX5" fmla="*/ 3108219 w 6858000"/>
              <a:gd name="connsiteY5" fmla="*/ 12191999 h 12191999"/>
              <a:gd name="connsiteX0" fmla="*/ 0 w 6858000"/>
              <a:gd name="connsiteY0" fmla="*/ 0 h 12191999"/>
              <a:gd name="connsiteX1" fmla="*/ 3108219 w 6858000"/>
              <a:gd name="connsiteY1" fmla="*/ 0 h 12191999"/>
              <a:gd name="connsiteX2" fmla="*/ 6858000 w 6858000"/>
              <a:gd name="connsiteY2" fmla="*/ 3853855 h 12191999"/>
              <a:gd name="connsiteX3" fmla="*/ 6858000 w 6858000"/>
              <a:gd name="connsiteY3" fmla="*/ 8338145 h 12191999"/>
              <a:gd name="connsiteX4" fmla="*/ 3108219 w 6858000"/>
              <a:gd name="connsiteY4" fmla="*/ 12191999 h 12191999"/>
              <a:gd name="connsiteX5" fmla="*/ 0 w 6858000"/>
              <a:gd name="connsiteY5" fmla="*/ 12191999 h 12191999"/>
              <a:gd name="connsiteX6" fmla="*/ 91440 w 6858000"/>
              <a:gd name="connsiteY6" fmla="*/ 91440 h 12191999"/>
              <a:gd name="connsiteX0" fmla="*/ 0 w 6858000"/>
              <a:gd name="connsiteY0" fmla="*/ 0 h 12191999"/>
              <a:gd name="connsiteX1" fmla="*/ 3108219 w 6858000"/>
              <a:gd name="connsiteY1" fmla="*/ 0 h 12191999"/>
              <a:gd name="connsiteX2" fmla="*/ 6858000 w 6858000"/>
              <a:gd name="connsiteY2" fmla="*/ 3853855 h 12191999"/>
              <a:gd name="connsiteX3" fmla="*/ 6858000 w 6858000"/>
              <a:gd name="connsiteY3" fmla="*/ 8338145 h 12191999"/>
              <a:gd name="connsiteX4" fmla="*/ 3108219 w 6858000"/>
              <a:gd name="connsiteY4" fmla="*/ 12191999 h 12191999"/>
              <a:gd name="connsiteX5" fmla="*/ 0 w 6858000"/>
              <a:gd name="connsiteY5" fmla="*/ 12191999 h 12191999"/>
              <a:gd name="connsiteX0" fmla="*/ 3108219 w 6858000"/>
              <a:gd name="connsiteY0" fmla="*/ 0 h 12191999"/>
              <a:gd name="connsiteX1" fmla="*/ 6858000 w 6858000"/>
              <a:gd name="connsiteY1" fmla="*/ 3853855 h 12191999"/>
              <a:gd name="connsiteX2" fmla="*/ 6858000 w 6858000"/>
              <a:gd name="connsiteY2" fmla="*/ 8338145 h 12191999"/>
              <a:gd name="connsiteX3" fmla="*/ 3108219 w 6858000"/>
              <a:gd name="connsiteY3" fmla="*/ 12191999 h 12191999"/>
              <a:gd name="connsiteX4" fmla="*/ 0 w 6858000"/>
              <a:gd name="connsiteY4" fmla="*/ 12191999 h 12191999"/>
              <a:gd name="connsiteX0" fmla="*/ 0 w 3749781"/>
              <a:gd name="connsiteY0" fmla="*/ 0 h 12191999"/>
              <a:gd name="connsiteX1" fmla="*/ 3749781 w 3749781"/>
              <a:gd name="connsiteY1" fmla="*/ 3853855 h 12191999"/>
              <a:gd name="connsiteX2" fmla="*/ 3749781 w 3749781"/>
              <a:gd name="connsiteY2" fmla="*/ 8338145 h 12191999"/>
              <a:gd name="connsiteX3" fmla="*/ 0 w 3749781"/>
              <a:gd name="connsiteY3" fmla="*/ 12191999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9781" h="12191999">
                <a:moveTo>
                  <a:pt x="0" y="0"/>
                </a:moveTo>
                <a:lnTo>
                  <a:pt x="3749781" y="3853855"/>
                </a:lnTo>
                <a:lnTo>
                  <a:pt x="3749781" y="8338145"/>
                </a:lnTo>
                <a:lnTo>
                  <a:pt x="0" y="12191999"/>
                </a:lnTo>
              </a:path>
            </a:pathLst>
          </a:custGeom>
          <a:noFill/>
          <a:ln w="6350" cap="flat" cmpd="sng" algn="ctr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chemeClr val="bg1"/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C43F4-E4E1-BF29-FBF8-EC46A3A40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675" y="327026"/>
            <a:ext cx="3447761" cy="50165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箭头: V 形 2">
            <a:extLst>
              <a:ext uri="{FF2B5EF4-FFF2-40B4-BE49-F238E27FC236}">
                <a16:creationId xmlns:a16="http://schemas.microsoft.com/office/drawing/2014/main" id="{5B7B761C-9E10-62E7-C385-04926EAE807F}"/>
              </a:ext>
            </a:extLst>
          </p:cNvPr>
          <p:cNvSpPr/>
          <p:nvPr userDrawn="1"/>
        </p:nvSpPr>
        <p:spPr>
          <a:xfrm>
            <a:off x="214313" y="297656"/>
            <a:ext cx="523875" cy="523875"/>
          </a:xfrm>
          <a:prstGeom prst="chevron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4B5C4BC-AFBF-A9F7-A4C9-F1A9E152A71D}"/>
              </a:ext>
            </a:extLst>
          </p:cNvPr>
          <p:cNvSpPr/>
          <p:nvPr userDrawn="1"/>
        </p:nvSpPr>
        <p:spPr>
          <a:xfrm>
            <a:off x="533400" y="297656"/>
            <a:ext cx="338137" cy="523875"/>
          </a:xfrm>
          <a:custGeom>
            <a:avLst/>
            <a:gdLst>
              <a:gd name="connsiteX0" fmla="*/ 0 w 338137"/>
              <a:gd name="connsiteY0" fmla="*/ 0 h 523875"/>
              <a:gd name="connsiteX1" fmla="*/ 76200 w 338137"/>
              <a:gd name="connsiteY1" fmla="*/ 0 h 523875"/>
              <a:gd name="connsiteX2" fmla="*/ 338137 w 338137"/>
              <a:gd name="connsiteY2" fmla="*/ 261938 h 523875"/>
              <a:gd name="connsiteX3" fmla="*/ 76200 w 338137"/>
              <a:gd name="connsiteY3" fmla="*/ 523875 h 523875"/>
              <a:gd name="connsiteX4" fmla="*/ 0 w 338137"/>
              <a:gd name="connsiteY4" fmla="*/ 523875 h 523875"/>
              <a:gd name="connsiteX5" fmla="*/ 261937 w 338137"/>
              <a:gd name="connsiteY5" fmla="*/ 261938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137" h="523875">
                <a:moveTo>
                  <a:pt x="0" y="0"/>
                </a:moveTo>
                <a:lnTo>
                  <a:pt x="76200" y="0"/>
                </a:lnTo>
                <a:lnTo>
                  <a:pt x="338137" y="261938"/>
                </a:lnTo>
                <a:lnTo>
                  <a:pt x="76200" y="523875"/>
                </a:lnTo>
                <a:lnTo>
                  <a:pt x="0" y="523875"/>
                </a:lnTo>
                <a:lnTo>
                  <a:pt x="261937" y="26193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800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8400D10-6B7C-BFE6-F599-9F232C3AABC2}"/>
              </a:ext>
            </a:extLst>
          </p:cNvPr>
          <p:cNvCxnSpPr>
            <a:cxnSpLocks/>
          </p:cNvCxnSpPr>
          <p:nvPr userDrawn="1"/>
        </p:nvCxnSpPr>
        <p:spPr>
          <a:xfrm>
            <a:off x="942392" y="828676"/>
            <a:ext cx="110352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EAC7301-5CDA-9BA3-D467-7F1809E2C302}"/>
              </a:ext>
            </a:extLst>
          </p:cNvPr>
          <p:cNvSpPr/>
          <p:nvPr userDrawn="1"/>
        </p:nvSpPr>
        <p:spPr>
          <a:xfrm flipH="1" flipV="1">
            <a:off x="9253764" y="828676"/>
            <a:ext cx="2723923" cy="90487"/>
          </a:xfrm>
          <a:custGeom>
            <a:avLst/>
            <a:gdLst>
              <a:gd name="connsiteX0" fmla="*/ 2723923 w 2723923"/>
              <a:gd name="connsiteY0" fmla="*/ 342317 h 342317"/>
              <a:gd name="connsiteX1" fmla="*/ 0 w 2723923"/>
              <a:gd name="connsiteY1" fmla="*/ 342317 h 342317"/>
              <a:gd name="connsiteX2" fmla="*/ 0 w 2723923"/>
              <a:gd name="connsiteY2" fmla="*/ 0 h 342317"/>
              <a:gd name="connsiteX3" fmla="*/ 2575967 w 2723923"/>
              <a:gd name="connsiteY3" fmla="*/ 0 h 3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3923" h="342317">
                <a:moveTo>
                  <a:pt x="2723923" y="342317"/>
                </a:moveTo>
                <a:lnTo>
                  <a:pt x="0" y="342317"/>
                </a:lnTo>
                <a:lnTo>
                  <a:pt x="0" y="0"/>
                </a:lnTo>
                <a:lnTo>
                  <a:pt x="2575967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C50EE1A-2C7A-5762-1387-C15545C7CB2B}"/>
              </a:ext>
            </a:extLst>
          </p:cNvPr>
          <p:cNvSpPr/>
          <p:nvPr userDrawn="1"/>
        </p:nvSpPr>
        <p:spPr>
          <a:xfrm>
            <a:off x="0" y="6510494"/>
            <a:ext cx="12192000" cy="3259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ABD9BE7-0821-7617-4F70-0BE15A1A09D0}"/>
              </a:ext>
            </a:extLst>
          </p:cNvPr>
          <p:cNvSpPr/>
          <p:nvPr userDrawn="1"/>
        </p:nvSpPr>
        <p:spPr>
          <a:xfrm>
            <a:off x="329396" y="6618444"/>
            <a:ext cx="97572" cy="97572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B6468F0-E6BC-CAA2-D18B-57FDFD706C39}"/>
              </a:ext>
            </a:extLst>
          </p:cNvPr>
          <p:cNvSpPr/>
          <p:nvPr userDrawn="1"/>
        </p:nvSpPr>
        <p:spPr>
          <a:xfrm>
            <a:off x="505691" y="6618444"/>
            <a:ext cx="97572" cy="97572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6DEE7AC-2A1F-0B42-7203-7A9686EA0B00}"/>
              </a:ext>
            </a:extLst>
          </p:cNvPr>
          <p:cNvSpPr/>
          <p:nvPr userDrawn="1"/>
        </p:nvSpPr>
        <p:spPr>
          <a:xfrm>
            <a:off x="681985" y="6618444"/>
            <a:ext cx="97572" cy="97572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5422733-FA9B-991B-D3FA-81D685611669}"/>
              </a:ext>
            </a:extLst>
          </p:cNvPr>
          <p:cNvCxnSpPr>
            <a:cxnSpLocks/>
          </p:cNvCxnSpPr>
          <p:nvPr userDrawn="1"/>
        </p:nvCxnSpPr>
        <p:spPr>
          <a:xfrm>
            <a:off x="930496" y="6673483"/>
            <a:ext cx="109321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74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userDrawn="1">
          <p15:clr>
            <a:srgbClr val="C35EA4"/>
          </p15:clr>
        </p15:guide>
        <p15:guide id="10" orient="horz" pos="4315" userDrawn="1">
          <p15:clr>
            <a:srgbClr val="C35EA4"/>
          </p15:clr>
        </p15:guide>
        <p15:guide id="11" userDrawn="1">
          <p15:clr>
            <a:srgbClr val="C35EA4"/>
          </p15:clr>
        </p15:guide>
        <p15:guide id="12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5.jp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31.xml"/><Relationship Id="rId7" Type="http://schemas.openxmlformats.org/officeDocument/2006/relationships/image" Target="../media/image11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9" Type="http://schemas.openxmlformats.org/officeDocument/2006/relationships/tags" Target="../tags/tag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61EFBD73-D45B-105E-5025-42E8B1D3B3FF}"/>
              </a:ext>
            </a:extLst>
          </p:cNvPr>
          <p:cNvSpPr txBox="1"/>
          <p:nvPr/>
        </p:nvSpPr>
        <p:spPr>
          <a:xfrm>
            <a:off x="1371591" y="1781479"/>
            <a:ext cx="5100755" cy="203132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企业宣传</a:t>
            </a:r>
            <a:endParaRPr lang="en-US" altLang="zh-CN" sz="6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l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介绍</a:t>
            </a:r>
            <a:r>
              <a:rPr lang="en-US" altLang="zh-CN" sz="6600" dirty="0">
                <a:solidFill>
                  <a:schemeClr val="bg1"/>
                </a:solidFill>
                <a:latin typeface="+mj-ea"/>
                <a:ea typeface="+mj-ea"/>
              </a:rPr>
              <a:t>PPT</a:t>
            </a:r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模板</a:t>
            </a:r>
            <a:endParaRPr lang="en-US" altLang="zh-CN" sz="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985E936-546E-290B-D0BB-4FB0592815A5}"/>
              </a:ext>
            </a:extLst>
          </p:cNvPr>
          <p:cNvSpPr txBox="1"/>
          <p:nvPr/>
        </p:nvSpPr>
        <p:spPr>
          <a:xfrm>
            <a:off x="1318239" y="3800337"/>
            <a:ext cx="5958862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4828575-8F0A-52B5-27B4-2D283D256D6B}"/>
              </a:ext>
            </a:extLst>
          </p:cNvPr>
          <p:cNvSpPr/>
          <p:nvPr/>
        </p:nvSpPr>
        <p:spPr>
          <a:xfrm>
            <a:off x="1318238" y="4811454"/>
            <a:ext cx="2653687" cy="47625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金山办公软件有限公司</a:t>
            </a:r>
          </a:p>
        </p:txBody>
      </p:sp>
    </p:spTree>
    <p:extLst>
      <p:ext uri="{BB962C8B-B14F-4D97-AF65-F5344CB8AC3E}">
        <p14:creationId xmlns:p14="http://schemas.microsoft.com/office/powerpoint/2010/main" val="3299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服务领域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E78FFD8C-9FF6-87B5-893B-5BEB22B5BA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20216" y="1660526"/>
            <a:ext cx="2251329" cy="81800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BE6469F-904B-96AA-59F4-E580CB126F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41514" y="2186559"/>
            <a:ext cx="2808732" cy="3407156"/>
          </a:xfrm>
          <a:custGeom>
            <a:avLst/>
            <a:gdLst>
              <a:gd name="connsiteX0" fmla="*/ 232415 w 2956560"/>
              <a:gd name="connsiteY0" fmla="*/ 0 h 3586480"/>
              <a:gd name="connsiteX1" fmla="*/ 1307232 w 2956560"/>
              <a:gd name="connsiteY1" fmla="*/ 0 h 3586480"/>
              <a:gd name="connsiteX2" fmla="*/ 1454650 w 2956560"/>
              <a:gd name="connsiteY2" fmla="*/ 192918 h 3586480"/>
              <a:gd name="connsiteX3" fmla="*/ 1502950 w 2956560"/>
              <a:gd name="connsiteY3" fmla="*/ 192918 h 3586480"/>
              <a:gd name="connsiteX4" fmla="*/ 1650368 w 2956560"/>
              <a:gd name="connsiteY4" fmla="*/ 0 h 3586480"/>
              <a:gd name="connsiteX5" fmla="*/ 2724145 w 2956560"/>
              <a:gd name="connsiteY5" fmla="*/ 0 h 3586480"/>
              <a:gd name="connsiteX6" fmla="*/ 2956560 w 2956560"/>
              <a:gd name="connsiteY6" fmla="*/ 232415 h 3586480"/>
              <a:gd name="connsiteX7" fmla="*/ 2956560 w 2956560"/>
              <a:gd name="connsiteY7" fmla="*/ 3354065 h 3586480"/>
              <a:gd name="connsiteX8" fmla="*/ 2724145 w 2956560"/>
              <a:gd name="connsiteY8" fmla="*/ 3586480 h 3586480"/>
              <a:gd name="connsiteX9" fmla="*/ 232415 w 2956560"/>
              <a:gd name="connsiteY9" fmla="*/ 3586480 h 3586480"/>
              <a:gd name="connsiteX10" fmla="*/ 0 w 2956560"/>
              <a:gd name="connsiteY10" fmla="*/ 3354065 h 3586480"/>
              <a:gd name="connsiteX11" fmla="*/ 0 w 2956560"/>
              <a:gd name="connsiteY11" fmla="*/ 232415 h 3586480"/>
              <a:gd name="connsiteX12" fmla="*/ 232415 w 2956560"/>
              <a:gd name="connsiteY12" fmla="*/ 0 h 358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6560" h="3586480">
                <a:moveTo>
                  <a:pt x="232415" y="0"/>
                </a:moveTo>
                <a:lnTo>
                  <a:pt x="1307232" y="0"/>
                </a:lnTo>
                <a:lnTo>
                  <a:pt x="1454650" y="192918"/>
                </a:lnTo>
                <a:cubicBezTo>
                  <a:pt x="1478800" y="218202"/>
                  <a:pt x="1502950" y="192918"/>
                  <a:pt x="1502950" y="192918"/>
                </a:cubicBezTo>
                <a:lnTo>
                  <a:pt x="1650368" y="0"/>
                </a:lnTo>
                <a:lnTo>
                  <a:pt x="2724145" y="0"/>
                </a:lnTo>
                <a:cubicBezTo>
                  <a:pt x="2852504" y="0"/>
                  <a:pt x="2956560" y="104056"/>
                  <a:pt x="2956560" y="232415"/>
                </a:cubicBezTo>
                <a:lnTo>
                  <a:pt x="2956560" y="3354065"/>
                </a:lnTo>
                <a:cubicBezTo>
                  <a:pt x="2956560" y="3482424"/>
                  <a:pt x="2852504" y="3586480"/>
                  <a:pt x="2724145" y="3586480"/>
                </a:cubicBezTo>
                <a:lnTo>
                  <a:pt x="232415" y="3586480"/>
                </a:lnTo>
                <a:cubicBezTo>
                  <a:pt x="104056" y="3586480"/>
                  <a:pt x="0" y="3482424"/>
                  <a:pt x="0" y="3354065"/>
                </a:cubicBezTo>
                <a:lnTo>
                  <a:pt x="0" y="232415"/>
                </a:lnTo>
                <a:cubicBezTo>
                  <a:pt x="0" y="104056"/>
                  <a:pt x="104056" y="0"/>
                  <a:pt x="232415" y="0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47EC93-60B8-F3B7-463B-3E106143C9D6}"/>
              </a:ext>
            </a:extLst>
          </p:cNvPr>
          <p:cNvSpPr txBox="1"/>
          <p:nvPr/>
        </p:nvSpPr>
        <p:spPr>
          <a:xfrm>
            <a:off x="1488723" y="1770260"/>
            <a:ext cx="1714315" cy="395493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22CB939-672A-8964-B075-AD768A774F9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3141" y="2676398"/>
            <a:ext cx="1165479" cy="116547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D26038-9830-C58B-421F-93C39686E331}"/>
              </a:ext>
            </a:extLst>
          </p:cNvPr>
          <p:cNvSpPr txBox="1"/>
          <p:nvPr/>
        </p:nvSpPr>
        <p:spPr>
          <a:xfrm>
            <a:off x="1312059" y="4039743"/>
            <a:ext cx="2067641" cy="134543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0798E7F-7C9D-3A14-CD8F-159C3FE46649}"/>
              </a:ext>
            </a:extLst>
          </p:cNvPr>
          <p:cNvSpPr/>
          <p:nvPr/>
        </p:nvSpPr>
        <p:spPr>
          <a:xfrm>
            <a:off x="941514" y="5255890"/>
            <a:ext cx="2808732" cy="337825"/>
          </a:xfrm>
          <a:custGeom>
            <a:avLst/>
            <a:gdLst>
              <a:gd name="connsiteX0" fmla="*/ 0 w 2956560"/>
              <a:gd name="connsiteY0" fmla="*/ 0 h 355605"/>
              <a:gd name="connsiteX1" fmla="*/ 232415 w 2956560"/>
              <a:gd name="connsiteY1" fmla="*/ 232415 h 355605"/>
              <a:gd name="connsiteX2" fmla="*/ 2724145 w 2956560"/>
              <a:gd name="connsiteY2" fmla="*/ 232415 h 355605"/>
              <a:gd name="connsiteX3" fmla="*/ 2956560 w 2956560"/>
              <a:gd name="connsiteY3" fmla="*/ 0 h 355605"/>
              <a:gd name="connsiteX4" fmla="*/ 2956560 w 2956560"/>
              <a:gd name="connsiteY4" fmla="*/ 123190 h 355605"/>
              <a:gd name="connsiteX5" fmla="*/ 2724145 w 2956560"/>
              <a:gd name="connsiteY5" fmla="*/ 355605 h 355605"/>
              <a:gd name="connsiteX6" fmla="*/ 232415 w 2956560"/>
              <a:gd name="connsiteY6" fmla="*/ 355605 h 355605"/>
              <a:gd name="connsiteX7" fmla="*/ 0 w 2956560"/>
              <a:gd name="connsiteY7" fmla="*/ 123190 h 35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6560" h="355605">
                <a:moveTo>
                  <a:pt x="0" y="0"/>
                </a:moveTo>
                <a:cubicBezTo>
                  <a:pt x="0" y="128359"/>
                  <a:pt x="104056" y="232415"/>
                  <a:pt x="232415" y="232415"/>
                </a:cubicBezTo>
                <a:lnTo>
                  <a:pt x="2724145" y="232415"/>
                </a:lnTo>
                <a:cubicBezTo>
                  <a:pt x="2852504" y="232415"/>
                  <a:pt x="2956560" y="128359"/>
                  <a:pt x="2956560" y="0"/>
                </a:cubicBezTo>
                <a:lnTo>
                  <a:pt x="2956560" y="123190"/>
                </a:lnTo>
                <a:cubicBezTo>
                  <a:pt x="2956560" y="251549"/>
                  <a:pt x="2852504" y="355605"/>
                  <a:pt x="2724145" y="355605"/>
                </a:cubicBezTo>
                <a:lnTo>
                  <a:pt x="232415" y="355605"/>
                </a:lnTo>
                <a:cubicBezTo>
                  <a:pt x="104056" y="355605"/>
                  <a:pt x="0" y="251549"/>
                  <a:pt x="0" y="123190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9E196CF-568F-94A0-92EB-DF963DC3F9B4}"/>
              </a:ext>
            </a:extLst>
          </p:cNvPr>
          <p:cNvSpPr/>
          <p:nvPr/>
        </p:nvSpPr>
        <p:spPr>
          <a:xfrm>
            <a:off x="4271343" y="1770260"/>
            <a:ext cx="6961997" cy="1642865"/>
          </a:xfrm>
          <a:prstGeom prst="roundRect">
            <a:avLst>
              <a:gd name="adj" fmla="val 1336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EF1583-A3CA-891D-35FD-E68910E7CA38}"/>
              </a:ext>
            </a:extLst>
          </p:cNvPr>
          <p:cNvSpPr txBox="1"/>
          <p:nvPr/>
        </p:nvSpPr>
        <p:spPr>
          <a:xfrm>
            <a:off x="5836549" y="2430734"/>
            <a:ext cx="5018966" cy="816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bg1"/>
                </a:solidFill>
                <a:effectLst/>
                <a:latin typeface="+mn-ea"/>
              </a:rPr>
              <a:t>单击此处输入你的正文，为了最终演示发布的良好效果，请尽量言简意赅的阐述观点。。单击此处输入你的正文，为请尽量言简意赅的阐述观点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CD7230-AA94-96D9-3B36-4A23C45FDD88}"/>
              </a:ext>
            </a:extLst>
          </p:cNvPr>
          <p:cNvSpPr txBox="1"/>
          <p:nvPr/>
        </p:nvSpPr>
        <p:spPr>
          <a:xfrm>
            <a:off x="5803818" y="2015601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C39F6B2-C953-FA8B-C542-683C91864F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90077" y="2069529"/>
            <a:ext cx="885414" cy="885412"/>
          </a:xfrm>
          <a:prstGeom prst="ellipse">
            <a:avLst/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pic>
        <p:nvPicPr>
          <p:cNvPr id="16" name="图片 15" descr="电脑主机&#10;&#10;低可信度描述已自动生成">
            <a:extLst>
              <a:ext uri="{FF2B5EF4-FFF2-40B4-BE49-F238E27FC236}">
                <a16:creationId xmlns:a16="http://schemas.microsoft.com/office/drawing/2014/main" id="{75BF8016-C7B9-838E-0969-902C0D16D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43" y="3658467"/>
            <a:ext cx="2716962" cy="19352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640A45C-07B5-6F9C-F66F-5A6E9C1AC06F}"/>
              </a:ext>
            </a:extLst>
          </p:cNvPr>
          <p:cNvSpPr txBox="1"/>
          <p:nvPr/>
        </p:nvSpPr>
        <p:spPr>
          <a:xfrm>
            <a:off x="7445004" y="4663358"/>
            <a:ext cx="1649022" cy="816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1779B77-ACE3-9B7D-E53B-1CDE4076DF67}"/>
              </a:ext>
            </a:extLst>
          </p:cNvPr>
          <p:cNvSpPr/>
          <p:nvPr/>
        </p:nvSpPr>
        <p:spPr>
          <a:xfrm rot="10800000">
            <a:off x="7595367" y="3879723"/>
            <a:ext cx="1348297" cy="677113"/>
          </a:xfrm>
          <a:custGeom>
            <a:avLst/>
            <a:gdLst>
              <a:gd name="connsiteX0" fmla="*/ 1188288 w 1348297"/>
              <a:gd name="connsiteY0" fmla="*/ 677113 h 677113"/>
              <a:gd name="connsiteX1" fmla="*/ 160009 w 1348297"/>
              <a:gd name="connsiteY1" fmla="*/ 677113 h 677113"/>
              <a:gd name="connsiteX2" fmla="*/ 0 w 1348297"/>
              <a:gd name="connsiteY2" fmla="*/ 517104 h 677113"/>
              <a:gd name="connsiteX3" fmla="*/ 0 w 1348297"/>
              <a:gd name="connsiteY3" fmla="*/ 242844 h 677113"/>
              <a:gd name="connsiteX4" fmla="*/ 160009 w 1348297"/>
              <a:gd name="connsiteY4" fmla="*/ 82835 h 677113"/>
              <a:gd name="connsiteX5" fmla="*/ 626104 w 1348297"/>
              <a:gd name="connsiteY5" fmla="*/ 82835 h 677113"/>
              <a:gd name="connsiteX6" fmla="*/ 674149 w 1348297"/>
              <a:gd name="connsiteY6" fmla="*/ 0 h 677113"/>
              <a:gd name="connsiteX7" fmla="*/ 722193 w 1348297"/>
              <a:gd name="connsiteY7" fmla="*/ 82835 h 677113"/>
              <a:gd name="connsiteX8" fmla="*/ 1188288 w 1348297"/>
              <a:gd name="connsiteY8" fmla="*/ 82835 h 677113"/>
              <a:gd name="connsiteX9" fmla="*/ 1348297 w 1348297"/>
              <a:gd name="connsiteY9" fmla="*/ 242844 h 677113"/>
              <a:gd name="connsiteX10" fmla="*/ 1348297 w 1348297"/>
              <a:gd name="connsiteY10" fmla="*/ 517104 h 677113"/>
              <a:gd name="connsiteX11" fmla="*/ 1188288 w 1348297"/>
              <a:gd name="connsiteY11" fmla="*/ 677113 h 67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48297" h="677113">
                <a:moveTo>
                  <a:pt x="1188288" y="677113"/>
                </a:moveTo>
                <a:lnTo>
                  <a:pt x="160009" y="677113"/>
                </a:lnTo>
                <a:cubicBezTo>
                  <a:pt x="71638" y="677113"/>
                  <a:pt x="0" y="605475"/>
                  <a:pt x="0" y="517104"/>
                </a:cubicBezTo>
                <a:lnTo>
                  <a:pt x="0" y="242844"/>
                </a:lnTo>
                <a:cubicBezTo>
                  <a:pt x="0" y="154473"/>
                  <a:pt x="71638" y="82835"/>
                  <a:pt x="160009" y="82835"/>
                </a:cubicBezTo>
                <a:lnTo>
                  <a:pt x="626104" y="82835"/>
                </a:lnTo>
                <a:lnTo>
                  <a:pt x="674149" y="0"/>
                </a:lnTo>
                <a:lnTo>
                  <a:pt x="722193" y="82835"/>
                </a:lnTo>
                <a:lnTo>
                  <a:pt x="1188288" y="82835"/>
                </a:lnTo>
                <a:cubicBezTo>
                  <a:pt x="1276659" y="82835"/>
                  <a:pt x="1348297" y="154473"/>
                  <a:pt x="1348297" y="242844"/>
                </a:cubicBezTo>
                <a:lnTo>
                  <a:pt x="1348297" y="517104"/>
                </a:lnTo>
                <a:cubicBezTo>
                  <a:pt x="1348297" y="605475"/>
                  <a:pt x="1276659" y="677113"/>
                  <a:pt x="1188288" y="6771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31F2DE6-BB36-914F-3B84-4FB4FD6D68F5}"/>
              </a:ext>
            </a:extLst>
          </p:cNvPr>
          <p:cNvSpPr txBox="1"/>
          <p:nvPr/>
        </p:nvSpPr>
        <p:spPr>
          <a:xfrm>
            <a:off x="7835903" y="4014970"/>
            <a:ext cx="867225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432M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387607A-B29E-6AB0-98BC-14A248C1B129}"/>
              </a:ext>
            </a:extLst>
          </p:cNvPr>
          <p:cNvSpPr txBox="1"/>
          <p:nvPr/>
        </p:nvSpPr>
        <p:spPr>
          <a:xfrm>
            <a:off x="9601464" y="4663358"/>
            <a:ext cx="1649022" cy="816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8F2EF32A-16AD-F365-0A13-18C1D6514033}"/>
              </a:ext>
            </a:extLst>
          </p:cNvPr>
          <p:cNvSpPr/>
          <p:nvPr/>
        </p:nvSpPr>
        <p:spPr>
          <a:xfrm rot="10800000">
            <a:off x="9751827" y="3879723"/>
            <a:ext cx="1348297" cy="677113"/>
          </a:xfrm>
          <a:custGeom>
            <a:avLst/>
            <a:gdLst>
              <a:gd name="connsiteX0" fmla="*/ 1188288 w 1348297"/>
              <a:gd name="connsiteY0" fmla="*/ 677113 h 677113"/>
              <a:gd name="connsiteX1" fmla="*/ 160009 w 1348297"/>
              <a:gd name="connsiteY1" fmla="*/ 677113 h 677113"/>
              <a:gd name="connsiteX2" fmla="*/ 0 w 1348297"/>
              <a:gd name="connsiteY2" fmla="*/ 517104 h 677113"/>
              <a:gd name="connsiteX3" fmla="*/ 0 w 1348297"/>
              <a:gd name="connsiteY3" fmla="*/ 242844 h 677113"/>
              <a:gd name="connsiteX4" fmla="*/ 160009 w 1348297"/>
              <a:gd name="connsiteY4" fmla="*/ 82835 h 677113"/>
              <a:gd name="connsiteX5" fmla="*/ 626104 w 1348297"/>
              <a:gd name="connsiteY5" fmla="*/ 82835 h 677113"/>
              <a:gd name="connsiteX6" fmla="*/ 674149 w 1348297"/>
              <a:gd name="connsiteY6" fmla="*/ 0 h 677113"/>
              <a:gd name="connsiteX7" fmla="*/ 722193 w 1348297"/>
              <a:gd name="connsiteY7" fmla="*/ 82835 h 677113"/>
              <a:gd name="connsiteX8" fmla="*/ 1188288 w 1348297"/>
              <a:gd name="connsiteY8" fmla="*/ 82835 h 677113"/>
              <a:gd name="connsiteX9" fmla="*/ 1348297 w 1348297"/>
              <a:gd name="connsiteY9" fmla="*/ 242844 h 677113"/>
              <a:gd name="connsiteX10" fmla="*/ 1348297 w 1348297"/>
              <a:gd name="connsiteY10" fmla="*/ 517104 h 677113"/>
              <a:gd name="connsiteX11" fmla="*/ 1188288 w 1348297"/>
              <a:gd name="connsiteY11" fmla="*/ 677113 h 67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48297" h="677113">
                <a:moveTo>
                  <a:pt x="1188288" y="677113"/>
                </a:moveTo>
                <a:lnTo>
                  <a:pt x="160009" y="677113"/>
                </a:lnTo>
                <a:cubicBezTo>
                  <a:pt x="71638" y="677113"/>
                  <a:pt x="0" y="605475"/>
                  <a:pt x="0" y="517104"/>
                </a:cubicBezTo>
                <a:lnTo>
                  <a:pt x="0" y="242844"/>
                </a:lnTo>
                <a:cubicBezTo>
                  <a:pt x="0" y="154473"/>
                  <a:pt x="71638" y="82835"/>
                  <a:pt x="160009" y="82835"/>
                </a:cubicBezTo>
                <a:lnTo>
                  <a:pt x="626104" y="82835"/>
                </a:lnTo>
                <a:lnTo>
                  <a:pt x="674149" y="0"/>
                </a:lnTo>
                <a:lnTo>
                  <a:pt x="722193" y="82835"/>
                </a:lnTo>
                <a:lnTo>
                  <a:pt x="1188288" y="82835"/>
                </a:lnTo>
                <a:cubicBezTo>
                  <a:pt x="1276659" y="82835"/>
                  <a:pt x="1348297" y="154473"/>
                  <a:pt x="1348297" y="242844"/>
                </a:cubicBezTo>
                <a:lnTo>
                  <a:pt x="1348297" y="517104"/>
                </a:lnTo>
                <a:cubicBezTo>
                  <a:pt x="1348297" y="605475"/>
                  <a:pt x="1276659" y="677113"/>
                  <a:pt x="1188288" y="6771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4EBCA2-29E4-CD10-BF35-A4A545C7AD93}"/>
              </a:ext>
            </a:extLst>
          </p:cNvPr>
          <p:cNvSpPr txBox="1"/>
          <p:nvPr/>
        </p:nvSpPr>
        <p:spPr>
          <a:xfrm>
            <a:off x="10092552" y="4014970"/>
            <a:ext cx="66684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45%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C4ED3BE7-1FD6-E606-A9E9-89DDB09709DE}"/>
              </a:ext>
            </a:extLst>
          </p:cNvPr>
          <p:cNvSpPr/>
          <p:nvPr/>
        </p:nvSpPr>
        <p:spPr>
          <a:xfrm>
            <a:off x="2058586" y="3059139"/>
            <a:ext cx="574586" cy="399998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4897736-8EB4-1CB2-AD7D-7E7B587F9B47}"/>
              </a:ext>
            </a:extLst>
          </p:cNvPr>
          <p:cNvSpPr/>
          <p:nvPr/>
        </p:nvSpPr>
        <p:spPr>
          <a:xfrm>
            <a:off x="4965536" y="2310867"/>
            <a:ext cx="334497" cy="402736"/>
          </a:xfrm>
          <a:custGeom>
            <a:avLst/>
            <a:gdLst>
              <a:gd name="connsiteX0" fmla="*/ 242502 w 485009"/>
              <a:gd name="connsiteY0" fmla="*/ 154557 h 583952"/>
              <a:gd name="connsiteX1" fmla="*/ 330775 w 485009"/>
              <a:gd name="connsiteY1" fmla="*/ 242829 h 583952"/>
              <a:gd name="connsiteX2" fmla="*/ 330775 w 485009"/>
              <a:gd name="connsiteY2" fmla="*/ 242992 h 583952"/>
              <a:gd name="connsiteX3" fmla="*/ 242502 w 485009"/>
              <a:gd name="connsiteY3" fmla="*/ 330941 h 583952"/>
              <a:gd name="connsiteX4" fmla="*/ 154393 w 485009"/>
              <a:gd name="connsiteY4" fmla="*/ 242829 h 583952"/>
              <a:gd name="connsiteX5" fmla="*/ 242502 w 485009"/>
              <a:gd name="connsiteY5" fmla="*/ 154557 h 583952"/>
              <a:gd name="connsiteX6" fmla="*/ 242504 w 485009"/>
              <a:gd name="connsiteY6" fmla="*/ 106055 h 583952"/>
              <a:gd name="connsiteX7" fmla="*/ 105894 w 485009"/>
              <a:gd name="connsiteY7" fmla="*/ 242505 h 583952"/>
              <a:gd name="connsiteX8" fmla="*/ 242504 w 485009"/>
              <a:gd name="connsiteY8" fmla="*/ 379115 h 583952"/>
              <a:gd name="connsiteX9" fmla="*/ 379278 w 485009"/>
              <a:gd name="connsiteY9" fmla="*/ 242827 h 583952"/>
              <a:gd name="connsiteX10" fmla="*/ 242504 w 485009"/>
              <a:gd name="connsiteY10" fmla="*/ 106055 h 583952"/>
              <a:gd name="connsiteX11" fmla="*/ 242504 w 485009"/>
              <a:gd name="connsiteY11" fmla="*/ 36699 h 583952"/>
              <a:gd name="connsiteX12" fmla="*/ 220517 w 485009"/>
              <a:gd name="connsiteY12" fmla="*/ 58687 h 583952"/>
              <a:gd name="connsiteX13" fmla="*/ 220517 w 485009"/>
              <a:gd name="connsiteY13" fmla="*/ 58847 h 583952"/>
              <a:gd name="connsiteX14" fmla="*/ 242504 w 485009"/>
              <a:gd name="connsiteY14" fmla="*/ 80834 h 583952"/>
              <a:gd name="connsiteX15" fmla="*/ 264653 w 485009"/>
              <a:gd name="connsiteY15" fmla="*/ 58687 h 583952"/>
              <a:gd name="connsiteX16" fmla="*/ 264653 w 485009"/>
              <a:gd name="connsiteY16" fmla="*/ 58524 h 583952"/>
              <a:gd name="connsiteX17" fmla="*/ 242504 w 485009"/>
              <a:gd name="connsiteY17" fmla="*/ 36699 h 583952"/>
              <a:gd name="connsiteX18" fmla="*/ 242504 w 485009"/>
              <a:gd name="connsiteY18" fmla="*/ 0 h 583952"/>
              <a:gd name="connsiteX19" fmla="*/ 485009 w 485009"/>
              <a:gd name="connsiteY19" fmla="*/ 242505 h 583952"/>
              <a:gd name="connsiteX20" fmla="*/ 272737 w 485009"/>
              <a:gd name="connsiteY20" fmla="*/ 482909 h 583952"/>
              <a:gd name="connsiteX21" fmla="*/ 304100 w 485009"/>
              <a:gd name="connsiteY21" fmla="*/ 519284 h 583952"/>
              <a:gd name="connsiteX22" fmla="*/ 355673 w 485009"/>
              <a:gd name="connsiteY22" fmla="*/ 519284 h 583952"/>
              <a:gd name="connsiteX23" fmla="*/ 388007 w 485009"/>
              <a:gd name="connsiteY23" fmla="*/ 551617 h 583952"/>
              <a:gd name="connsiteX24" fmla="*/ 355673 w 485009"/>
              <a:gd name="connsiteY24" fmla="*/ 583952 h 583952"/>
              <a:gd name="connsiteX25" fmla="*/ 129335 w 485009"/>
              <a:gd name="connsiteY25" fmla="*/ 583952 h 583952"/>
              <a:gd name="connsiteX26" fmla="*/ 97001 w 485009"/>
              <a:gd name="connsiteY26" fmla="*/ 551617 h 583952"/>
              <a:gd name="connsiteX27" fmla="*/ 129335 w 485009"/>
              <a:gd name="connsiteY27" fmla="*/ 519284 h 583952"/>
              <a:gd name="connsiteX28" fmla="*/ 181231 w 485009"/>
              <a:gd name="connsiteY28" fmla="*/ 519284 h 583952"/>
              <a:gd name="connsiteX29" fmla="*/ 212596 w 485009"/>
              <a:gd name="connsiteY29" fmla="*/ 482909 h 583952"/>
              <a:gd name="connsiteX30" fmla="*/ 0 w 485009"/>
              <a:gd name="connsiteY30" fmla="*/ 242505 h 583952"/>
              <a:gd name="connsiteX31" fmla="*/ 242504 w 485009"/>
              <a:gd name="connsiteY31" fmla="*/ 0 h 5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5009" h="583952">
                <a:moveTo>
                  <a:pt x="242502" y="154557"/>
                </a:moveTo>
                <a:cubicBezTo>
                  <a:pt x="291255" y="154557"/>
                  <a:pt x="330775" y="194086"/>
                  <a:pt x="330775" y="242829"/>
                </a:cubicBezTo>
                <a:cubicBezTo>
                  <a:pt x="330775" y="242878"/>
                  <a:pt x="330775" y="242943"/>
                  <a:pt x="330775" y="242992"/>
                </a:cubicBezTo>
                <a:cubicBezTo>
                  <a:pt x="330685" y="291655"/>
                  <a:pt x="291166" y="331038"/>
                  <a:pt x="242502" y="330941"/>
                </a:cubicBezTo>
                <a:cubicBezTo>
                  <a:pt x="193842" y="330941"/>
                  <a:pt x="154393" y="291492"/>
                  <a:pt x="154393" y="242829"/>
                </a:cubicBezTo>
                <a:cubicBezTo>
                  <a:pt x="154393" y="194135"/>
                  <a:pt x="193815" y="154654"/>
                  <a:pt x="242502" y="154557"/>
                </a:cubicBezTo>
                <a:close/>
                <a:moveTo>
                  <a:pt x="242504" y="106055"/>
                </a:moveTo>
                <a:cubicBezTo>
                  <a:pt x="167194" y="106233"/>
                  <a:pt x="106160" y="167199"/>
                  <a:pt x="105894" y="242505"/>
                </a:cubicBezTo>
                <a:cubicBezTo>
                  <a:pt x="105982" y="317924"/>
                  <a:pt x="167094" y="379018"/>
                  <a:pt x="242504" y="379115"/>
                </a:cubicBezTo>
                <a:cubicBezTo>
                  <a:pt x="317852" y="379115"/>
                  <a:pt x="379010" y="318182"/>
                  <a:pt x="379278" y="242827"/>
                </a:cubicBezTo>
                <a:cubicBezTo>
                  <a:pt x="379188" y="167328"/>
                  <a:pt x="318005" y="106151"/>
                  <a:pt x="242504" y="106055"/>
                </a:cubicBezTo>
                <a:close/>
                <a:moveTo>
                  <a:pt x="242504" y="36699"/>
                </a:moveTo>
                <a:cubicBezTo>
                  <a:pt x="230362" y="36699"/>
                  <a:pt x="220517" y="46543"/>
                  <a:pt x="220517" y="58687"/>
                </a:cubicBezTo>
                <a:cubicBezTo>
                  <a:pt x="220517" y="58733"/>
                  <a:pt x="220517" y="58799"/>
                  <a:pt x="220517" y="58847"/>
                </a:cubicBezTo>
                <a:cubicBezTo>
                  <a:pt x="220517" y="70988"/>
                  <a:pt x="230362" y="80834"/>
                  <a:pt x="242504" y="80834"/>
                </a:cubicBezTo>
                <a:cubicBezTo>
                  <a:pt x="254737" y="80834"/>
                  <a:pt x="264653" y="70923"/>
                  <a:pt x="264653" y="58687"/>
                </a:cubicBezTo>
                <a:cubicBezTo>
                  <a:pt x="264653" y="58636"/>
                  <a:pt x="264653" y="58573"/>
                  <a:pt x="264653" y="58524"/>
                </a:cubicBezTo>
                <a:cubicBezTo>
                  <a:pt x="264563" y="46383"/>
                  <a:pt x="254647" y="36609"/>
                  <a:pt x="242504" y="36699"/>
                </a:cubicBezTo>
                <a:close/>
                <a:moveTo>
                  <a:pt x="242504" y="0"/>
                </a:moveTo>
                <a:cubicBezTo>
                  <a:pt x="376437" y="0"/>
                  <a:pt x="485009" y="108578"/>
                  <a:pt x="485009" y="242505"/>
                </a:cubicBezTo>
                <a:cubicBezTo>
                  <a:pt x="484904" y="364663"/>
                  <a:pt x="393946" y="467678"/>
                  <a:pt x="272737" y="482909"/>
                </a:cubicBezTo>
                <a:cubicBezTo>
                  <a:pt x="276690" y="499397"/>
                  <a:pt x="288374" y="512946"/>
                  <a:pt x="304100" y="519284"/>
                </a:cubicBezTo>
                <a:lnTo>
                  <a:pt x="355673" y="519284"/>
                </a:lnTo>
                <a:cubicBezTo>
                  <a:pt x="373531" y="519284"/>
                  <a:pt x="388007" y="533753"/>
                  <a:pt x="388007" y="551617"/>
                </a:cubicBezTo>
                <a:cubicBezTo>
                  <a:pt x="388007" y="569482"/>
                  <a:pt x="373531" y="583952"/>
                  <a:pt x="355673" y="583952"/>
                </a:cubicBezTo>
                <a:lnTo>
                  <a:pt x="129335" y="583952"/>
                </a:lnTo>
                <a:cubicBezTo>
                  <a:pt x="111478" y="583952"/>
                  <a:pt x="97001" y="569482"/>
                  <a:pt x="97001" y="551617"/>
                </a:cubicBezTo>
                <a:cubicBezTo>
                  <a:pt x="97001" y="533753"/>
                  <a:pt x="111478" y="519284"/>
                  <a:pt x="129335" y="519284"/>
                </a:cubicBezTo>
                <a:lnTo>
                  <a:pt x="181231" y="519284"/>
                </a:lnTo>
                <a:cubicBezTo>
                  <a:pt x="196957" y="512946"/>
                  <a:pt x="208645" y="499397"/>
                  <a:pt x="212596" y="482909"/>
                </a:cubicBezTo>
                <a:cubicBezTo>
                  <a:pt x="91258" y="467824"/>
                  <a:pt x="125" y="364776"/>
                  <a:pt x="0" y="242505"/>
                </a:cubicBezTo>
                <a:cubicBezTo>
                  <a:pt x="0" y="108578"/>
                  <a:pt x="108572" y="0"/>
                  <a:pt x="242504" y="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46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服务领域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43FD644-2A15-1063-B6A5-C872D44650FF}"/>
              </a:ext>
            </a:extLst>
          </p:cNvPr>
          <p:cNvSpPr/>
          <p:nvPr/>
        </p:nvSpPr>
        <p:spPr>
          <a:xfrm rot="5400000">
            <a:off x="2163048" y="797249"/>
            <a:ext cx="807876" cy="3251981"/>
          </a:xfrm>
          <a:custGeom>
            <a:avLst/>
            <a:gdLst>
              <a:gd name="connsiteX0" fmla="*/ 0 w 807876"/>
              <a:gd name="connsiteY0" fmla="*/ 2831580 h 2966229"/>
              <a:gd name="connsiteX1" fmla="*/ 0 w 807876"/>
              <a:gd name="connsiteY1" fmla="*/ 306098 h 2966229"/>
              <a:gd name="connsiteX2" fmla="*/ 134649 w 807876"/>
              <a:gd name="connsiteY2" fmla="*/ 171449 h 2966229"/>
              <a:gd name="connsiteX3" fmla="*/ 304498 w 807876"/>
              <a:gd name="connsiteY3" fmla="*/ 171449 h 2966229"/>
              <a:gd name="connsiteX4" fmla="*/ 403938 w 807876"/>
              <a:gd name="connsiteY4" fmla="*/ 0 h 2966229"/>
              <a:gd name="connsiteX5" fmla="*/ 503379 w 807876"/>
              <a:gd name="connsiteY5" fmla="*/ 171449 h 2966229"/>
              <a:gd name="connsiteX6" fmla="*/ 673227 w 807876"/>
              <a:gd name="connsiteY6" fmla="*/ 171449 h 2966229"/>
              <a:gd name="connsiteX7" fmla="*/ 807876 w 807876"/>
              <a:gd name="connsiteY7" fmla="*/ 306098 h 2966229"/>
              <a:gd name="connsiteX8" fmla="*/ 807876 w 807876"/>
              <a:gd name="connsiteY8" fmla="*/ 2831580 h 2966229"/>
              <a:gd name="connsiteX9" fmla="*/ 673227 w 807876"/>
              <a:gd name="connsiteY9" fmla="*/ 2966229 h 2966229"/>
              <a:gd name="connsiteX10" fmla="*/ 134649 w 807876"/>
              <a:gd name="connsiteY10" fmla="*/ 2966229 h 2966229"/>
              <a:gd name="connsiteX11" fmla="*/ 0 w 807876"/>
              <a:gd name="connsiteY11" fmla="*/ 2831580 h 296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7876" h="2966229">
                <a:moveTo>
                  <a:pt x="0" y="2831580"/>
                </a:moveTo>
                <a:lnTo>
                  <a:pt x="0" y="306098"/>
                </a:lnTo>
                <a:cubicBezTo>
                  <a:pt x="0" y="231733"/>
                  <a:pt x="60284" y="171449"/>
                  <a:pt x="134649" y="171449"/>
                </a:cubicBezTo>
                <a:lnTo>
                  <a:pt x="304498" y="171449"/>
                </a:lnTo>
                <a:lnTo>
                  <a:pt x="403938" y="0"/>
                </a:lnTo>
                <a:lnTo>
                  <a:pt x="503379" y="171449"/>
                </a:lnTo>
                <a:lnTo>
                  <a:pt x="673227" y="171449"/>
                </a:lnTo>
                <a:cubicBezTo>
                  <a:pt x="747592" y="171449"/>
                  <a:pt x="807876" y="231733"/>
                  <a:pt x="807876" y="306098"/>
                </a:cubicBezTo>
                <a:lnTo>
                  <a:pt x="807876" y="2831580"/>
                </a:lnTo>
                <a:cubicBezTo>
                  <a:pt x="807876" y="2905945"/>
                  <a:pt x="747592" y="2966229"/>
                  <a:pt x="673227" y="2966229"/>
                </a:cubicBezTo>
                <a:lnTo>
                  <a:pt x="134649" y="2966229"/>
                </a:lnTo>
                <a:cubicBezTo>
                  <a:pt x="60284" y="2966229"/>
                  <a:pt x="0" y="2905945"/>
                  <a:pt x="0" y="28315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男人拿着笔记本电脑的键盘上&#10;&#10;描述已自动生成">
            <a:extLst>
              <a:ext uri="{FF2B5EF4-FFF2-40B4-BE49-F238E27FC236}">
                <a16:creationId xmlns:a16="http://schemas.microsoft.com/office/drawing/2014/main" id="{86583830-1A2E-4E13-BAFA-785C291B0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23249"/>
          <a:stretch/>
        </p:blipFill>
        <p:spPr>
          <a:xfrm>
            <a:off x="4502351" y="2019300"/>
            <a:ext cx="3201874" cy="3162300"/>
          </a:xfrm>
          <a:prstGeom prst="roundRect">
            <a:avLst>
              <a:gd name="adj" fmla="val 8162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24D0263-7859-B468-11D9-B181DFFCE901}"/>
              </a:ext>
            </a:extLst>
          </p:cNvPr>
          <p:cNvSpPr txBox="1"/>
          <p:nvPr/>
        </p:nvSpPr>
        <p:spPr>
          <a:xfrm>
            <a:off x="1327342" y="2194714"/>
            <a:ext cx="2022093" cy="457048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167A37F-987A-A0A7-81B6-83AF8D6525EC}"/>
              </a:ext>
            </a:extLst>
          </p:cNvPr>
          <p:cNvSpPr txBox="1"/>
          <p:nvPr/>
        </p:nvSpPr>
        <p:spPr>
          <a:xfrm>
            <a:off x="940997" y="2989483"/>
            <a:ext cx="3086879" cy="816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A24538F-C097-BD69-60E6-CD3D43540103}"/>
              </a:ext>
            </a:extLst>
          </p:cNvPr>
          <p:cNvGrpSpPr/>
          <p:nvPr/>
        </p:nvGrpSpPr>
        <p:grpSpPr>
          <a:xfrm>
            <a:off x="890198" y="4290891"/>
            <a:ext cx="757359" cy="757359"/>
            <a:chOff x="1801903" y="1880418"/>
            <a:chExt cx="1961772" cy="1961772"/>
          </a:xfrm>
        </p:grpSpPr>
        <p:sp>
          <p:nvSpPr>
            <p:cNvPr id="10" name="Oval 1+">
              <a:extLst>
                <a:ext uri="{FF2B5EF4-FFF2-40B4-BE49-F238E27FC236}">
                  <a16:creationId xmlns:a16="http://schemas.microsoft.com/office/drawing/2014/main" id="{CEE52607-B9C5-F5B5-F887-4D0437131F9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801903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D6A410D-13BB-515A-ADEC-571A24D618DD}"/>
                </a:ext>
              </a:extLst>
            </p:cNvPr>
            <p:cNvSpPr/>
            <p:nvPr/>
          </p:nvSpPr>
          <p:spPr>
            <a:xfrm>
              <a:off x="1909819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8CCA6-7B6A-D31D-B7C3-51408A964544}"/>
              </a:ext>
            </a:extLst>
          </p:cNvPr>
          <p:cNvSpPr txBox="1"/>
          <p:nvPr/>
        </p:nvSpPr>
        <p:spPr>
          <a:xfrm>
            <a:off x="1779505" y="4717279"/>
            <a:ext cx="2248372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AA5715-4413-1219-AB60-D30F8A7EE90F}"/>
              </a:ext>
            </a:extLst>
          </p:cNvPr>
          <p:cNvSpPr txBox="1"/>
          <p:nvPr/>
        </p:nvSpPr>
        <p:spPr>
          <a:xfrm>
            <a:off x="1783428" y="4377290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8CEDC6A-32A5-F8A7-4231-53664F4822FA}"/>
              </a:ext>
            </a:extLst>
          </p:cNvPr>
          <p:cNvCxnSpPr/>
          <p:nvPr/>
        </p:nvCxnSpPr>
        <p:spPr>
          <a:xfrm>
            <a:off x="940996" y="4064674"/>
            <a:ext cx="293448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D1585CE-A1FF-DFA1-F5A6-DD6654EC3215}"/>
              </a:ext>
            </a:extLst>
          </p:cNvPr>
          <p:cNvSpPr/>
          <p:nvPr/>
        </p:nvSpPr>
        <p:spPr>
          <a:xfrm rot="16200000" flipH="1">
            <a:off x="9235653" y="797251"/>
            <a:ext cx="807876" cy="3251981"/>
          </a:xfrm>
          <a:custGeom>
            <a:avLst/>
            <a:gdLst>
              <a:gd name="connsiteX0" fmla="*/ 0 w 807876"/>
              <a:gd name="connsiteY0" fmla="*/ 2831580 h 2966229"/>
              <a:gd name="connsiteX1" fmla="*/ 0 w 807876"/>
              <a:gd name="connsiteY1" fmla="*/ 306098 h 2966229"/>
              <a:gd name="connsiteX2" fmla="*/ 134649 w 807876"/>
              <a:gd name="connsiteY2" fmla="*/ 171449 h 2966229"/>
              <a:gd name="connsiteX3" fmla="*/ 304498 w 807876"/>
              <a:gd name="connsiteY3" fmla="*/ 171449 h 2966229"/>
              <a:gd name="connsiteX4" fmla="*/ 403938 w 807876"/>
              <a:gd name="connsiteY4" fmla="*/ 0 h 2966229"/>
              <a:gd name="connsiteX5" fmla="*/ 503379 w 807876"/>
              <a:gd name="connsiteY5" fmla="*/ 171449 h 2966229"/>
              <a:gd name="connsiteX6" fmla="*/ 673227 w 807876"/>
              <a:gd name="connsiteY6" fmla="*/ 171449 h 2966229"/>
              <a:gd name="connsiteX7" fmla="*/ 807876 w 807876"/>
              <a:gd name="connsiteY7" fmla="*/ 306098 h 2966229"/>
              <a:gd name="connsiteX8" fmla="*/ 807876 w 807876"/>
              <a:gd name="connsiteY8" fmla="*/ 2831580 h 2966229"/>
              <a:gd name="connsiteX9" fmla="*/ 673227 w 807876"/>
              <a:gd name="connsiteY9" fmla="*/ 2966229 h 2966229"/>
              <a:gd name="connsiteX10" fmla="*/ 134649 w 807876"/>
              <a:gd name="connsiteY10" fmla="*/ 2966229 h 2966229"/>
              <a:gd name="connsiteX11" fmla="*/ 0 w 807876"/>
              <a:gd name="connsiteY11" fmla="*/ 2831580 h 296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7876" h="2966229">
                <a:moveTo>
                  <a:pt x="0" y="2831580"/>
                </a:moveTo>
                <a:lnTo>
                  <a:pt x="0" y="306098"/>
                </a:lnTo>
                <a:cubicBezTo>
                  <a:pt x="0" y="231733"/>
                  <a:pt x="60284" y="171449"/>
                  <a:pt x="134649" y="171449"/>
                </a:cubicBezTo>
                <a:lnTo>
                  <a:pt x="304498" y="171449"/>
                </a:lnTo>
                <a:lnTo>
                  <a:pt x="403938" y="0"/>
                </a:lnTo>
                <a:lnTo>
                  <a:pt x="503379" y="171449"/>
                </a:lnTo>
                <a:lnTo>
                  <a:pt x="673227" y="171449"/>
                </a:lnTo>
                <a:cubicBezTo>
                  <a:pt x="747592" y="171449"/>
                  <a:pt x="807876" y="231733"/>
                  <a:pt x="807876" y="306098"/>
                </a:cubicBezTo>
                <a:lnTo>
                  <a:pt x="807876" y="2831580"/>
                </a:lnTo>
                <a:cubicBezTo>
                  <a:pt x="807876" y="2905945"/>
                  <a:pt x="747592" y="2966229"/>
                  <a:pt x="673227" y="2966229"/>
                </a:cubicBezTo>
                <a:lnTo>
                  <a:pt x="134649" y="2966229"/>
                </a:lnTo>
                <a:cubicBezTo>
                  <a:pt x="60284" y="2966229"/>
                  <a:pt x="0" y="2905945"/>
                  <a:pt x="0" y="283158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274FD1-DEB3-0D9F-B527-CD333FCA3B35}"/>
              </a:ext>
            </a:extLst>
          </p:cNvPr>
          <p:cNvSpPr txBox="1"/>
          <p:nvPr/>
        </p:nvSpPr>
        <p:spPr>
          <a:xfrm>
            <a:off x="8628544" y="2194714"/>
            <a:ext cx="2022093" cy="457048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290C3C-581B-0B4C-D425-8C69AD3F31F9}"/>
              </a:ext>
            </a:extLst>
          </p:cNvPr>
          <p:cNvSpPr txBox="1"/>
          <p:nvPr/>
        </p:nvSpPr>
        <p:spPr>
          <a:xfrm>
            <a:off x="8214923" y="2989483"/>
            <a:ext cx="3086879" cy="816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5180D1A-5D81-EDC3-F102-D8CF8E4F520C}"/>
              </a:ext>
            </a:extLst>
          </p:cNvPr>
          <p:cNvGrpSpPr/>
          <p:nvPr/>
        </p:nvGrpSpPr>
        <p:grpSpPr>
          <a:xfrm>
            <a:off x="8164124" y="4290891"/>
            <a:ext cx="757359" cy="757359"/>
            <a:chOff x="1801903" y="1880418"/>
            <a:chExt cx="1961772" cy="1961772"/>
          </a:xfrm>
        </p:grpSpPr>
        <p:sp>
          <p:nvSpPr>
            <p:cNvPr id="21" name="Oval 1+">
              <a:extLst>
                <a:ext uri="{FF2B5EF4-FFF2-40B4-BE49-F238E27FC236}">
                  <a16:creationId xmlns:a16="http://schemas.microsoft.com/office/drawing/2014/main" id="{4A54C023-56D8-E0BC-77BD-FF5275E14E1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01903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49DC49E-0E92-90C4-6F06-DF54D16DBF33}"/>
                </a:ext>
              </a:extLst>
            </p:cNvPr>
            <p:cNvSpPr/>
            <p:nvPr/>
          </p:nvSpPr>
          <p:spPr>
            <a:xfrm>
              <a:off x="1909819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76B8BCC-D968-27C2-DB96-FEECEA5C95DB}"/>
              </a:ext>
            </a:extLst>
          </p:cNvPr>
          <p:cNvSpPr txBox="1"/>
          <p:nvPr/>
        </p:nvSpPr>
        <p:spPr>
          <a:xfrm>
            <a:off x="9053431" y="4717279"/>
            <a:ext cx="2248372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519EAAD-34F2-5F42-EEF0-C66F9B67AA67}"/>
              </a:ext>
            </a:extLst>
          </p:cNvPr>
          <p:cNvSpPr txBox="1"/>
          <p:nvPr/>
        </p:nvSpPr>
        <p:spPr>
          <a:xfrm>
            <a:off x="9057354" y="4377290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9F30149-5DE6-CC4F-D54A-B29A48B55F35}"/>
              </a:ext>
            </a:extLst>
          </p:cNvPr>
          <p:cNvCxnSpPr>
            <a:cxnSpLocks/>
          </p:cNvCxnSpPr>
          <p:nvPr/>
        </p:nvCxnSpPr>
        <p:spPr>
          <a:xfrm>
            <a:off x="8214922" y="4064674"/>
            <a:ext cx="307618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">
            <a:extLst>
              <a:ext uri="{FF2B5EF4-FFF2-40B4-BE49-F238E27FC236}">
                <a16:creationId xmlns:a16="http://schemas.microsoft.com/office/drawing/2014/main" id="{C79376FF-0B1D-F84C-0AD1-9AE4762B9DF0}"/>
              </a:ext>
            </a:extLst>
          </p:cNvPr>
          <p:cNvSpPr/>
          <p:nvPr/>
        </p:nvSpPr>
        <p:spPr>
          <a:xfrm>
            <a:off x="1101558" y="4464297"/>
            <a:ext cx="334497" cy="402736"/>
          </a:xfrm>
          <a:custGeom>
            <a:avLst/>
            <a:gdLst>
              <a:gd name="connsiteX0" fmla="*/ 242502 w 485009"/>
              <a:gd name="connsiteY0" fmla="*/ 154557 h 583952"/>
              <a:gd name="connsiteX1" fmla="*/ 330775 w 485009"/>
              <a:gd name="connsiteY1" fmla="*/ 242829 h 583952"/>
              <a:gd name="connsiteX2" fmla="*/ 330775 w 485009"/>
              <a:gd name="connsiteY2" fmla="*/ 242992 h 583952"/>
              <a:gd name="connsiteX3" fmla="*/ 242502 w 485009"/>
              <a:gd name="connsiteY3" fmla="*/ 330941 h 583952"/>
              <a:gd name="connsiteX4" fmla="*/ 154393 w 485009"/>
              <a:gd name="connsiteY4" fmla="*/ 242829 h 583952"/>
              <a:gd name="connsiteX5" fmla="*/ 242502 w 485009"/>
              <a:gd name="connsiteY5" fmla="*/ 154557 h 583952"/>
              <a:gd name="connsiteX6" fmla="*/ 242504 w 485009"/>
              <a:gd name="connsiteY6" fmla="*/ 106055 h 583952"/>
              <a:gd name="connsiteX7" fmla="*/ 105894 w 485009"/>
              <a:gd name="connsiteY7" fmla="*/ 242505 h 583952"/>
              <a:gd name="connsiteX8" fmla="*/ 242504 w 485009"/>
              <a:gd name="connsiteY8" fmla="*/ 379115 h 583952"/>
              <a:gd name="connsiteX9" fmla="*/ 379278 w 485009"/>
              <a:gd name="connsiteY9" fmla="*/ 242827 h 583952"/>
              <a:gd name="connsiteX10" fmla="*/ 242504 w 485009"/>
              <a:gd name="connsiteY10" fmla="*/ 106055 h 583952"/>
              <a:gd name="connsiteX11" fmla="*/ 242504 w 485009"/>
              <a:gd name="connsiteY11" fmla="*/ 36699 h 583952"/>
              <a:gd name="connsiteX12" fmla="*/ 220517 w 485009"/>
              <a:gd name="connsiteY12" fmla="*/ 58687 h 583952"/>
              <a:gd name="connsiteX13" fmla="*/ 220517 w 485009"/>
              <a:gd name="connsiteY13" fmla="*/ 58847 h 583952"/>
              <a:gd name="connsiteX14" fmla="*/ 242504 w 485009"/>
              <a:gd name="connsiteY14" fmla="*/ 80834 h 583952"/>
              <a:gd name="connsiteX15" fmla="*/ 264653 w 485009"/>
              <a:gd name="connsiteY15" fmla="*/ 58687 h 583952"/>
              <a:gd name="connsiteX16" fmla="*/ 264653 w 485009"/>
              <a:gd name="connsiteY16" fmla="*/ 58524 h 583952"/>
              <a:gd name="connsiteX17" fmla="*/ 242504 w 485009"/>
              <a:gd name="connsiteY17" fmla="*/ 36699 h 583952"/>
              <a:gd name="connsiteX18" fmla="*/ 242504 w 485009"/>
              <a:gd name="connsiteY18" fmla="*/ 0 h 583952"/>
              <a:gd name="connsiteX19" fmla="*/ 485009 w 485009"/>
              <a:gd name="connsiteY19" fmla="*/ 242505 h 583952"/>
              <a:gd name="connsiteX20" fmla="*/ 272737 w 485009"/>
              <a:gd name="connsiteY20" fmla="*/ 482909 h 583952"/>
              <a:gd name="connsiteX21" fmla="*/ 304100 w 485009"/>
              <a:gd name="connsiteY21" fmla="*/ 519284 h 583952"/>
              <a:gd name="connsiteX22" fmla="*/ 355673 w 485009"/>
              <a:gd name="connsiteY22" fmla="*/ 519284 h 583952"/>
              <a:gd name="connsiteX23" fmla="*/ 388007 w 485009"/>
              <a:gd name="connsiteY23" fmla="*/ 551617 h 583952"/>
              <a:gd name="connsiteX24" fmla="*/ 355673 w 485009"/>
              <a:gd name="connsiteY24" fmla="*/ 583952 h 583952"/>
              <a:gd name="connsiteX25" fmla="*/ 129335 w 485009"/>
              <a:gd name="connsiteY25" fmla="*/ 583952 h 583952"/>
              <a:gd name="connsiteX26" fmla="*/ 97001 w 485009"/>
              <a:gd name="connsiteY26" fmla="*/ 551617 h 583952"/>
              <a:gd name="connsiteX27" fmla="*/ 129335 w 485009"/>
              <a:gd name="connsiteY27" fmla="*/ 519284 h 583952"/>
              <a:gd name="connsiteX28" fmla="*/ 181231 w 485009"/>
              <a:gd name="connsiteY28" fmla="*/ 519284 h 583952"/>
              <a:gd name="connsiteX29" fmla="*/ 212596 w 485009"/>
              <a:gd name="connsiteY29" fmla="*/ 482909 h 583952"/>
              <a:gd name="connsiteX30" fmla="*/ 0 w 485009"/>
              <a:gd name="connsiteY30" fmla="*/ 242505 h 583952"/>
              <a:gd name="connsiteX31" fmla="*/ 242504 w 485009"/>
              <a:gd name="connsiteY31" fmla="*/ 0 h 5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5009" h="583952">
                <a:moveTo>
                  <a:pt x="242502" y="154557"/>
                </a:moveTo>
                <a:cubicBezTo>
                  <a:pt x="291255" y="154557"/>
                  <a:pt x="330775" y="194086"/>
                  <a:pt x="330775" y="242829"/>
                </a:cubicBezTo>
                <a:cubicBezTo>
                  <a:pt x="330775" y="242878"/>
                  <a:pt x="330775" y="242943"/>
                  <a:pt x="330775" y="242992"/>
                </a:cubicBezTo>
                <a:cubicBezTo>
                  <a:pt x="330685" y="291655"/>
                  <a:pt x="291166" y="331038"/>
                  <a:pt x="242502" y="330941"/>
                </a:cubicBezTo>
                <a:cubicBezTo>
                  <a:pt x="193842" y="330941"/>
                  <a:pt x="154393" y="291492"/>
                  <a:pt x="154393" y="242829"/>
                </a:cubicBezTo>
                <a:cubicBezTo>
                  <a:pt x="154393" y="194135"/>
                  <a:pt x="193815" y="154654"/>
                  <a:pt x="242502" y="154557"/>
                </a:cubicBezTo>
                <a:close/>
                <a:moveTo>
                  <a:pt x="242504" y="106055"/>
                </a:moveTo>
                <a:cubicBezTo>
                  <a:pt x="167194" y="106233"/>
                  <a:pt x="106160" y="167199"/>
                  <a:pt x="105894" y="242505"/>
                </a:cubicBezTo>
                <a:cubicBezTo>
                  <a:pt x="105982" y="317924"/>
                  <a:pt x="167094" y="379018"/>
                  <a:pt x="242504" y="379115"/>
                </a:cubicBezTo>
                <a:cubicBezTo>
                  <a:pt x="317852" y="379115"/>
                  <a:pt x="379010" y="318182"/>
                  <a:pt x="379278" y="242827"/>
                </a:cubicBezTo>
                <a:cubicBezTo>
                  <a:pt x="379188" y="167328"/>
                  <a:pt x="318005" y="106151"/>
                  <a:pt x="242504" y="106055"/>
                </a:cubicBezTo>
                <a:close/>
                <a:moveTo>
                  <a:pt x="242504" y="36699"/>
                </a:moveTo>
                <a:cubicBezTo>
                  <a:pt x="230362" y="36699"/>
                  <a:pt x="220517" y="46543"/>
                  <a:pt x="220517" y="58687"/>
                </a:cubicBezTo>
                <a:cubicBezTo>
                  <a:pt x="220517" y="58733"/>
                  <a:pt x="220517" y="58799"/>
                  <a:pt x="220517" y="58847"/>
                </a:cubicBezTo>
                <a:cubicBezTo>
                  <a:pt x="220517" y="70988"/>
                  <a:pt x="230362" y="80834"/>
                  <a:pt x="242504" y="80834"/>
                </a:cubicBezTo>
                <a:cubicBezTo>
                  <a:pt x="254737" y="80834"/>
                  <a:pt x="264653" y="70923"/>
                  <a:pt x="264653" y="58687"/>
                </a:cubicBezTo>
                <a:cubicBezTo>
                  <a:pt x="264653" y="58636"/>
                  <a:pt x="264653" y="58573"/>
                  <a:pt x="264653" y="58524"/>
                </a:cubicBezTo>
                <a:cubicBezTo>
                  <a:pt x="264563" y="46383"/>
                  <a:pt x="254647" y="36609"/>
                  <a:pt x="242504" y="36699"/>
                </a:cubicBezTo>
                <a:close/>
                <a:moveTo>
                  <a:pt x="242504" y="0"/>
                </a:moveTo>
                <a:cubicBezTo>
                  <a:pt x="376437" y="0"/>
                  <a:pt x="485009" y="108578"/>
                  <a:pt x="485009" y="242505"/>
                </a:cubicBezTo>
                <a:cubicBezTo>
                  <a:pt x="484904" y="364663"/>
                  <a:pt x="393946" y="467678"/>
                  <a:pt x="272737" y="482909"/>
                </a:cubicBezTo>
                <a:cubicBezTo>
                  <a:pt x="276690" y="499397"/>
                  <a:pt x="288374" y="512946"/>
                  <a:pt x="304100" y="519284"/>
                </a:cubicBezTo>
                <a:lnTo>
                  <a:pt x="355673" y="519284"/>
                </a:lnTo>
                <a:cubicBezTo>
                  <a:pt x="373531" y="519284"/>
                  <a:pt x="388007" y="533753"/>
                  <a:pt x="388007" y="551617"/>
                </a:cubicBezTo>
                <a:cubicBezTo>
                  <a:pt x="388007" y="569482"/>
                  <a:pt x="373531" y="583952"/>
                  <a:pt x="355673" y="583952"/>
                </a:cubicBezTo>
                <a:lnTo>
                  <a:pt x="129335" y="583952"/>
                </a:lnTo>
                <a:cubicBezTo>
                  <a:pt x="111478" y="583952"/>
                  <a:pt x="97001" y="569482"/>
                  <a:pt x="97001" y="551617"/>
                </a:cubicBezTo>
                <a:cubicBezTo>
                  <a:pt x="97001" y="533753"/>
                  <a:pt x="111478" y="519284"/>
                  <a:pt x="129335" y="519284"/>
                </a:cubicBezTo>
                <a:lnTo>
                  <a:pt x="181231" y="519284"/>
                </a:lnTo>
                <a:cubicBezTo>
                  <a:pt x="196957" y="512946"/>
                  <a:pt x="208645" y="499397"/>
                  <a:pt x="212596" y="482909"/>
                </a:cubicBezTo>
                <a:cubicBezTo>
                  <a:pt x="91258" y="467824"/>
                  <a:pt x="125" y="364776"/>
                  <a:pt x="0" y="242505"/>
                </a:cubicBezTo>
                <a:cubicBezTo>
                  <a:pt x="0" y="108578"/>
                  <a:pt x="108572" y="0"/>
                  <a:pt x="242504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1BA08A33-A3B3-07CB-D6E8-D746888B7992}"/>
              </a:ext>
            </a:extLst>
          </p:cNvPr>
          <p:cNvSpPr/>
          <p:nvPr/>
        </p:nvSpPr>
        <p:spPr>
          <a:xfrm>
            <a:off x="8380979" y="4538664"/>
            <a:ext cx="323646" cy="254002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27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服务领域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4C87000-90A5-F86A-2337-3F845A2DD6F9}"/>
              </a:ext>
            </a:extLst>
          </p:cNvPr>
          <p:cNvGrpSpPr/>
          <p:nvPr/>
        </p:nvGrpSpPr>
        <p:grpSpPr>
          <a:xfrm>
            <a:off x="4745048" y="1379620"/>
            <a:ext cx="2701904" cy="4464160"/>
            <a:chOff x="4079776" y="419152"/>
            <a:chExt cx="3666443" cy="6057800"/>
          </a:xfrm>
        </p:grpSpPr>
        <p:pic>
          <p:nvPicPr>
            <p:cNvPr id="2" name="图片占位符 6" descr="桌子上放着一盆植物&#10;&#10;描述已自动生成">
              <a:extLst>
                <a:ext uri="{FF2B5EF4-FFF2-40B4-BE49-F238E27FC236}">
                  <a16:creationId xmlns:a16="http://schemas.microsoft.com/office/drawing/2014/main" id="{B7BD5A22-02FC-2A00-474E-2ED86D71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4" r="14334"/>
            <a:stretch>
              <a:fillRect/>
            </a:stretch>
          </p:blipFill>
          <p:spPr>
            <a:xfrm>
              <a:off x="4661400" y="672712"/>
              <a:ext cx="2869200" cy="5364000"/>
            </a:xfrm>
            <a:prstGeom prst="roundRect">
              <a:avLst>
                <a:gd name="adj" fmla="val 12238"/>
              </a:avLst>
            </a:prstGeom>
            <a:pattFill prst="lgCheck">
              <a:fgClr>
                <a:sysClr val="window" lastClr="FFFFFF">
                  <a:lumMod val="8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scene3d>
              <a:camera prst="perspectiveLeft" fov="1080000">
                <a:rot lat="12000000" lon="8538000" rev="9954000"/>
              </a:camera>
              <a:lightRig rig="glow" dir="t"/>
            </a:scene3d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43B2292-ACCC-B659-8CD1-95793F2400B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7" t="6112" r="30316" b="5556"/>
            <a:stretch>
              <a:fillRect/>
            </a:stretch>
          </p:blipFill>
          <p:spPr>
            <a:xfrm>
              <a:off x="4079776" y="419152"/>
              <a:ext cx="3666443" cy="6057800"/>
            </a:xfrm>
            <a:prstGeom prst="rect">
              <a:avLst/>
            </a:prstGeom>
          </p:spPr>
        </p:pic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FA4E606F-1875-D2A9-262E-07C48D561918}"/>
              </a:ext>
            </a:extLst>
          </p:cNvPr>
          <p:cNvSpPr/>
          <p:nvPr/>
        </p:nvSpPr>
        <p:spPr>
          <a:xfrm rot="1420107">
            <a:off x="4327283" y="2809838"/>
            <a:ext cx="3803941" cy="1419483"/>
          </a:xfrm>
          <a:prstGeom prst="ellipse">
            <a:avLst/>
          </a:prstGeom>
          <a:noFill/>
          <a:ln w="38100" cap="flat" cmpd="sng" algn="ctr">
            <a:gradFill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8C200E7-C9CC-9E9A-46B7-0738322291B9}"/>
              </a:ext>
            </a:extLst>
          </p:cNvPr>
          <p:cNvSpPr txBox="1"/>
          <p:nvPr/>
        </p:nvSpPr>
        <p:spPr>
          <a:xfrm>
            <a:off x="1256350" y="2341213"/>
            <a:ext cx="2719643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4C62493-1A9E-17A9-5DD2-83C808C9EBB4}"/>
              </a:ext>
            </a:extLst>
          </p:cNvPr>
          <p:cNvSpPr txBox="1"/>
          <p:nvPr/>
        </p:nvSpPr>
        <p:spPr>
          <a:xfrm>
            <a:off x="1256351" y="1955140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347CAC0-B1A5-BF53-41FC-589240BD2B32}"/>
              </a:ext>
            </a:extLst>
          </p:cNvPr>
          <p:cNvSpPr/>
          <p:nvPr/>
        </p:nvSpPr>
        <p:spPr>
          <a:xfrm>
            <a:off x="1043693" y="1977663"/>
            <a:ext cx="92869" cy="8345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869245-B00B-0EDF-923B-1285A7A9F2E6}"/>
              </a:ext>
            </a:extLst>
          </p:cNvPr>
          <p:cNvSpPr txBox="1"/>
          <p:nvPr/>
        </p:nvSpPr>
        <p:spPr>
          <a:xfrm>
            <a:off x="1256350" y="4431270"/>
            <a:ext cx="2719643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B508B64-A866-D012-7CB0-A269B1E4ED00}"/>
              </a:ext>
            </a:extLst>
          </p:cNvPr>
          <p:cNvSpPr txBox="1"/>
          <p:nvPr/>
        </p:nvSpPr>
        <p:spPr>
          <a:xfrm>
            <a:off x="1256351" y="4045197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1C07889-C0DD-C007-4E0C-700A92ECD773}"/>
              </a:ext>
            </a:extLst>
          </p:cNvPr>
          <p:cNvSpPr/>
          <p:nvPr/>
        </p:nvSpPr>
        <p:spPr>
          <a:xfrm>
            <a:off x="1043693" y="4067720"/>
            <a:ext cx="92869" cy="8345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D281EDB-6A5A-66D9-6EB3-A0333A3A456E}"/>
              </a:ext>
            </a:extLst>
          </p:cNvPr>
          <p:cNvSpPr txBox="1"/>
          <p:nvPr/>
        </p:nvSpPr>
        <p:spPr>
          <a:xfrm>
            <a:off x="8198325" y="2341213"/>
            <a:ext cx="2719643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53A4A08-DAA0-FD3E-D413-97B5C9614B73}"/>
              </a:ext>
            </a:extLst>
          </p:cNvPr>
          <p:cNvSpPr txBox="1"/>
          <p:nvPr/>
        </p:nvSpPr>
        <p:spPr>
          <a:xfrm>
            <a:off x="9071308" y="1955140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DCB202B4-FFB4-C914-D797-6F52461D416F}"/>
              </a:ext>
            </a:extLst>
          </p:cNvPr>
          <p:cNvSpPr/>
          <p:nvPr/>
        </p:nvSpPr>
        <p:spPr>
          <a:xfrm>
            <a:off x="11055439" y="1977663"/>
            <a:ext cx="92869" cy="8345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994CD17-5DB3-55B3-C330-2B328A058784}"/>
              </a:ext>
            </a:extLst>
          </p:cNvPr>
          <p:cNvSpPr txBox="1"/>
          <p:nvPr/>
        </p:nvSpPr>
        <p:spPr>
          <a:xfrm>
            <a:off x="8198325" y="4431270"/>
            <a:ext cx="2719643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8B98DF9-3908-AEBE-C9DB-B1ACC2069BD8}"/>
              </a:ext>
            </a:extLst>
          </p:cNvPr>
          <p:cNvSpPr txBox="1"/>
          <p:nvPr/>
        </p:nvSpPr>
        <p:spPr>
          <a:xfrm>
            <a:off x="9071308" y="4045197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8DEEE77-3874-9B7C-A2A8-997BDF206DCE}"/>
              </a:ext>
            </a:extLst>
          </p:cNvPr>
          <p:cNvSpPr/>
          <p:nvPr/>
        </p:nvSpPr>
        <p:spPr>
          <a:xfrm>
            <a:off x="11055439" y="4067720"/>
            <a:ext cx="92869" cy="8345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1FF737D-7B3C-959F-28EB-442B31B69C5B}"/>
              </a:ext>
            </a:extLst>
          </p:cNvPr>
          <p:cNvSpPr/>
          <p:nvPr/>
        </p:nvSpPr>
        <p:spPr>
          <a:xfrm>
            <a:off x="6584950" y="4121150"/>
            <a:ext cx="673100" cy="6731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815530B7-6972-DA8A-0BC0-7EA23A72A2E0}"/>
              </a:ext>
            </a:extLst>
          </p:cNvPr>
          <p:cNvSpPr/>
          <p:nvPr/>
        </p:nvSpPr>
        <p:spPr>
          <a:xfrm>
            <a:off x="6742679" y="4312467"/>
            <a:ext cx="323646" cy="249196"/>
          </a:xfrm>
          <a:custGeom>
            <a:avLst/>
            <a:gdLst>
              <a:gd name="connsiteX0" fmla="*/ 350662 w 671904"/>
              <a:gd name="connsiteY0" fmla="*/ 170725 h 517344"/>
              <a:gd name="connsiteX1" fmla="*/ 318328 w 671904"/>
              <a:gd name="connsiteY1" fmla="*/ 203059 h 517344"/>
              <a:gd name="connsiteX2" fmla="*/ 350662 w 671904"/>
              <a:gd name="connsiteY2" fmla="*/ 235392 h 517344"/>
              <a:gd name="connsiteX3" fmla="*/ 382996 w 671904"/>
              <a:gd name="connsiteY3" fmla="*/ 203059 h 517344"/>
              <a:gd name="connsiteX4" fmla="*/ 350662 w 671904"/>
              <a:gd name="connsiteY4" fmla="*/ 170725 h 517344"/>
              <a:gd name="connsiteX5" fmla="*/ 640021 w 671904"/>
              <a:gd name="connsiteY5" fmla="*/ 167200 h 517344"/>
              <a:gd name="connsiteX6" fmla="*/ 671901 w 671904"/>
              <a:gd name="connsiteY6" fmla="*/ 199989 h 517344"/>
              <a:gd name="connsiteX7" fmla="*/ 671901 w 671904"/>
              <a:gd name="connsiteY7" fmla="*/ 430530 h 517344"/>
              <a:gd name="connsiteX8" fmla="*/ 667570 w 671904"/>
              <a:gd name="connsiteY8" fmla="*/ 447150 h 517344"/>
              <a:gd name="connsiteX9" fmla="*/ 623400 w 671904"/>
              <a:gd name="connsiteY9" fmla="*/ 458983 h 517344"/>
              <a:gd name="connsiteX10" fmla="*/ 510232 w 671904"/>
              <a:gd name="connsiteY10" fmla="*/ 397225 h 517344"/>
              <a:gd name="connsiteX11" fmla="*/ 493257 w 671904"/>
              <a:gd name="connsiteY11" fmla="*/ 368771 h 517344"/>
              <a:gd name="connsiteX12" fmla="*/ 493257 w 671904"/>
              <a:gd name="connsiteY12" fmla="*/ 261745 h 517344"/>
              <a:gd name="connsiteX13" fmla="*/ 510232 w 671904"/>
              <a:gd name="connsiteY13" fmla="*/ 233292 h 517344"/>
              <a:gd name="connsiteX14" fmla="*/ 623400 w 671904"/>
              <a:gd name="connsiteY14" fmla="*/ 171535 h 517344"/>
              <a:gd name="connsiteX15" fmla="*/ 640021 w 671904"/>
              <a:gd name="connsiteY15" fmla="*/ 167200 h 517344"/>
              <a:gd name="connsiteX16" fmla="*/ 80835 w 671904"/>
              <a:gd name="connsiteY16" fmla="*/ 0 h 517344"/>
              <a:gd name="connsiteX17" fmla="*/ 323340 w 671904"/>
              <a:gd name="connsiteY17" fmla="*/ 0 h 517344"/>
              <a:gd name="connsiteX18" fmla="*/ 371841 w 671904"/>
              <a:gd name="connsiteY18" fmla="*/ 48501 h 517344"/>
              <a:gd name="connsiteX19" fmla="*/ 371841 w 671904"/>
              <a:gd name="connsiteY19" fmla="*/ 113169 h 517344"/>
              <a:gd name="connsiteX20" fmla="*/ 388008 w 671904"/>
              <a:gd name="connsiteY20" fmla="*/ 113169 h 517344"/>
              <a:gd name="connsiteX21" fmla="*/ 452676 w 671904"/>
              <a:gd name="connsiteY21" fmla="*/ 177838 h 517344"/>
              <a:gd name="connsiteX22" fmla="*/ 452676 w 671904"/>
              <a:gd name="connsiteY22" fmla="*/ 452677 h 517344"/>
              <a:gd name="connsiteX23" fmla="*/ 388008 w 671904"/>
              <a:gd name="connsiteY23" fmla="*/ 517344 h 517344"/>
              <a:gd name="connsiteX24" fmla="*/ 64668 w 671904"/>
              <a:gd name="connsiteY24" fmla="*/ 517344 h 517344"/>
              <a:gd name="connsiteX25" fmla="*/ 0 w 671904"/>
              <a:gd name="connsiteY25" fmla="*/ 452677 h 517344"/>
              <a:gd name="connsiteX26" fmla="*/ 0 w 671904"/>
              <a:gd name="connsiteY26" fmla="*/ 177838 h 517344"/>
              <a:gd name="connsiteX27" fmla="*/ 64668 w 671904"/>
              <a:gd name="connsiteY27" fmla="*/ 113169 h 517344"/>
              <a:gd name="connsiteX28" fmla="*/ 307173 w 671904"/>
              <a:gd name="connsiteY28" fmla="*/ 113169 h 517344"/>
              <a:gd name="connsiteX29" fmla="*/ 307173 w 671904"/>
              <a:gd name="connsiteY29" fmla="*/ 64669 h 517344"/>
              <a:gd name="connsiteX30" fmla="*/ 80835 w 671904"/>
              <a:gd name="connsiteY30" fmla="*/ 64669 h 517344"/>
              <a:gd name="connsiteX31" fmla="*/ 48501 w 671904"/>
              <a:gd name="connsiteY31" fmla="*/ 32334 h 517344"/>
              <a:gd name="connsiteX32" fmla="*/ 80835 w 671904"/>
              <a:gd name="connsiteY32" fmla="*/ 0 h 5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1904" h="517344">
                <a:moveTo>
                  <a:pt x="350662" y="170725"/>
                </a:moveTo>
                <a:cubicBezTo>
                  <a:pt x="332798" y="170725"/>
                  <a:pt x="318328" y="185193"/>
                  <a:pt x="318328" y="203059"/>
                </a:cubicBezTo>
                <a:cubicBezTo>
                  <a:pt x="318328" y="220923"/>
                  <a:pt x="332798" y="235392"/>
                  <a:pt x="350662" y="235392"/>
                </a:cubicBezTo>
                <a:cubicBezTo>
                  <a:pt x="368526" y="235392"/>
                  <a:pt x="382996" y="220923"/>
                  <a:pt x="382996" y="203059"/>
                </a:cubicBezTo>
                <a:cubicBezTo>
                  <a:pt x="382996" y="185193"/>
                  <a:pt x="368526" y="170725"/>
                  <a:pt x="350662" y="170725"/>
                </a:cubicBezTo>
                <a:close/>
                <a:moveTo>
                  <a:pt x="640021" y="167200"/>
                </a:moveTo>
                <a:cubicBezTo>
                  <a:pt x="657885" y="167458"/>
                  <a:pt x="672144" y="182140"/>
                  <a:pt x="671901" y="199989"/>
                </a:cubicBezTo>
                <a:lnTo>
                  <a:pt x="671901" y="430530"/>
                </a:lnTo>
                <a:cubicBezTo>
                  <a:pt x="671983" y="436367"/>
                  <a:pt x="670496" y="442104"/>
                  <a:pt x="667570" y="447150"/>
                </a:cubicBezTo>
                <a:cubicBezTo>
                  <a:pt x="658645" y="462621"/>
                  <a:pt x="638873" y="467908"/>
                  <a:pt x="623400" y="458983"/>
                </a:cubicBezTo>
                <a:lnTo>
                  <a:pt x="510232" y="397225"/>
                </a:lnTo>
                <a:cubicBezTo>
                  <a:pt x="499773" y="391582"/>
                  <a:pt x="493257" y="380653"/>
                  <a:pt x="493257" y="368771"/>
                </a:cubicBezTo>
                <a:lnTo>
                  <a:pt x="493257" y="261745"/>
                </a:lnTo>
                <a:cubicBezTo>
                  <a:pt x="493257" y="249863"/>
                  <a:pt x="499773" y="238933"/>
                  <a:pt x="510232" y="233292"/>
                </a:cubicBezTo>
                <a:lnTo>
                  <a:pt x="623400" y="171535"/>
                </a:lnTo>
                <a:cubicBezTo>
                  <a:pt x="628445" y="168623"/>
                  <a:pt x="634201" y="167119"/>
                  <a:pt x="640021" y="167200"/>
                </a:cubicBezTo>
                <a:close/>
                <a:moveTo>
                  <a:pt x="80835" y="0"/>
                </a:moveTo>
                <a:lnTo>
                  <a:pt x="323340" y="0"/>
                </a:lnTo>
                <a:cubicBezTo>
                  <a:pt x="350129" y="0"/>
                  <a:pt x="371841" y="21712"/>
                  <a:pt x="371841" y="48501"/>
                </a:cubicBezTo>
                <a:lnTo>
                  <a:pt x="371841" y="113169"/>
                </a:lnTo>
                <a:lnTo>
                  <a:pt x="388008" y="113169"/>
                </a:lnTo>
                <a:cubicBezTo>
                  <a:pt x="423722" y="113169"/>
                  <a:pt x="452676" y="142124"/>
                  <a:pt x="452676" y="177838"/>
                </a:cubicBezTo>
                <a:lnTo>
                  <a:pt x="452676" y="452677"/>
                </a:lnTo>
                <a:cubicBezTo>
                  <a:pt x="452676" y="488390"/>
                  <a:pt x="423722" y="517344"/>
                  <a:pt x="388008" y="517344"/>
                </a:cubicBezTo>
                <a:lnTo>
                  <a:pt x="64668" y="517344"/>
                </a:lnTo>
                <a:cubicBezTo>
                  <a:pt x="28955" y="517344"/>
                  <a:pt x="0" y="488390"/>
                  <a:pt x="0" y="452677"/>
                </a:cubicBezTo>
                <a:lnTo>
                  <a:pt x="0" y="177838"/>
                </a:lnTo>
                <a:cubicBezTo>
                  <a:pt x="0" y="142124"/>
                  <a:pt x="28955" y="113169"/>
                  <a:pt x="64668" y="113169"/>
                </a:cubicBezTo>
                <a:lnTo>
                  <a:pt x="307173" y="113169"/>
                </a:lnTo>
                <a:lnTo>
                  <a:pt x="307173" y="64669"/>
                </a:lnTo>
                <a:lnTo>
                  <a:pt x="80835" y="64669"/>
                </a:lnTo>
                <a:cubicBezTo>
                  <a:pt x="62971" y="64669"/>
                  <a:pt x="48501" y="50198"/>
                  <a:pt x="48501" y="32334"/>
                </a:cubicBezTo>
                <a:cubicBezTo>
                  <a:pt x="48501" y="14470"/>
                  <a:pt x="62971" y="0"/>
                  <a:pt x="80835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60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AAE9DA-A99D-E5EE-E23C-7AAA74530EF2}"/>
              </a:ext>
            </a:extLst>
          </p:cNvPr>
          <p:cNvGrpSpPr/>
          <p:nvPr/>
        </p:nvGrpSpPr>
        <p:grpSpPr>
          <a:xfrm>
            <a:off x="4115456" y="2543090"/>
            <a:ext cx="3961084" cy="1557658"/>
            <a:chOff x="4115456" y="2649959"/>
            <a:chExt cx="3961084" cy="155765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291F86-29B0-C080-81D0-79721E18B74B}"/>
                </a:ext>
              </a:extLst>
            </p:cNvPr>
            <p:cNvSpPr txBox="1"/>
            <p:nvPr/>
          </p:nvSpPr>
          <p:spPr>
            <a:xfrm>
              <a:off x="4115456" y="2649959"/>
              <a:ext cx="3961084" cy="118832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7722" dirty="0">
                  <a:solidFill>
                    <a:schemeClr val="bg1"/>
                  </a:solidFill>
                  <a:latin typeface="+mj-ea"/>
                  <a:ea typeface="+mj-ea"/>
                </a:rPr>
                <a:t>公司优势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63C993-F001-1C01-2420-ED84B89EA98A}"/>
                </a:ext>
              </a:extLst>
            </p:cNvPr>
            <p:cNvSpPr txBox="1"/>
            <p:nvPr/>
          </p:nvSpPr>
          <p:spPr>
            <a:xfrm>
              <a:off x="4115456" y="3838285"/>
              <a:ext cx="3961084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COMPANY ADVANTAGE</a:t>
              </a:r>
            </a:p>
          </p:txBody>
        </p:sp>
      </p:grpSp>
      <p:sp>
        <p:nvSpPr>
          <p:cNvPr id="18" name="六边形 17">
            <a:extLst>
              <a:ext uri="{FF2B5EF4-FFF2-40B4-BE49-F238E27FC236}">
                <a16:creationId xmlns:a16="http://schemas.microsoft.com/office/drawing/2014/main" id="{E7233159-D2A0-5F80-F99F-77DEA16D4DBA}"/>
              </a:ext>
            </a:extLst>
          </p:cNvPr>
          <p:cNvSpPr/>
          <p:nvPr/>
        </p:nvSpPr>
        <p:spPr>
          <a:xfrm>
            <a:off x="4907280" y="4376360"/>
            <a:ext cx="2377440" cy="615955"/>
          </a:xfrm>
          <a:prstGeom prst="hexagon">
            <a:avLst>
              <a:gd name="adj" fmla="val 54528"/>
              <a:gd name="vf" fmla="val 11547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r>
              <a:rPr lang="zh-CN" altLang="en-US" sz="2808" dirty="0">
                <a:solidFill>
                  <a:schemeClr val="accent1"/>
                </a:solidFill>
              </a:rPr>
              <a:t>第三部分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51F2475-5DF9-EAEB-7F10-8B5EEAA8E751}"/>
              </a:ext>
            </a:extLst>
          </p:cNvPr>
          <p:cNvGrpSpPr/>
          <p:nvPr/>
        </p:nvGrpSpPr>
        <p:grpSpPr>
          <a:xfrm>
            <a:off x="7127163" y="4376360"/>
            <a:ext cx="648674" cy="615955"/>
            <a:chOff x="7127163" y="4483229"/>
            <a:chExt cx="648674" cy="615955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55868D0-2C0F-5356-622D-F1A8D79C3300}"/>
                </a:ext>
              </a:extLst>
            </p:cNvPr>
            <p:cNvSpPr/>
            <p:nvPr/>
          </p:nvSpPr>
          <p:spPr>
            <a:xfrm>
              <a:off x="7127163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10C3133-8B2C-3D55-8145-64686DEA3A1F}"/>
                </a:ext>
              </a:extLst>
            </p:cNvPr>
            <p:cNvSpPr/>
            <p:nvPr/>
          </p:nvSpPr>
          <p:spPr>
            <a:xfrm>
              <a:off x="7439970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50D628F-FD10-5F4E-50D9-2DF5CC413690}"/>
              </a:ext>
            </a:extLst>
          </p:cNvPr>
          <p:cNvGrpSpPr/>
          <p:nvPr/>
        </p:nvGrpSpPr>
        <p:grpSpPr>
          <a:xfrm flipH="1">
            <a:off x="4416163" y="4376360"/>
            <a:ext cx="648676" cy="615955"/>
            <a:chOff x="7127162" y="4483229"/>
            <a:chExt cx="648676" cy="615955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73E8979-A7E3-9B2B-5AFD-D1275761036C}"/>
                </a:ext>
              </a:extLst>
            </p:cNvPr>
            <p:cNvSpPr/>
            <p:nvPr/>
          </p:nvSpPr>
          <p:spPr>
            <a:xfrm>
              <a:off x="7127162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F982587-2567-F69F-77F2-5EC65B55CFD9}"/>
                </a:ext>
              </a:extLst>
            </p:cNvPr>
            <p:cNvSpPr/>
            <p:nvPr/>
          </p:nvSpPr>
          <p:spPr>
            <a:xfrm>
              <a:off x="7439971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712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C377C62-5E46-AACD-1C60-EA6E89B60B71}"/>
              </a:ext>
            </a:extLst>
          </p:cNvPr>
          <p:cNvSpPr>
            <a:spLocks noChangeArrowheads="1"/>
          </p:cNvSpPr>
          <p:nvPr/>
        </p:nvSpPr>
        <p:spPr bwMode="auto">
          <a:xfrm rot="18674204">
            <a:off x="4850804" y="2145959"/>
            <a:ext cx="2745630" cy="2799092"/>
          </a:xfrm>
          <a:custGeom>
            <a:avLst/>
            <a:gdLst>
              <a:gd name="connsiteX0" fmla="*/ 2604274 w 4238606"/>
              <a:gd name="connsiteY0" fmla="*/ 4316377 h 4321139"/>
              <a:gd name="connsiteX1" fmla="*/ 2605068 w 4238606"/>
              <a:gd name="connsiteY1" fmla="*/ 4317171 h 4321139"/>
              <a:gd name="connsiteX2" fmla="*/ 2604274 w 4238606"/>
              <a:gd name="connsiteY2" fmla="*/ 4317965 h 4321139"/>
              <a:gd name="connsiteX3" fmla="*/ 2603480 w 4238606"/>
              <a:gd name="connsiteY3" fmla="*/ 4317171 h 4321139"/>
              <a:gd name="connsiteX4" fmla="*/ 2604274 w 4238606"/>
              <a:gd name="connsiteY4" fmla="*/ 4316377 h 4321139"/>
              <a:gd name="connsiteX5" fmla="*/ 2509024 w 4238606"/>
              <a:gd name="connsiteY5" fmla="*/ 4316377 h 4321139"/>
              <a:gd name="connsiteX6" fmla="*/ 2509818 w 4238606"/>
              <a:gd name="connsiteY6" fmla="*/ 4317171 h 4321139"/>
              <a:gd name="connsiteX7" fmla="*/ 2509024 w 4238606"/>
              <a:gd name="connsiteY7" fmla="*/ 4317965 h 4321139"/>
              <a:gd name="connsiteX8" fmla="*/ 2508230 w 4238606"/>
              <a:gd name="connsiteY8" fmla="*/ 4317171 h 4321139"/>
              <a:gd name="connsiteX9" fmla="*/ 2509024 w 4238606"/>
              <a:gd name="connsiteY9" fmla="*/ 4316377 h 4321139"/>
              <a:gd name="connsiteX10" fmla="*/ 2412187 w 4238606"/>
              <a:gd name="connsiteY10" fmla="*/ 4316377 h 4321139"/>
              <a:gd name="connsiteX11" fmla="*/ 2414569 w 4238606"/>
              <a:gd name="connsiteY11" fmla="*/ 4317965 h 4321139"/>
              <a:gd name="connsiteX12" fmla="*/ 2412187 w 4238606"/>
              <a:gd name="connsiteY12" fmla="*/ 4319554 h 4321139"/>
              <a:gd name="connsiteX13" fmla="*/ 2409805 w 4238606"/>
              <a:gd name="connsiteY13" fmla="*/ 4317965 h 4321139"/>
              <a:gd name="connsiteX14" fmla="*/ 2412187 w 4238606"/>
              <a:gd name="connsiteY14" fmla="*/ 4316377 h 4321139"/>
              <a:gd name="connsiteX15" fmla="*/ 1836718 w 4238606"/>
              <a:gd name="connsiteY15" fmla="*/ 4316377 h 4321139"/>
              <a:gd name="connsiteX16" fmla="*/ 1838306 w 4238606"/>
              <a:gd name="connsiteY16" fmla="*/ 4317965 h 4321139"/>
              <a:gd name="connsiteX17" fmla="*/ 1836718 w 4238606"/>
              <a:gd name="connsiteY17" fmla="*/ 4319554 h 4321139"/>
              <a:gd name="connsiteX18" fmla="*/ 1835130 w 4238606"/>
              <a:gd name="connsiteY18" fmla="*/ 4317965 h 4321139"/>
              <a:gd name="connsiteX19" fmla="*/ 1836718 w 4238606"/>
              <a:gd name="connsiteY19" fmla="*/ 4316377 h 4321139"/>
              <a:gd name="connsiteX20" fmla="*/ 1740674 w 4238606"/>
              <a:gd name="connsiteY20" fmla="*/ 4316377 h 4321139"/>
              <a:gd name="connsiteX21" fmla="*/ 1741468 w 4238606"/>
              <a:gd name="connsiteY21" fmla="*/ 4317171 h 4321139"/>
              <a:gd name="connsiteX22" fmla="*/ 1740674 w 4238606"/>
              <a:gd name="connsiteY22" fmla="*/ 4317965 h 4321139"/>
              <a:gd name="connsiteX23" fmla="*/ 1739880 w 4238606"/>
              <a:gd name="connsiteY23" fmla="*/ 4317171 h 4321139"/>
              <a:gd name="connsiteX24" fmla="*/ 1740674 w 4238606"/>
              <a:gd name="connsiteY24" fmla="*/ 4316377 h 4321139"/>
              <a:gd name="connsiteX25" fmla="*/ 1645424 w 4238606"/>
              <a:gd name="connsiteY25" fmla="*/ 4316377 h 4321139"/>
              <a:gd name="connsiteX26" fmla="*/ 1646218 w 4238606"/>
              <a:gd name="connsiteY26" fmla="*/ 4317171 h 4321139"/>
              <a:gd name="connsiteX27" fmla="*/ 1645424 w 4238606"/>
              <a:gd name="connsiteY27" fmla="*/ 4317965 h 4321139"/>
              <a:gd name="connsiteX28" fmla="*/ 1644630 w 4238606"/>
              <a:gd name="connsiteY28" fmla="*/ 4317171 h 4321139"/>
              <a:gd name="connsiteX29" fmla="*/ 1645424 w 4238606"/>
              <a:gd name="connsiteY29" fmla="*/ 4316377 h 4321139"/>
              <a:gd name="connsiteX30" fmla="*/ 2316937 w 4238606"/>
              <a:gd name="connsiteY30" fmla="*/ 4314789 h 4321139"/>
              <a:gd name="connsiteX31" fmla="*/ 2319319 w 4238606"/>
              <a:gd name="connsiteY31" fmla="*/ 4317171 h 4321139"/>
              <a:gd name="connsiteX32" fmla="*/ 2316937 w 4238606"/>
              <a:gd name="connsiteY32" fmla="*/ 4319553 h 4321139"/>
              <a:gd name="connsiteX33" fmla="*/ 2314555 w 4238606"/>
              <a:gd name="connsiteY33" fmla="*/ 4317171 h 4321139"/>
              <a:gd name="connsiteX34" fmla="*/ 2316937 w 4238606"/>
              <a:gd name="connsiteY34" fmla="*/ 4314789 h 4321139"/>
              <a:gd name="connsiteX35" fmla="*/ 2220893 w 4238606"/>
              <a:gd name="connsiteY35" fmla="*/ 4314789 h 4321139"/>
              <a:gd name="connsiteX36" fmla="*/ 2224068 w 4238606"/>
              <a:gd name="connsiteY36" fmla="*/ 4317964 h 4321139"/>
              <a:gd name="connsiteX37" fmla="*/ 2220893 w 4238606"/>
              <a:gd name="connsiteY37" fmla="*/ 4321139 h 4321139"/>
              <a:gd name="connsiteX38" fmla="*/ 2217718 w 4238606"/>
              <a:gd name="connsiteY38" fmla="*/ 4317964 h 4321139"/>
              <a:gd name="connsiteX39" fmla="*/ 2220893 w 4238606"/>
              <a:gd name="connsiteY39" fmla="*/ 4314789 h 4321139"/>
              <a:gd name="connsiteX40" fmla="*/ 2124849 w 4238606"/>
              <a:gd name="connsiteY40" fmla="*/ 4314789 h 4321139"/>
              <a:gd name="connsiteX41" fmla="*/ 2128818 w 4238606"/>
              <a:gd name="connsiteY41" fmla="*/ 4317964 h 4321139"/>
              <a:gd name="connsiteX42" fmla="*/ 2124849 w 4238606"/>
              <a:gd name="connsiteY42" fmla="*/ 4321139 h 4321139"/>
              <a:gd name="connsiteX43" fmla="*/ 2120880 w 4238606"/>
              <a:gd name="connsiteY43" fmla="*/ 4317964 h 4321139"/>
              <a:gd name="connsiteX44" fmla="*/ 2124849 w 4238606"/>
              <a:gd name="connsiteY44" fmla="*/ 4314789 h 4321139"/>
              <a:gd name="connsiteX45" fmla="*/ 2028805 w 4238606"/>
              <a:gd name="connsiteY45" fmla="*/ 4314789 h 4321139"/>
              <a:gd name="connsiteX46" fmla="*/ 2031980 w 4238606"/>
              <a:gd name="connsiteY46" fmla="*/ 4317964 h 4321139"/>
              <a:gd name="connsiteX47" fmla="*/ 2028805 w 4238606"/>
              <a:gd name="connsiteY47" fmla="*/ 4321139 h 4321139"/>
              <a:gd name="connsiteX48" fmla="*/ 2025630 w 4238606"/>
              <a:gd name="connsiteY48" fmla="*/ 4317964 h 4321139"/>
              <a:gd name="connsiteX49" fmla="*/ 2028805 w 4238606"/>
              <a:gd name="connsiteY49" fmla="*/ 4314789 h 4321139"/>
              <a:gd name="connsiteX50" fmla="*/ 1932762 w 4238606"/>
              <a:gd name="connsiteY50" fmla="*/ 4314789 h 4321139"/>
              <a:gd name="connsiteX51" fmla="*/ 1935144 w 4238606"/>
              <a:gd name="connsiteY51" fmla="*/ 4317171 h 4321139"/>
              <a:gd name="connsiteX52" fmla="*/ 1932762 w 4238606"/>
              <a:gd name="connsiteY52" fmla="*/ 4319553 h 4321139"/>
              <a:gd name="connsiteX53" fmla="*/ 1930380 w 4238606"/>
              <a:gd name="connsiteY53" fmla="*/ 4317171 h 4321139"/>
              <a:gd name="connsiteX54" fmla="*/ 1932762 w 4238606"/>
              <a:gd name="connsiteY54" fmla="*/ 4314789 h 4321139"/>
              <a:gd name="connsiteX55" fmla="*/ 2891612 w 4238606"/>
              <a:gd name="connsiteY55" fmla="*/ 4221127 h 4321139"/>
              <a:gd name="connsiteX56" fmla="*/ 2892406 w 4238606"/>
              <a:gd name="connsiteY56" fmla="*/ 4221921 h 4321139"/>
              <a:gd name="connsiteX57" fmla="*/ 2891612 w 4238606"/>
              <a:gd name="connsiteY57" fmla="*/ 4222715 h 4321139"/>
              <a:gd name="connsiteX58" fmla="*/ 2890818 w 4238606"/>
              <a:gd name="connsiteY58" fmla="*/ 4221921 h 4321139"/>
              <a:gd name="connsiteX59" fmla="*/ 2891612 w 4238606"/>
              <a:gd name="connsiteY59" fmla="*/ 4221127 h 4321139"/>
              <a:gd name="connsiteX60" fmla="*/ 1356499 w 4238606"/>
              <a:gd name="connsiteY60" fmla="*/ 4221127 h 4321139"/>
              <a:gd name="connsiteX61" fmla="*/ 1357293 w 4238606"/>
              <a:gd name="connsiteY61" fmla="*/ 4221921 h 4321139"/>
              <a:gd name="connsiteX62" fmla="*/ 1356499 w 4238606"/>
              <a:gd name="connsiteY62" fmla="*/ 4222715 h 4321139"/>
              <a:gd name="connsiteX63" fmla="*/ 1355705 w 4238606"/>
              <a:gd name="connsiteY63" fmla="*/ 4221921 h 4321139"/>
              <a:gd name="connsiteX64" fmla="*/ 1356499 w 4238606"/>
              <a:gd name="connsiteY64" fmla="*/ 4221127 h 4321139"/>
              <a:gd name="connsiteX65" fmla="*/ 2796362 w 4238606"/>
              <a:gd name="connsiteY65" fmla="*/ 4219539 h 4321139"/>
              <a:gd name="connsiteX66" fmla="*/ 2798744 w 4238606"/>
              <a:gd name="connsiteY66" fmla="*/ 4221921 h 4321139"/>
              <a:gd name="connsiteX67" fmla="*/ 2796362 w 4238606"/>
              <a:gd name="connsiteY67" fmla="*/ 4224303 h 4321139"/>
              <a:gd name="connsiteX68" fmla="*/ 2793980 w 4238606"/>
              <a:gd name="connsiteY68" fmla="*/ 4221921 h 4321139"/>
              <a:gd name="connsiteX69" fmla="*/ 2796362 w 4238606"/>
              <a:gd name="connsiteY69" fmla="*/ 4219539 h 4321139"/>
              <a:gd name="connsiteX70" fmla="*/ 1453337 w 4238606"/>
              <a:gd name="connsiteY70" fmla="*/ 4219539 h 4321139"/>
              <a:gd name="connsiteX71" fmla="*/ 1455719 w 4238606"/>
              <a:gd name="connsiteY71" fmla="*/ 4221921 h 4321139"/>
              <a:gd name="connsiteX72" fmla="*/ 1453337 w 4238606"/>
              <a:gd name="connsiteY72" fmla="*/ 4224303 h 4321139"/>
              <a:gd name="connsiteX73" fmla="*/ 1450955 w 4238606"/>
              <a:gd name="connsiteY73" fmla="*/ 4221921 h 4321139"/>
              <a:gd name="connsiteX74" fmla="*/ 1453337 w 4238606"/>
              <a:gd name="connsiteY74" fmla="*/ 4219539 h 4321139"/>
              <a:gd name="connsiteX75" fmla="*/ 2700319 w 4238606"/>
              <a:gd name="connsiteY75" fmla="*/ 4217952 h 4321139"/>
              <a:gd name="connsiteX76" fmla="*/ 2705082 w 4238606"/>
              <a:gd name="connsiteY76" fmla="*/ 4221921 h 4321139"/>
              <a:gd name="connsiteX77" fmla="*/ 2700319 w 4238606"/>
              <a:gd name="connsiteY77" fmla="*/ 4225890 h 4321139"/>
              <a:gd name="connsiteX78" fmla="*/ 2695555 w 4238606"/>
              <a:gd name="connsiteY78" fmla="*/ 4221921 h 4321139"/>
              <a:gd name="connsiteX79" fmla="*/ 2700319 w 4238606"/>
              <a:gd name="connsiteY79" fmla="*/ 4217952 h 4321139"/>
              <a:gd name="connsiteX80" fmla="*/ 1549154 w 4238606"/>
              <a:gd name="connsiteY80" fmla="*/ 4216364 h 4321139"/>
              <a:gd name="connsiteX81" fmla="*/ 1554143 w 4238606"/>
              <a:gd name="connsiteY81" fmla="*/ 4221920 h 4321139"/>
              <a:gd name="connsiteX82" fmla="*/ 1549154 w 4238606"/>
              <a:gd name="connsiteY82" fmla="*/ 4227477 h 4321139"/>
              <a:gd name="connsiteX83" fmla="*/ 1544618 w 4238606"/>
              <a:gd name="connsiteY83" fmla="*/ 4221920 h 4321139"/>
              <a:gd name="connsiteX84" fmla="*/ 1549154 w 4238606"/>
              <a:gd name="connsiteY84" fmla="*/ 4216364 h 4321139"/>
              <a:gd name="connsiteX85" fmla="*/ 2604274 w 4238606"/>
              <a:gd name="connsiteY85" fmla="*/ 4214777 h 4321139"/>
              <a:gd name="connsiteX86" fmla="*/ 2611418 w 4238606"/>
              <a:gd name="connsiteY86" fmla="*/ 4221921 h 4321139"/>
              <a:gd name="connsiteX87" fmla="*/ 2604274 w 4238606"/>
              <a:gd name="connsiteY87" fmla="*/ 4229065 h 4321139"/>
              <a:gd name="connsiteX88" fmla="*/ 2597130 w 4238606"/>
              <a:gd name="connsiteY88" fmla="*/ 4221921 h 4321139"/>
              <a:gd name="connsiteX89" fmla="*/ 2604274 w 4238606"/>
              <a:gd name="connsiteY89" fmla="*/ 4214777 h 4321139"/>
              <a:gd name="connsiteX90" fmla="*/ 2508231 w 4238606"/>
              <a:gd name="connsiteY90" fmla="*/ 4213189 h 4321139"/>
              <a:gd name="connsiteX91" fmla="*/ 2516169 w 4238606"/>
              <a:gd name="connsiteY91" fmla="*/ 4221921 h 4321139"/>
              <a:gd name="connsiteX92" fmla="*/ 2508231 w 4238606"/>
              <a:gd name="connsiteY92" fmla="*/ 4230653 h 4321139"/>
              <a:gd name="connsiteX93" fmla="*/ 2500293 w 4238606"/>
              <a:gd name="connsiteY93" fmla="*/ 4221921 h 4321139"/>
              <a:gd name="connsiteX94" fmla="*/ 2508231 w 4238606"/>
              <a:gd name="connsiteY94" fmla="*/ 4213189 h 4321139"/>
              <a:gd name="connsiteX95" fmla="*/ 1644631 w 4238606"/>
              <a:gd name="connsiteY95" fmla="*/ 4213189 h 4321139"/>
              <a:gd name="connsiteX96" fmla="*/ 1652569 w 4238606"/>
              <a:gd name="connsiteY96" fmla="*/ 4221127 h 4321139"/>
              <a:gd name="connsiteX97" fmla="*/ 1644631 w 4238606"/>
              <a:gd name="connsiteY97" fmla="*/ 4229065 h 4321139"/>
              <a:gd name="connsiteX98" fmla="*/ 1636693 w 4238606"/>
              <a:gd name="connsiteY98" fmla="*/ 4221127 h 4321139"/>
              <a:gd name="connsiteX99" fmla="*/ 1644631 w 4238606"/>
              <a:gd name="connsiteY99" fmla="*/ 4213189 h 4321139"/>
              <a:gd name="connsiteX100" fmla="*/ 2412187 w 4238606"/>
              <a:gd name="connsiteY100" fmla="*/ 4211602 h 4321139"/>
              <a:gd name="connsiteX101" fmla="*/ 2422506 w 4238606"/>
              <a:gd name="connsiteY101" fmla="*/ 4221921 h 4321139"/>
              <a:gd name="connsiteX102" fmla="*/ 2412187 w 4238606"/>
              <a:gd name="connsiteY102" fmla="*/ 4232240 h 4321139"/>
              <a:gd name="connsiteX103" fmla="*/ 2401868 w 4238606"/>
              <a:gd name="connsiteY103" fmla="*/ 4221921 h 4321139"/>
              <a:gd name="connsiteX104" fmla="*/ 2412187 w 4238606"/>
              <a:gd name="connsiteY104" fmla="*/ 4211602 h 4321139"/>
              <a:gd name="connsiteX105" fmla="*/ 1740674 w 4238606"/>
              <a:gd name="connsiteY105" fmla="*/ 4211602 h 4321139"/>
              <a:gd name="connsiteX106" fmla="*/ 1750993 w 4238606"/>
              <a:gd name="connsiteY106" fmla="*/ 4221921 h 4321139"/>
              <a:gd name="connsiteX107" fmla="*/ 1740674 w 4238606"/>
              <a:gd name="connsiteY107" fmla="*/ 4232240 h 4321139"/>
              <a:gd name="connsiteX108" fmla="*/ 1730355 w 4238606"/>
              <a:gd name="connsiteY108" fmla="*/ 4221921 h 4321139"/>
              <a:gd name="connsiteX109" fmla="*/ 1740674 w 4238606"/>
              <a:gd name="connsiteY109" fmla="*/ 4211602 h 4321139"/>
              <a:gd name="connsiteX110" fmla="*/ 2316937 w 4238606"/>
              <a:gd name="connsiteY110" fmla="*/ 4210014 h 4321139"/>
              <a:gd name="connsiteX111" fmla="*/ 2328844 w 4238606"/>
              <a:gd name="connsiteY111" fmla="*/ 4221921 h 4321139"/>
              <a:gd name="connsiteX112" fmla="*/ 2316937 w 4238606"/>
              <a:gd name="connsiteY112" fmla="*/ 4233828 h 4321139"/>
              <a:gd name="connsiteX113" fmla="*/ 2305030 w 4238606"/>
              <a:gd name="connsiteY113" fmla="*/ 4221921 h 4321139"/>
              <a:gd name="connsiteX114" fmla="*/ 2316937 w 4238606"/>
              <a:gd name="connsiteY114" fmla="*/ 4210014 h 4321139"/>
              <a:gd name="connsiteX115" fmla="*/ 1837512 w 4238606"/>
              <a:gd name="connsiteY115" fmla="*/ 4210014 h 4321139"/>
              <a:gd name="connsiteX116" fmla="*/ 1849419 w 4238606"/>
              <a:gd name="connsiteY116" fmla="*/ 4221921 h 4321139"/>
              <a:gd name="connsiteX117" fmla="*/ 1837512 w 4238606"/>
              <a:gd name="connsiteY117" fmla="*/ 4233828 h 4321139"/>
              <a:gd name="connsiteX118" fmla="*/ 1825605 w 4238606"/>
              <a:gd name="connsiteY118" fmla="*/ 4221921 h 4321139"/>
              <a:gd name="connsiteX119" fmla="*/ 1837512 w 4238606"/>
              <a:gd name="connsiteY119" fmla="*/ 4210014 h 4321139"/>
              <a:gd name="connsiteX120" fmla="*/ 2220893 w 4238606"/>
              <a:gd name="connsiteY120" fmla="*/ 4208427 h 4321139"/>
              <a:gd name="connsiteX121" fmla="*/ 2233593 w 4238606"/>
              <a:gd name="connsiteY121" fmla="*/ 4221127 h 4321139"/>
              <a:gd name="connsiteX122" fmla="*/ 2220893 w 4238606"/>
              <a:gd name="connsiteY122" fmla="*/ 4233827 h 4321139"/>
              <a:gd name="connsiteX123" fmla="*/ 2208193 w 4238606"/>
              <a:gd name="connsiteY123" fmla="*/ 4221127 h 4321139"/>
              <a:gd name="connsiteX124" fmla="*/ 2220893 w 4238606"/>
              <a:gd name="connsiteY124" fmla="*/ 4208427 h 4321139"/>
              <a:gd name="connsiteX125" fmla="*/ 2124849 w 4238606"/>
              <a:gd name="connsiteY125" fmla="*/ 4208427 h 4321139"/>
              <a:gd name="connsiteX126" fmla="*/ 2138343 w 4238606"/>
              <a:gd name="connsiteY126" fmla="*/ 4221921 h 4321139"/>
              <a:gd name="connsiteX127" fmla="*/ 2124849 w 4238606"/>
              <a:gd name="connsiteY127" fmla="*/ 4235415 h 4321139"/>
              <a:gd name="connsiteX128" fmla="*/ 2111355 w 4238606"/>
              <a:gd name="connsiteY128" fmla="*/ 4221921 h 4321139"/>
              <a:gd name="connsiteX129" fmla="*/ 2124849 w 4238606"/>
              <a:gd name="connsiteY129" fmla="*/ 4208427 h 4321139"/>
              <a:gd name="connsiteX130" fmla="*/ 2028806 w 4238606"/>
              <a:gd name="connsiteY130" fmla="*/ 4208427 h 4321139"/>
              <a:gd name="connsiteX131" fmla="*/ 2043094 w 4238606"/>
              <a:gd name="connsiteY131" fmla="*/ 4221921 h 4321139"/>
              <a:gd name="connsiteX132" fmla="*/ 2028806 w 4238606"/>
              <a:gd name="connsiteY132" fmla="*/ 4235415 h 4321139"/>
              <a:gd name="connsiteX133" fmla="*/ 2014518 w 4238606"/>
              <a:gd name="connsiteY133" fmla="*/ 4221921 h 4321139"/>
              <a:gd name="connsiteX134" fmla="*/ 2028806 w 4238606"/>
              <a:gd name="connsiteY134" fmla="*/ 4208427 h 4321139"/>
              <a:gd name="connsiteX135" fmla="*/ 1932762 w 4238606"/>
              <a:gd name="connsiteY135" fmla="*/ 4208427 h 4321139"/>
              <a:gd name="connsiteX136" fmla="*/ 1946256 w 4238606"/>
              <a:gd name="connsiteY136" fmla="*/ 4221921 h 4321139"/>
              <a:gd name="connsiteX137" fmla="*/ 1932762 w 4238606"/>
              <a:gd name="connsiteY137" fmla="*/ 4235415 h 4321139"/>
              <a:gd name="connsiteX138" fmla="*/ 1919268 w 4238606"/>
              <a:gd name="connsiteY138" fmla="*/ 4221921 h 4321139"/>
              <a:gd name="connsiteX139" fmla="*/ 1932762 w 4238606"/>
              <a:gd name="connsiteY139" fmla="*/ 4208427 h 4321139"/>
              <a:gd name="connsiteX140" fmla="*/ 3083699 w 4238606"/>
              <a:gd name="connsiteY140" fmla="*/ 4124289 h 4321139"/>
              <a:gd name="connsiteX141" fmla="*/ 3084493 w 4238606"/>
              <a:gd name="connsiteY141" fmla="*/ 4125083 h 4321139"/>
              <a:gd name="connsiteX142" fmla="*/ 3083699 w 4238606"/>
              <a:gd name="connsiteY142" fmla="*/ 4125877 h 4321139"/>
              <a:gd name="connsiteX143" fmla="*/ 3082905 w 4238606"/>
              <a:gd name="connsiteY143" fmla="*/ 4125083 h 4321139"/>
              <a:gd name="connsiteX144" fmla="*/ 3083699 w 4238606"/>
              <a:gd name="connsiteY144" fmla="*/ 4124289 h 4321139"/>
              <a:gd name="connsiteX145" fmla="*/ 1166002 w 4238606"/>
              <a:gd name="connsiteY145" fmla="*/ 4124289 h 4321139"/>
              <a:gd name="connsiteX146" fmla="*/ 1166796 w 4238606"/>
              <a:gd name="connsiteY146" fmla="*/ 4125877 h 4321139"/>
              <a:gd name="connsiteX147" fmla="*/ 1166002 w 4238606"/>
              <a:gd name="connsiteY147" fmla="*/ 4127465 h 4321139"/>
              <a:gd name="connsiteX148" fmla="*/ 1165208 w 4238606"/>
              <a:gd name="connsiteY148" fmla="*/ 4125877 h 4321139"/>
              <a:gd name="connsiteX149" fmla="*/ 1166002 w 4238606"/>
              <a:gd name="connsiteY149" fmla="*/ 4124289 h 4321139"/>
              <a:gd name="connsiteX150" fmla="*/ 2988449 w 4238606"/>
              <a:gd name="connsiteY150" fmla="*/ 4122702 h 4321139"/>
              <a:gd name="connsiteX151" fmla="*/ 2992418 w 4238606"/>
              <a:gd name="connsiteY151" fmla="*/ 4125877 h 4321139"/>
              <a:gd name="connsiteX152" fmla="*/ 2988449 w 4238606"/>
              <a:gd name="connsiteY152" fmla="*/ 4129052 h 4321139"/>
              <a:gd name="connsiteX153" fmla="*/ 2984480 w 4238606"/>
              <a:gd name="connsiteY153" fmla="*/ 4125877 h 4321139"/>
              <a:gd name="connsiteX154" fmla="*/ 2988449 w 4238606"/>
              <a:gd name="connsiteY154" fmla="*/ 4122702 h 4321139"/>
              <a:gd name="connsiteX155" fmla="*/ 1261253 w 4238606"/>
              <a:gd name="connsiteY155" fmla="*/ 4121114 h 4321139"/>
              <a:gd name="connsiteX156" fmla="*/ 1266809 w 4238606"/>
              <a:gd name="connsiteY156" fmla="*/ 4125877 h 4321139"/>
              <a:gd name="connsiteX157" fmla="*/ 1261253 w 4238606"/>
              <a:gd name="connsiteY157" fmla="*/ 4130641 h 4321139"/>
              <a:gd name="connsiteX158" fmla="*/ 1255696 w 4238606"/>
              <a:gd name="connsiteY158" fmla="*/ 4125877 h 4321139"/>
              <a:gd name="connsiteX159" fmla="*/ 1261253 w 4238606"/>
              <a:gd name="connsiteY159" fmla="*/ 4121114 h 4321139"/>
              <a:gd name="connsiteX160" fmla="*/ 2892405 w 4238606"/>
              <a:gd name="connsiteY160" fmla="*/ 4119527 h 4321139"/>
              <a:gd name="connsiteX161" fmla="*/ 2898755 w 4238606"/>
              <a:gd name="connsiteY161" fmla="*/ 4125877 h 4321139"/>
              <a:gd name="connsiteX162" fmla="*/ 2892405 w 4238606"/>
              <a:gd name="connsiteY162" fmla="*/ 4132227 h 4321139"/>
              <a:gd name="connsiteX163" fmla="*/ 2886055 w 4238606"/>
              <a:gd name="connsiteY163" fmla="*/ 4125877 h 4321139"/>
              <a:gd name="connsiteX164" fmla="*/ 2892405 w 4238606"/>
              <a:gd name="connsiteY164" fmla="*/ 4119527 h 4321139"/>
              <a:gd name="connsiteX165" fmla="*/ 2795568 w 4238606"/>
              <a:gd name="connsiteY165" fmla="*/ 4116352 h 4321139"/>
              <a:gd name="connsiteX166" fmla="*/ 2805093 w 4238606"/>
              <a:gd name="connsiteY166" fmla="*/ 4125877 h 4321139"/>
              <a:gd name="connsiteX167" fmla="*/ 2795568 w 4238606"/>
              <a:gd name="connsiteY167" fmla="*/ 4135402 h 4321139"/>
              <a:gd name="connsiteX168" fmla="*/ 2786043 w 4238606"/>
              <a:gd name="connsiteY168" fmla="*/ 4125877 h 4321139"/>
              <a:gd name="connsiteX169" fmla="*/ 2795568 w 4238606"/>
              <a:gd name="connsiteY169" fmla="*/ 4116352 h 4321139"/>
              <a:gd name="connsiteX170" fmla="*/ 1357293 w 4238606"/>
              <a:gd name="connsiteY170" fmla="*/ 4116352 h 4321139"/>
              <a:gd name="connsiteX171" fmla="*/ 1366818 w 4238606"/>
              <a:gd name="connsiteY171" fmla="*/ 4125877 h 4321139"/>
              <a:gd name="connsiteX172" fmla="*/ 1357293 w 4238606"/>
              <a:gd name="connsiteY172" fmla="*/ 4135402 h 4321139"/>
              <a:gd name="connsiteX173" fmla="*/ 1347768 w 4238606"/>
              <a:gd name="connsiteY173" fmla="*/ 4125877 h 4321139"/>
              <a:gd name="connsiteX174" fmla="*/ 1357293 w 4238606"/>
              <a:gd name="connsiteY174" fmla="*/ 4116352 h 4321139"/>
              <a:gd name="connsiteX175" fmla="*/ 2700318 w 4238606"/>
              <a:gd name="connsiteY175" fmla="*/ 4113177 h 4321139"/>
              <a:gd name="connsiteX176" fmla="*/ 2713018 w 4238606"/>
              <a:gd name="connsiteY176" fmla="*/ 4125877 h 4321139"/>
              <a:gd name="connsiteX177" fmla="*/ 2700318 w 4238606"/>
              <a:gd name="connsiteY177" fmla="*/ 4138577 h 4321139"/>
              <a:gd name="connsiteX178" fmla="*/ 2687618 w 4238606"/>
              <a:gd name="connsiteY178" fmla="*/ 4125877 h 4321139"/>
              <a:gd name="connsiteX179" fmla="*/ 2700318 w 4238606"/>
              <a:gd name="connsiteY179" fmla="*/ 4113177 h 4321139"/>
              <a:gd name="connsiteX180" fmla="*/ 1453337 w 4238606"/>
              <a:gd name="connsiteY180" fmla="*/ 4111589 h 4321139"/>
              <a:gd name="connsiteX181" fmla="*/ 1468419 w 4238606"/>
              <a:gd name="connsiteY181" fmla="*/ 4125877 h 4321139"/>
              <a:gd name="connsiteX182" fmla="*/ 1453337 w 4238606"/>
              <a:gd name="connsiteY182" fmla="*/ 4140165 h 4321139"/>
              <a:gd name="connsiteX183" fmla="*/ 1438255 w 4238606"/>
              <a:gd name="connsiteY183" fmla="*/ 4125877 h 4321139"/>
              <a:gd name="connsiteX184" fmla="*/ 1453337 w 4238606"/>
              <a:gd name="connsiteY184" fmla="*/ 4111589 h 4321139"/>
              <a:gd name="connsiteX185" fmla="*/ 2604275 w 4238606"/>
              <a:gd name="connsiteY185" fmla="*/ 4110002 h 4321139"/>
              <a:gd name="connsiteX186" fmla="*/ 2619357 w 4238606"/>
              <a:gd name="connsiteY186" fmla="*/ 4125877 h 4321139"/>
              <a:gd name="connsiteX187" fmla="*/ 2604275 w 4238606"/>
              <a:gd name="connsiteY187" fmla="*/ 4141752 h 4321139"/>
              <a:gd name="connsiteX188" fmla="*/ 2589193 w 4238606"/>
              <a:gd name="connsiteY188" fmla="*/ 4125877 h 4321139"/>
              <a:gd name="connsiteX189" fmla="*/ 2604275 w 4238606"/>
              <a:gd name="connsiteY189" fmla="*/ 4110002 h 4321139"/>
              <a:gd name="connsiteX190" fmla="*/ 2508230 w 4238606"/>
              <a:gd name="connsiteY190" fmla="*/ 4106827 h 4321139"/>
              <a:gd name="connsiteX191" fmla="*/ 2527280 w 4238606"/>
              <a:gd name="connsiteY191" fmla="*/ 4125877 h 4321139"/>
              <a:gd name="connsiteX192" fmla="*/ 2508230 w 4238606"/>
              <a:gd name="connsiteY192" fmla="*/ 4144927 h 4321139"/>
              <a:gd name="connsiteX193" fmla="*/ 2489180 w 4238606"/>
              <a:gd name="connsiteY193" fmla="*/ 4125877 h 4321139"/>
              <a:gd name="connsiteX194" fmla="*/ 2508230 w 4238606"/>
              <a:gd name="connsiteY194" fmla="*/ 4106827 h 4321139"/>
              <a:gd name="connsiteX195" fmla="*/ 1549119 w 4238606"/>
              <a:gd name="connsiteY195" fmla="*/ 4106827 h 4321139"/>
              <a:gd name="connsiteX196" fmla="*/ 1568430 w 4238606"/>
              <a:gd name="connsiteY196" fmla="*/ 4125616 h 4321139"/>
              <a:gd name="connsiteX197" fmla="*/ 1549119 w 4238606"/>
              <a:gd name="connsiteY197" fmla="*/ 4144927 h 4321139"/>
              <a:gd name="connsiteX198" fmla="*/ 1530330 w 4238606"/>
              <a:gd name="connsiteY198" fmla="*/ 4125616 h 4321139"/>
              <a:gd name="connsiteX199" fmla="*/ 1549119 w 4238606"/>
              <a:gd name="connsiteY199" fmla="*/ 4106827 h 4321139"/>
              <a:gd name="connsiteX200" fmla="*/ 2412187 w 4238606"/>
              <a:gd name="connsiteY200" fmla="*/ 4105239 h 4321139"/>
              <a:gd name="connsiteX201" fmla="*/ 2433619 w 4238606"/>
              <a:gd name="connsiteY201" fmla="*/ 4125877 h 4321139"/>
              <a:gd name="connsiteX202" fmla="*/ 2412187 w 4238606"/>
              <a:gd name="connsiteY202" fmla="*/ 4146515 h 4321139"/>
              <a:gd name="connsiteX203" fmla="*/ 2390755 w 4238606"/>
              <a:gd name="connsiteY203" fmla="*/ 4125877 h 4321139"/>
              <a:gd name="connsiteX204" fmla="*/ 2412187 w 4238606"/>
              <a:gd name="connsiteY204" fmla="*/ 4105239 h 4321139"/>
              <a:gd name="connsiteX205" fmla="*/ 1645425 w 4238606"/>
              <a:gd name="connsiteY205" fmla="*/ 4103652 h 4321139"/>
              <a:gd name="connsiteX206" fmla="*/ 1666857 w 4238606"/>
              <a:gd name="connsiteY206" fmla="*/ 4125877 h 4321139"/>
              <a:gd name="connsiteX207" fmla="*/ 1645425 w 4238606"/>
              <a:gd name="connsiteY207" fmla="*/ 4148102 h 4321139"/>
              <a:gd name="connsiteX208" fmla="*/ 1623993 w 4238606"/>
              <a:gd name="connsiteY208" fmla="*/ 4125877 h 4321139"/>
              <a:gd name="connsiteX209" fmla="*/ 1645425 w 4238606"/>
              <a:gd name="connsiteY209" fmla="*/ 4103652 h 4321139"/>
              <a:gd name="connsiteX210" fmla="*/ 2316937 w 4238606"/>
              <a:gd name="connsiteY210" fmla="*/ 4102064 h 4321139"/>
              <a:gd name="connsiteX211" fmla="*/ 2339956 w 4238606"/>
              <a:gd name="connsiteY211" fmla="*/ 4125877 h 4321139"/>
              <a:gd name="connsiteX212" fmla="*/ 2316937 w 4238606"/>
              <a:gd name="connsiteY212" fmla="*/ 4149690 h 4321139"/>
              <a:gd name="connsiteX213" fmla="*/ 2293918 w 4238606"/>
              <a:gd name="connsiteY213" fmla="*/ 4125877 h 4321139"/>
              <a:gd name="connsiteX214" fmla="*/ 2316937 w 4238606"/>
              <a:gd name="connsiteY214" fmla="*/ 4102064 h 4321139"/>
              <a:gd name="connsiteX215" fmla="*/ 1741468 w 4238606"/>
              <a:gd name="connsiteY215" fmla="*/ 4102064 h 4321139"/>
              <a:gd name="connsiteX216" fmla="*/ 1765281 w 4238606"/>
              <a:gd name="connsiteY216" fmla="*/ 4125877 h 4321139"/>
              <a:gd name="connsiteX217" fmla="*/ 1741468 w 4238606"/>
              <a:gd name="connsiteY217" fmla="*/ 4149690 h 4321139"/>
              <a:gd name="connsiteX218" fmla="*/ 1717655 w 4238606"/>
              <a:gd name="connsiteY218" fmla="*/ 4125877 h 4321139"/>
              <a:gd name="connsiteX219" fmla="*/ 1741468 w 4238606"/>
              <a:gd name="connsiteY219" fmla="*/ 4102064 h 4321139"/>
              <a:gd name="connsiteX220" fmla="*/ 2220893 w 4238606"/>
              <a:gd name="connsiteY220" fmla="*/ 4100477 h 4321139"/>
              <a:gd name="connsiteX221" fmla="*/ 2246293 w 4238606"/>
              <a:gd name="connsiteY221" fmla="*/ 4125877 h 4321139"/>
              <a:gd name="connsiteX222" fmla="*/ 2220893 w 4238606"/>
              <a:gd name="connsiteY222" fmla="*/ 4151277 h 4321139"/>
              <a:gd name="connsiteX223" fmla="*/ 2195493 w 4238606"/>
              <a:gd name="connsiteY223" fmla="*/ 4125877 h 4321139"/>
              <a:gd name="connsiteX224" fmla="*/ 2220893 w 4238606"/>
              <a:gd name="connsiteY224" fmla="*/ 4100477 h 4321139"/>
              <a:gd name="connsiteX225" fmla="*/ 1837512 w 4238606"/>
              <a:gd name="connsiteY225" fmla="*/ 4100477 h 4321139"/>
              <a:gd name="connsiteX226" fmla="*/ 1863706 w 4238606"/>
              <a:gd name="connsiteY226" fmla="*/ 4125877 h 4321139"/>
              <a:gd name="connsiteX227" fmla="*/ 1837512 w 4238606"/>
              <a:gd name="connsiteY227" fmla="*/ 4151277 h 4321139"/>
              <a:gd name="connsiteX228" fmla="*/ 1811318 w 4238606"/>
              <a:gd name="connsiteY228" fmla="*/ 4125877 h 4321139"/>
              <a:gd name="connsiteX229" fmla="*/ 1837512 w 4238606"/>
              <a:gd name="connsiteY229" fmla="*/ 4100477 h 4321139"/>
              <a:gd name="connsiteX230" fmla="*/ 2124849 w 4238606"/>
              <a:gd name="connsiteY230" fmla="*/ 4098889 h 4321139"/>
              <a:gd name="connsiteX231" fmla="*/ 2151043 w 4238606"/>
              <a:gd name="connsiteY231" fmla="*/ 4125877 h 4321139"/>
              <a:gd name="connsiteX232" fmla="*/ 2124849 w 4238606"/>
              <a:gd name="connsiteY232" fmla="*/ 4152865 h 4321139"/>
              <a:gd name="connsiteX233" fmla="*/ 2098655 w 4238606"/>
              <a:gd name="connsiteY233" fmla="*/ 4125877 h 4321139"/>
              <a:gd name="connsiteX234" fmla="*/ 2124849 w 4238606"/>
              <a:gd name="connsiteY234" fmla="*/ 4098889 h 4321139"/>
              <a:gd name="connsiteX235" fmla="*/ 2028806 w 4238606"/>
              <a:gd name="connsiteY235" fmla="*/ 4098889 h 4321139"/>
              <a:gd name="connsiteX236" fmla="*/ 2055794 w 4238606"/>
              <a:gd name="connsiteY236" fmla="*/ 4125877 h 4321139"/>
              <a:gd name="connsiteX237" fmla="*/ 2028806 w 4238606"/>
              <a:gd name="connsiteY237" fmla="*/ 4152865 h 4321139"/>
              <a:gd name="connsiteX238" fmla="*/ 2001818 w 4238606"/>
              <a:gd name="connsiteY238" fmla="*/ 4125877 h 4321139"/>
              <a:gd name="connsiteX239" fmla="*/ 2028806 w 4238606"/>
              <a:gd name="connsiteY239" fmla="*/ 4098889 h 4321139"/>
              <a:gd name="connsiteX240" fmla="*/ 1932762 w 4238606"/>
              <a:gd name="connsiteY240" fmla="*/ 4098889 h 4321139"/>
              <a:gd name="connsiteX241" fmla="*/ 1958956 w 4238606"/>
              <a:gd name="connsiteY241" fmla="*/ 4125877 h 4321139"/>
              <a:gd name="connsiteX242" fmla="*/ 1932762 w 4238606"/>
              <a:gd name="connsiteY242" fmla="*/ 4152865 h 4321139"/>
              <a:gd name="connsiteX243" fmla="*/ 1906568 w 4238606"/>
              <a:gd name="connsiteY243" fmla="*/ 4125877 h 4321139"/>
              <a:gd name="connsiteX244" fmla="*/ 1932762 w 4238606"/>
              <a:gd name="connsiteY244" fmla="*/ 4098889 h 4321139"/>
              <a:gd name="connsiteX245" fmla="*/ 3275787 w 4238606"/>
              <a:gd name="connsiteY245" fmla="*/ 4029039 h 4321139"/>
              <a:gd name="connsiteX246" fmla="*/ 3276581 w 4238606"/>
              <a:gd name="connsiteY246" fmla="*/ 4029833 h 4321139"/>
              <a:gd name="connsiteX247" fmla="*/ 3275787 w 4238606"/>
              <a:gd name="connsiteY247" fmla="*/ 4030627 h 4321139"/>
              <a:gd name="connsiteX248" fmla="*/ 3274993 w 4238606"/>
              <a:gd name="connsiteY248" fmla="*/ 4029833 h 4321139"/>
              <a:gd name="connsiteX249" fmla="*/ 3275787 w 4238606"/>
              <a:gd name="connsiteY249" fmla="*/ 4029039 h 4321139"/>
              <a:gd name="connsiteX250" fmla="*/ 973916 w 4238606"/>
              <a:gd name="connsiteY250" fmla="*/ 4029039 h 4321139"/>
              <a:gd name="connsiteX251" fmla="*/ 974711 w 4238606"/>
              <a:gd name="connsiteY251" fmla="*/ 4029833 h 4321139"/>
              <a:gd name="connsiteX252" fmla="*/ 973916 w 4238606"/>
              <a:gd name="connsiteY252" fmla="*/ 4030627 h 4321139"/>
              <a:gd name="connsiteX253" fmla="*/ 973122 w 4238606"/>
              <a:gd name="connsiteY253" fmla="*/ 4029833 h 4321139"/>
              <a:gd name="connsiteX254" fmla="*/ 973916 w 4238606"/>
              <a:gd name="connsiteY254" fmla="*/ 4029039 h 4321139"/>
              <a:gd name="connsiteX255" fmla="*/ 3179743 w 4238606"/>
              <a:gd name="connsiteY255" fmla="*/ 4025864 h 4321139"/>
              <a:gd name="connsiteX256" fmla="*/ 3182918 w 4238606"/>
              <a:gd name="connsiteY256" fmla="*/ 4029833 h 4321139"/>
              <a:gd name="connsiteX257" fmla="*/ 3179743 w 4238606"/>
              <a:gd name="connsiteY257" fmla="*/ 4033802 h 4321139"/>
              <a:gd name="connsiteX258" fmla="*/ 3176568 w 4238606"/>
              <a:gd name="connsiteY258" fmla="*/ 4029833 h 4321139"/>
              <a:gd name="connsiteX259" fmla="*/ 3179743 w 4238606"/>
              <a:gd name="connsiteY259" fmla="*/ 4025864 h 4321139"/>
              <a:gd name="connsiteX260" fmla="*/ 1069166 w 4238606"/>
              <a:gd name="connsiteY260" fmla="*/ 4024277 h 4321139"/>
              <a:gd name="connsiteX261" fmla="*/ 1074724 w 4238606"/>
              <a:gd name="connsiteY261" fmla="*/ 4029834 h 4321139"/>
              <a:gd name="connsiteX262" fmla="*/ 1069166 w 4238606"/>
              <a:gd name="connsiteY262" fmla="*/ 4035391 h 4321139"/>
              <a:gd name="connsiteX263" fmla="*/ 1063609 w 4238606"/>
              <a:gd name="connsiteY263" fmla="*/ 4029834 h 4321139"/>
              <a:gd name="connsiteX264" fmla="*/ 1069166 w 4238606"/>
              <a:gd name="connsiteY264" fmla="*/ 4024277 h 4321139"/>
              <a:gd name="connsiteX265" fmla="*/ 3083699 w 4238606"/>
              <a:gd name="connsiteY265" fmla="*/ 4022689 h 4321139"/>
              <a:gd name="connsiteX266" fmla="*/ 3090843 w 4238606"/>
              <a:gd name="connsiteY266" fmla="*/ 4029833 h 4321139"/>
              <a:gd name="connsiteX267" fmla="*/ 3083699 w 4238606"/>
              <a:gd name="connsiteY267" fmla="*/ 4036977 h 4321139"/>
              <a:gd name="connsiteX268" fmla="*/ 3076555 w 4238606"/>
              <a:gd name="connsiteY268" fmla="*/ 4029833 h 4321139"/>
              <a:gd name="connsiteX269" fmla="*/ 3083699 w 4238606"/>
              <a:gd name="connsiteY269" fmla="*/ 4022689 h 4321139"/>
              <a:gd name="connsiteX270" fmla="*/ 2987656 w 4238606"/>
              <a:gd name="connsiteY270" fmla="*/ 4019514 h 4321139"/>
              <a:gd name="connsiteX271" fmla="*/ 2998769 w 4238606"/>
              <a:gd name="connsiteY271" fmla="*/ 4029833 h 4321139"/>
              <a:gd name="connsiteX272" fmla="*/ 2987656 w 4238606"/>
              <a:gd name="connsiteY272" fmla="*/ 4040152 h 4321139"/>
              <a:gd name="connsiteX273" fmla="*/ 2976543 w 4238606"/>
              <a:gd name="connsiteY273" fmla="*/ 4029833 h 4321139"/>
              <a:gd name="connsiteX274" fmla="*/ 2987656 w 4238606"/>
              <a:gd name="connsiteY274" fmla="*/ 4019514 h 4321139"/>
              <a:gd name="connsiteX275" fmla="*/ 1165210 w 4238606"/>
              <a:gd name="connsiteY275" fmla="*/ 4017927 h 4321139"/>
              <a:gd name="connsiteX276" fmla="*/ 1177910 w 4238606"/>
              <a:gd name="connsiteY276" fmla="*/ 4029834 h 4321139"/>
              <a:gd name="connsiteX277" fmla="*/ 1165210 w 4238606"/>
              <a:gd name="connsiteY277" fmla="*/ 4041741 h 4321139"/>
              <a:gd name="connsiteX278" fmla="*/ 1152510 w 4238606"/>
              <a:gd name="connsiteY278" fmla="*/ 4029834 h 4321139"/>
              <a:gd name="connsiteX279" fmla="*/ 1165210 w 4238606"/>
              <a:gd name="connsiteY279" fmla="*/ 4017927 h 4321139"/>
              <a:gd name="connsiteX280" fmla="*/ 2891612 w 4238606"/>
              <a:gd name="connsiteY280" fmla="*/ 4014752 h 4321139"/>
              <a:gd name="connsiteX281" fmla="*/ 2906694 w 4238606"/>
              <a:gd name="connsiteY281" fmla="*/ 4029834 h 4321139"/>
              <a:gd name="connsiteX282" fmla="*/ 2891612 w 4238606"/>
              <a:gd name="connsiteY282" fmla="*/ 4044916 h 4321139"/>
              <a:gd name="connsiteX283" fmla="*/ 2876530 w 4238606"/>
              <a:gd name="connsiteY283" fmla="*/ 4029834 h 4321139"/>
              <a:gd name="connsiteX284" fmla="*/ 2891612 w 4238606"/>
              <a:gd name="connsiteY284" fmla="*/ 4014752 h 4321139"/>
              <a:gd name="connsiteX285" fmla="*/ 2796362 w 4238606"/>
              <a:gd name="connsiteY285" fmla="*/ 4009989 h 4321139"/>
              <a:gd name="connsiteX286" fmla="*/ 2816206 w 4238606"/>
              <a:gd name="connsiteY286" fmla="*/ 4029833 h 4321139"/>
              <a:gd name="connsiteX287" fmla="*/ 2796362 w 4238606"/>
              <a:gd name="connsiteY287" fmla="*/ 4049677 h 4321139"/>
              <a:gd name="connsiteX288" fmla="*/ 2776518 w 4238606"/>
              <a:gd name="connsiteY288" fmla="*/ 4029833 h 4321139"/>
              <a:gd name="connsiteX289" fmla="*/ 2796362 w 4238606"/>
              <a:gd name="connsiteY289" fmla="*/ 4009989 h 4321139"/>
              <a:gd name="connsiteX290" fmla="*/ 1262047 w 4238606"/>
              <a:gd name="connsiteY290" fmla="*/ 4009989 h 4321139"/>
              <a:gd name="connsiteX291" fmla="*/ 1281098 w 4238606"/>
              <a:gd name="connsiteY291" fmla="*/ 4029833 h 4321139"/>
              <a:gd name="connsiteX292" fmla="*/ 1262047 w 4238606"/>
              <a:gd name="connsiteY292" fmla="*/ 4049677 h 4321139"/>
              <a:gd name="connsiteX293" fmla="*/ 1242997 w 4238606"/>
              <a:gd name="connsiteY293" fmla="*/ 4029833 h 4321139"/>
              <a:gd name="connsiteX294" fmla="*/ 1262047 w 4238606"/>
              <a:gd name="connsiteY294" fmla="*/ 4009989 h 4321139"/>
              <a:gd name="connsiteX295" fmla="*/ 2700318 w 4238606"/>
              <a:gd name="connsiteY295" fmla="*/ 4006814 h 4321139"/>
              <a:gd name="connsiteX296" fmla="*/ 2724131 w 4238606"/>
              <a:gd name="connsiteY296" fmla="*/ 4029833 h 4321139"/>
              <a:gd name="connsiteX297" fmla="*/ 2700318 w 4238606"/>
              <a:gd name="connsiteY297" fmla="*/ 4052852 h 4321139"/>
              <a:gd name="connsiteX298" fmla="*/ 2676505 w 4238606"/>
              <a:gd name="connsiteY298" fmla="*/ 4029833 h 4321139"/>
              <a:gd name="connsiteX299" fmla="*/ 2700318 w 4238606"/>
              <a:gd name="connsiteY299" fmla="*/ 4006814 h 4321139"/>
              <a:gd name="connsiteX300" fmla="*/ 1357293 w 4238606"/>
              <a:gd name="connsiteY300" fmla="*/ 4003639 h 4321139"/>
              <a:gd name="connsiteX301" fmla="*/ 1382693 w 4238606"/>
              <a:gd name="connsiteY301" fmla="*/ 4029833 h 4321139"/>
              <a:gd name="connsiteX302" fmla="*/ 1357293 w 4238606"/>
              <a:gd name="connsiteY302" fmla="*/ 4056027 h 4321139"/>
              <a:gd name="connsiteX303" fmla="*/ 1331897 w 4238606"/>
              <a:gd name="connsiteY303" fmla="*/ 4029833 h 4321139"/>
              <a:gd name="connsiteX304" fmla="*/ 1357293 w 4238606"/>
              <a:gd name="connsiteY304" fmla="*/ 4003639 h 4321139"/>
              <a:gd name="connsiteX305" fmla="*/ 2604275 w 4238606"/>
              <a:gd name="connsiteY305" fmla="*/ 4002052 h 4321139"/>
              <a:gd name="connsiteX306" fmla="*/ 2632057 w 4238606"/>
              <a:gd name="connsiteY306" fmla="*/ 4029834 h 4321139"/>
              <a:gd name="connsiteX307" fmla="*/ 2604275 w 4238606"/>
              <a:gd name="connsiteY307" fmla="*/ 4057616 h 4321139"/>
              <a:gd name="connsiteX308" fmla="*/ 2576493 w 4238606"/>
              <a:gd name="connsiteY308" fmla="*/ 4029834 h 4321139"/>
              <a:gd name="connsiteX309" fmla="*/ 2604275 w 4238606"/>
              <a:gd name="connsiteY309" fmla="*/ 4002052 h 4321139"/>
              <a:gd name="connsiteX310" fmla="*/ 2508230 w 4238606"/>
              <a:gd name="connsiteY310" fmla="*/ 3998877 h 4321139"/>
              <a:gd name="connsiteX311" fmla="*/ 2539980 w 4238606"/>
              <a:gd name="connsiteY311" fmla="*/ 4029834 h 4321139"/>
              <a:gd name="connsiteX312" fmla="*/ 2508230 w 4238606"/>
              <a:gd name="connsiteY312" fmla="*/ 4060791 h 4321139"/>
              <a:gd name="connsiteX313" fmla="*/ 2476480 w 4238606"/>
              <a:gd name="connsiteY313" fmla="*/ 4029834 h 4321139"/>
              <a:gd name="connsiteX314" fmla="*/ 2508230 w 4238606"/>
              <a:gd name="connsiteY314" fmla="*/ 3998877 h 4321139"/>
              <a:gd name="connsiteX315" fmla="*/ 1453337 w 4238606"/>
              <a:gd name="connsiteY315" fmla="*/ 3998877 h 4321139"/>
              <a:gd name="connsiteX316" fmla="*/ 1484294 w 4238606"/>
              <a:gd name="connsiteY316" fmla="*/ 4029834 h 4321139"/>
              <a:gd name="connsiteX317" fmla="*/ 1453337 w 4238606"/>
              <a:gd name="connsiteY317" fmla="*/ 4060791 h 4321139"/>
              <a:gd name="connsiteX318" fmla="*/ 1422380 w 4238606"/>
              <a:gd name="connsiteY318" fmla="*/ 4029834 h 4321139"/>
              <a:gd name="connsiteX319" fmla="*/ 1453337 w 4238606"/>
              <a:gd name="connsiteY319" fmla="*/ 3998877 h 4321139"/>
              <a:gd name="connsiteX320" fmla="*/ 2412980 w 4238606"/>
              <a:gd name="connsiteY320" fmla="*/ 3995702 h 4321139"/>
              <a:gd name="connsiteX321" fmla="*/ 2447905 w 4238606"/>
              <a:gd name="connsiteY321" fmla="*/ 4029834 h 4321139"/>
              <a:gd name="connsiteX322" fmla="*/ 2412980 w 4238606"/>
              <a:gd name="connsiteY322" fmla="*/ 4063966 h 4321139"/>
              <a:gd name="connsiteX323" fmla="*/ 2378055 w 4238606"/>
              <a:gd name="connsiteY323" fmla="*/ 4029834 h 4321139"/>
              <a:gd name="connsiteX324" fmla="*/ 2412980 w 4238606"/>
              <a:gd name="connsiteY324" fmla="*/ 3995702 h 4321139"/>
              <a:gd name="connsiteX325" fmla="*/ 1549125 w 4238606"/>
              <a:gd name="connsiteY325" fmla="*/ 3994114 h 4321139"/>
              <a:gd name="connsiteX326" fmla="*/ 1584305 w 4238606"/>
              <a:gd name="connsiteY326" fmla="*/ 4029833 h 4321139"/>
              <a:gd name="connsiteX327" fmla="*/ 1549125 w 4238606"/>
              <a:gd name="connsiteY327" fmla="*/ 4065552 h 4321139"/>
              <a:gd name="connsiteX328" fmla="*/ 1514455 w 4238606"/>
              <a:gd name="connsiteY328" fmla="*/ 4029833 h 4321139"/>
              <a:gd name="connsiteX329" fmla="*/ 1549125 w 4238606"/>
              <a:gd name="connsiteY329" fmla="*/ 3994114 h 4321139"/>
              <a:gd name="connsiteX330" fmla="*/ 2316937 w 4238606"/>
              <a:gd name="connsiteY330" fmla="*/ 3992527 h 4321139"/>
              <a:gd name="connsiteX331" fmla="*/ 2354244 w 4238606"/>
              <a:gd name="connsiteY331" fmla="*/ 4029834 h 4321139"/>
              <a:gd name="connsiteX332" fmla="*/ 2316937 w 4238606"/>
              <a:gd name="connsiteY332" fmla="*/ 4067141 h 4321139"/>
              <a:gd name="connsiteX333" fmla="*/ 2279630 w 4238606"/>
              <a:gd name="connsiteY333" fmla="*/ 4029834 h 4321139"/>
              <a:gd name="connsiteX334" fmla="*/ 2316937 w 4238606"/>
              <a:gd name="connsiteY334" fmla="*/ 3992527 h 4321139"/>
              <a:gd name="connsiteX335" fmla="*/ 2220893 w 4238606"/>
              <a:gd name="connsiteY335" fmla="*/ 3990939 h 4321139"/>
              <a:gd name="connsiteX336" fmla="*/ 2260581 w 4238606"/>
              <a:gd name="connsiteY336" fmla="*/ 4029833 h 4321139"/>
              <a:gd name="connsiteX337" fmla="*/ 2220893 w 4238606"/>
              <a:gd name="connsiteY337" fmla="*/ 4068727 h 4321139"/>
              <a:gd name="connsiteX338" fmla="*/ 2181205 w 4238606"/>
              <a:gd name="connsiteY338" fmla="*/ 4029833 h 4321139"/>
              <a:gd name="connsiteX339" fmla="*/ 2220893 w 4238606"/>
              <a:gd name="connsiteY339" fmla="*/ 3990939 h 4321139"/>
              <a:gd name="connsiteX340" fmla="*/ 1644630 w 4238606"/>
              <a:gd name="connsiteY340" fmla="*/ 3990939 h 4321139"/>
              <a:gd name="connsiteX341" fmla="*/ 1682730 w 4238606"/>
              <a:gd name="connsiteY341" fmla="*/ 4029833 h 4321139"/>
              <a:gd name="connsiteX342" fmla="*/ 1644630 w 4238606"/>
              <a:gd name="connsiteY342" fmla="*/ 4068727 h 4321139"/>
              <a:gd name="connsiteX343" fmla="*/ 1606530 w 4238606"/>
              <a:gd name="connsiteY343" fmla="*/ 4029833 h 4321139"/>
              <a:gd name="connsiteX344" fmla="*/ 1644630 w 4238606"/>
              <a:gd name="connsiteY344" fmla="*/ 3990939 h 4321139"/>
              <a:gd name="connsiteX345" fmla="*/ 2124850 w 4238606"/>
              <a:gd name="connsiteY345" fmla="*/ 3989352 h 4321139"/>
              <a:gd name="connsiteX346" fmla="*/ 2165332 w 4238606"/>
              <a:gd name="connsiteY346" fmla="*/ 4029834 h 4321139"/>
              <a:gd name="connsiteX347" fmla="*/ 2124850 w 4238606"/>
              <a:gd name="connsiteY347" fmla="*/ 4070316 h 4321139"/>
              <a:gd name="connsiteX348" fmla="*/ 2084368 w 4238606"/>
              <a:gd name="connsiteY348" fmla="*/ 4029834 h 4321139"/>
              <a:gd name="connsiteX349" fmla="*/ 2124850 w 4238606"/>
              <a:gd name="connsiteY349" fmla="*/ 3989352 h 4321139"/>
              <a:gd name="connsiteX350" fmla="*/ 2028806 w 4238606"/>
              <a:gd name="connsiteY350" fmla="*/ 3989352 h 4321139"/>
              <a:gd name="connsiteX351" fmla="*/ 2068494 w 4238606"/>
              <a:gd name="connsiteY351" fmla="*/ 4029834 h 4321139"/>
              <a:gd name="connsiteX352" fmla="*/ 2028806 w 4238606"/>
              <a:gd name="connsiteY352" fmla="*/ 4070316 h 4321139"/>
              <a:gd name="connsiteX353" fmla="*/ 1989118 w 4238606"/>
              <a:gd name="connsiteY353" fmla="*/ 4029834 h 4321139"/>
              <a:gd name="connsiteX354" fmla="*/ 2028806 w 4238606"/>
              <a:gd name="connsiteY354" fmla="*/ 3989352 h 4321139"/>
              <a:gd name="connsiteX355" fmla="*/ 1932762 w 4238606"/>
              <a:gd name="connsiteY355" fmla="*/ 3989352 h 4321139"/>
              <a:gd name="connsiteX356" fmla="*/ 1973244 w 4238606"/>
              <a:gd name="connsiteY356" fmla="*/ 4029834 h 4321139"/>
              <a:gd name="connsiteX357" fmla="*/ 1932762 w 4238606"/>
              <a:gd name="connsiteY357" fmla="*/ 4070316 h 4321139"/>
              <a:gd name="connsiteX358" fmla="*/ 1892280 w 4238606"/>
              <a:gd name="connsiteY358" fmla="*/ 4029834 h 4321139"/>
              <a:gd name="connsiteX359" fmla="*/ 1932762 w 4238606"/>
              <a:gd name="connsiteY359" fmla="*/ 3989352 h 4321139"/>
              <a:gd name="connsiteX360" fmla="*/ 1836718 w 4238606"/>
              <a:gd name="connsiteY360" fmla="*/ 3989352 h 4321139"/>
              <a:gd name="connsiteX361" fmla="*/ 1876406 w 4238606"/>
              <a:gd name="connsiteY361" fmla="*/ 4029834 h 4321139"/>
              <a:gd name="connsiteX362" fmla="*/ 1836718 w 4238606"/>
              <a:gd name="connsiteY362" fmla="*/ 4070316 h 4321139"/>
              <a:gd name="connsiteX363" fmla="*/ 1797030 w 4238606"/>
              <a:gd name="connsiteY363" fmla="*/ 4029834 h 4321139"/>
              <a:gd name="connsiteX364" fmla="*/ 1836718 w 4238606"/>
              <a:gd name="connsiteY364" fmla="*/ 3989352 h 4321139"/>
              <a:gd name="connsiteX365" fmla="*/ 1741468 w 4238606"/>
              <a:gd name="connsiteY365" fmla="*/ 3989352 h 4321139"/>
              <a:gd name="connsiteX366" fmla="*/ 1781156 w 4238606"/>
              <a:gd name="connsiteY366" fmla="*/ 4029834 h 4321139"/>
              <a:gd name="connsiteX367" fmla="*/ 1741468 w 4238606"/>
              <a:gd name="connsiteY367" fmla="*/ 4070316 h 4321139"/>
              <a:gd name="connsiteX368" fmla="*/ 1701780 w 4238606"/>
              <a:gd name="connsiteY368" fmla="*/ 4029834 h 4321139"/>
              <a:gd name="connsiteX369" fmla="*/ 1741468 w 4238606"/>
              <a:gd name="connsiteY369" fmla="*/ 3989352 h 4321139"/>
              <a:gd name="connsiteX370" fmla="*/ 3371831 w 4238606"/>
              <a:gd name="connsiteY370" fmla="*/ 3932202 h 4321139"/>
              <a:gd name="connsiteX371" fmla="*/ 3373419 w 4238606"/>
              <a:gd name="connsiteY371" fmla="*/ 3933790 h 4321139"/>
              <a:gd name="connsiteX372" fmla="*/ 3371831 w 4238606"/>
              <a:gd name="connsiteY372" fmla="*/ 3935378 h 4321139"/>
              <a:gd name="connsiteX373" fmla="*/ 3370243 w 4238606"/>
              <a:gd name="connsiteY373" fmla="*/ 3933790 h 4321139"/>
              <a:gd name="connsiteX374" fmla="*/ 3371831 w 4238606"/>
              <a:gd name="connsiteY374" fmla="*/ 3932202 h 4321139"/>
              <a:gd name="connsiteX375" fmla="*/ 877874 w 4238606"/>
              <a:gd name="connsiteY375" fmla="*/ 3930614 h 4321139"/>
              <a:gd name="connsiteX376" fmla="*/ 881049 w 4238606"/>
              <a:gd name="connsiteY376" fmla="*/ 3933789 h 4321139"/>
              <a:gd name="connsiteX377" fmla="*/ 877874 w 4238606"/>
              <a:gd name="connsiteY377" fmla="*/ 3936964 h 4321139"/>
              <a:gd name="connsiteX378" fmla="*/ 874699 w 4238606"/>
              <a:gd name="connsiteY378" fmla="*/ 3933789 h 4321139"/>
              <a:gd name="connsiteX379" fmla="*/ 877874 w 4238606"/>
              <a:gd name="connsiteY379" fmla="*/ 3930614 h 4321139"/>
              <a:gd name="connsiteX380" fmla="*/ 3275787 w 4238606"/>
              <a:gd name="connsiteY380" fmla="*/ 3929027 h 4321139"/>
              <a:gd name="connsiteX381" fmla="*/ 3281344 w 4238606"/>
              <a:gd name="connsiteY381" fmla="*/ 3934584 h 4321139"/>
              <a:gd name="connsiteX382" fmla="*/ 3275787 w 4238606"/>
              <a:gd name="connsiteY382" fmla="*/ 3940141 h 4321139"/>
              <a:gd name="connsiteX383" fmla="*/ 3270230 w 4238606"/>
              <a:gd name="connsiteY383" fmla="*/ 3934584 h 4321139"/>
              <a:gd name="connsiteX384" fmla="*/ 3275787 w 4238606"/>
              <a:gd name="connsiteY384" fmla="*/ 3929027 h 4321139"/>
              <a:gd name="connsiteX385" fmla="*/ 3179743 w 4238606"/>
              <a:gd name="connsiteY385" fmla="*/ 3924264 h 4321139"/>
              <a:gd name="connsiteX386" fmla="*/ 3189268 w 4238606"/>
              <a:gd name="connsiteY386" fmla="*/ 3933789 h 4321139"/>
              <a:gd name="connsiteX387" fmla="*/ 3179743 w 4238606"/>
              <a:gd name="connsiteY387" fmla="*/ 3943314 h 4321139"/>
              <a:gd name="connsiteX388" fmla="*/ 3170218 w 4238606"/>
              <a:gd name="connsiteY388" fmla="*/ 3933789 h 4321139"/>
              <a:gd name="connsiteX389" fmla="*/ 3179743 w 4238606"/>
              <a:gd name="connsiteY389" fmla="*/ 3924264 h 4321139"/>
              <a:gd name="connsiteX390" fmla="*/ 973124 w 4238606"/>
              <a:gd name="connsiteY390" fmla="*/ 3922677 h 4321139"/>
              <a:gd name="connsiteX391" fmla="*/ 984237 w 4238606"/>
              <a:gd name="connsiteY391" fmla="*/ 3933790 h 4321139"/>
              <a:gd name="connsiteX392" fmla="*/ 973124 w 4238606"/>
              <a:gd name="connsiteY392" fmla="*/ 3944903 h 4321139"/>
              <a:gd name="connsiteX393" fmla="*/ 962011 w 4238606"/>
              <a:gd name="connsiteY393" fmla="*/ 3933790 h 4321139"/>
              <a:gd name="connsiteX394" fmla="*/ 973124 w 4238606"/>
              <a:gd name="connsiteY394" fmla="*/ 3922677 h 4321139"/>
              <a:gd name="connsiteX395" fmla="*/ 3083700 w 4238606"/>
              <a:gd name="connsiteY395" fmla="*/ 3919502 h 4321139"/>
              <a:gd name="connsiteX396" fmla="*/ 3098782 w 4238606"/>
              <a:gd name="connsiteY396" fmla="*/ 3934584 h 4321139"/>
              <a:gd name="connsiteX397" fmla="*/ 3083700 w 4238606"/>
              <a:gd name="connsiteY397" fmla="*/ 3949666 h 4321139"/>
              <a:gd name="connsiteX398" fmla="*/ 3068618 w 4238606"/>
              <a:gd name="connsiteY398" fmla="*/ 3934584 h 4321139"/>
              <a:gd name="connsiteX399" fmla="*/ 3083700 w 4238606"/>
              <a:gd name="connsiteY399" fmla="*/ 3919502 h 4321139"/>
              <a:gd name="connsiteX400" fmla="*/ 2988449 w 4238606"/>
              <a:gd name="connsiteY400" fmla="*/ 3914739 h 4321139"/>
              <a:gd name="connsiteX401" fmla="*/ 3008293 w 4238606"/>
              <a:gd name="connsiteY401" fmla="*/ 3934583 h 4321139"/>
              <a:gd name="connsiteX402" fmla="*/ 2988449 w 4238606"/>
              <a:gd name="connsiteY402" fmla="*/ 3954427 h 4321139"/>
              <a:gd name="connsiteX403" fmla="*/ 2968605 w 4238606"/>
              <a:gd name="connsiteY403" fmla="*/ 3934583 h 4321139"/>
              <a:gd name="connsiteX404" fmla="*/ 2988449 w 4238606"/>
              <a:gd name="connsiteY404" fmla="*/ 3914739 h 4321139"/>
              <a:gd name="connsiteX405" fmla="*/ 1932762 w 4238606"/>
              <a:gd name="connsiteY405" fmla="*/ 3913152 h 4321139"/>
              <a:gd name="connsiteX406" fmla="*/ 1954194 w 4238606"/>
              <a:gd name="connsiteY406" fmla="*/ 3933790 h 4321139"/>
              <a:gd name="connsiteX407" fmla="*/ 1932762 w 4238606"/>
              <a:gd name="connsiteY407" fmla="*/ 3954428 h 4321139"/>
              <a:gd name="connsiteX408" fmla="*/ 1911330 w 4238606"/>
              <a:gd name="connsiteY408" fmla="*/ 3933790 h 4321139"/>
              <a:gd name="connsiteX409" fmla="*/ 1932762 w 4238606"/>
              <a:gd name="connsiteY409" fmla="*/ 3913152 h 4321139"/>
              <a:gd name="connsiteX410" fmla="*/ 1836718 w 4238606"/>
              <a:gd name="connsiteY410" fmla="*/ 3913152 h 4321139"/>
              <a:gd name="connsiteX411" fmla="*/ 1857356 w 4238606"/>
              <a:gd name="connsiteY411" fmla="*/ 3933790 h 4321139"/>
              <a:gd name="connsiteX412" fmla="*/ 1836718 w 4238606"/>
              <a:gd name="connsiteY412" fmla="*/ 3954428 h 4321139"/>
              <a:gd name="connsiteX413" fmla="*/ 1816080 w 4238606"/>
              <a:gd name="connsiteY413" fmla="*/ 3933790 h 4321139"/>
              <a:gd name="connsiteX414" fmla="*/ 1836718 w 4238606"/>
              <a:gd name="connsiteY414" fmla="*/ 3913152 h 4321139"/>
              <a:gd name="connsiteX415" fmla="*/ 1069962 w 4238606"/>
              <a:gd name="connsiteY415" fmla="*/ 3913152 h 4321139"/>
              <a:gd name="connsiteX416" fmla="*/ 1090600 w 4238606"/>
              <a:gd name="connsiteY416" fmla="*/ 3933790 h 4321139"/>
              <a:gd name="connsiteX417" fmla="*/ 1069962 w 4238606"/>
              <a:gd name="connsiteY417" fmla="*/ 3954428 h 4321139"/>
              <a:gd name="connsiteX418" fmla="*/ 1049324 w 4238606"/>
              <a:gd name="connsiteY418" fmla="*/ 3933790 h 4321139"/>
              <a:gd name="connsiteX419" fmla="*/ 1069962 w 4238606"/>
              <a:gd name="connsiteY419" fmla="*/ 3913152 h 4321139"/>
              <a:gd name="connsiteX420" fmla="*/ 2028805 w 4238606"/>
              <a:gd name="connsiteY420" fmla="*/ 3911564 h 4321139"/>
              <a:gd name="connsiteX421" fmla="*/ 2051030 w 4238606"/>
              <a:gd name="connsiteY421" fmla="*/ 3933789 h 4321139"/>
              <a:gd name="connsiteX422" fmla="*/ 2028805 w 4238606"/>
              <a:gd name="connsiteY422" fmla="*/ 3956014 h 4321139"/>
              <a:gd name="connsiteX423" fmla="*/ 2006580 w 4238606"/>
              <a:gd name="connsiteY423" fmla="*/ 3933789 h 4321139"/>
              <a:gd name="connsiteX424" fmla="*/ 2028805 w 4238606"/>
              <a:gd name="connsiteY424" fmla="*/ 3911564 h 4321139"/>
              <a:gd name="connsiteX425" fmla="*/ 1741468 w 4238606"/>
              <a:gd name="connsiteY425" fmla="*/ 3911564 h 4321139"/>
              <a:gd name="connsiteX426" fmla="*/ 1763693 w 4238606"/>
              <a:gd name="connsiteY426" fmla="*/ 3933789 h 4321139"/>
              <a:gd name="connsiteX427" fmla="*/ 1741468 w 4238606"/>
              <a:gd name="connsiteY427" fmla="*/ 3956014 h 4321139"/>
              <a:gd name="connsiteX428" fmla="*/ 1719243 w 4238606"/>
              <a:gd name="connsiteY428" fmla="*/ 3933789 h 4321139"/>
              <a:gd name="connsiteX429" fmla="*/ 1741468 w 4238606"/>
              <a:gd name="connsiteY429" fmla="*/ 3911564 h 4321139"/>
              <a:gd name="connsiteX430" fmla="*/ 2124850 w 4238606"/>
              <a:gd name="connsiteY430" fmla="*/ 3909977 h 4321139"/>
              <a:gd name="connsiteX431" fmla="*/ 2149457 w 4238606"/>
              <a:gd name="connsiteY431" fmla="*/ 3933790 h 4321139"/>
              <a:gd name="connsiteX432" fmla="*/ 2124850 w 4238606"/>
              <a:gd name="connsiteY432" fmla="*/ 3957603 h 4321139"/>
              <a:gd name="connsiteX433" fmla="*/ 2100243 w 4238606"/>
              <a:gd name="connsiteY433" fmla="*/ 3933790 h 4321139"/>
              <a:gd name="connsiteX434" fmla="*/ 2124850 w 4238606"/>
              <a:gd name="connsiteY434" fmla="*/ 3909977 h 4321139"/>
              <a:gd name="connsiteX435" fmla="*/ 2892405 w 4238606"/>
              <a:gd name="connsiteY435" fmla="*/ 3908389 h 4321139"/>
              <a:gd name="connsiteX436" fmla="*/ 2917805 w 4238606"/>
              <a:gd name="connsiteY436" fmla="*/ 3933789 h 4321139"/>
              <a:gd name="connsiteX437" fmla="*/ 2892405 w 4238606"/>
              <a:gd name="connsiteY437" fmla="*/ 3959189 h 4321139"/>
              <a:gd name="connsiteX438" fmla="*/ 2867005 w 4238606"/>
              <a:gd name="connsiteY438" fmla="*/ 3933789 h 4321139"/>
              <a:gd name="connsiteX439" fmla="*/ 2892405 w 4238606"/>
              <a:gd name="connsiteY439" fmla="*/ 3908389 h 4321139"/>
              <a:gd name="connsiteX440" fmla="*/ 1644630 w 4238606"/>
              <a:gd name="connsiteY440" fmla="*/ 3908389 h 4321139"/>
              <a:gd name="connsiteX441" fmla="*/ 1670030 w 4238606"/>
              <a:gd name="connsiteY441" fmla="*/ 3933789 h 4321139"/>
              <a:gd name="connsiteX442" fmla="*/ 1644630 w 4238606"/>
              <a:gd name="connsiteY442" fmla="*/ 3959189 h 4321139"/>
              <a:gd name="connsiteX443" fmla="*/ 1619230 w 4238606"/>
              <a:gd name="connsiteY443" fmla="*/ 3933789 h 4321139"/>
              <a:gd name="connsiteX444" fmla="*/ 1644630 w 4238606"/>
              <a:gd name="connsiteY444" fmla="*/ 3908389 h 4321139"/>
              <a:gd name="connsiteX445" fmla="*/ 2220893 w 4238606"/>
              <a:gd name="connsiteY445" fmla="*/ 3905214 h 4321139"/>
              <a:gd name="connsiteX446" fmla="*/ 2249468 w 4238606"/>
              <a:gd name="connsiteY446" fmla="*/ 3933789 h 4321139"/>
              <a:gd name="connsiteX447" fmla="*/ 2220893 w 4238606"/>
              <a:gd name="connsiteY447" fmla="*/ 3962364 h 4321139"/>
              <a:gd name="connsiteX448" fmla="*/ 2192318 w 4238606"/>
              <a:gd name="connsiteY448" fmla="*/ 3933789 h 4321139"/>
              <a:gd name="connsiteX449" fmla="*/ 2220893 w 4238606"/>
              <a:gd name="connsiteY449" fmla="*/ 3905214 h 4321139"/>
              <a:gd name="connsiteX450" fmla="*/ 1166005 w 4238606"/>
              <a:gd name="connsiteY450" fmla="*/ 3905214 h 4321139"/>
              <a:gd name="connsiteX451" fmla="*/ 1195374 w 4238606"/>
              <a:gd name="connsiteY451" fmla="*/ 3934583 h 4321139"/>
              <a:gd name="connsiteX452" fmla="*/ 1166005 w 4238606"/>
              <a:gd name="connsiteY452" fmla="*/ 3963952 h 4321139"/>
              <a:gd name="connsiteX453" fmla="*/ 1136637 w 4238606"/>
              <a:gd name="connsiteY453" fmla="*/ 3934583 h 4321139"/>
              <a:gd name="connsiteX454" fmla="*/ 1166005 w 4238606"/>
              <a:gd name="connsiteY454" fmla="*/ 3905214 h 4321139"/>
              <a:gd name="connsiteX455" fmla="*/ 2795568 w 4238606"/>
              <a:gd name="connsiteY455" fmla="*/ 3903627 h 4321139"/>
              <a:gd name="connsiteX456" fmla="*/ 2825731 w 4238606"/>
              <a:gd name="connsiteY456" fmla="*/ 3933790 h 4321139"/>
              <a:gd name="connsiteX457" fmla="*/ 2795568 w 4238606"/>
              <a:gd name="connsiteY457" fmla="*/ 3963953 h 4321139"/>
              <a:gd name="connsiteX458" fmla="*/ 2765405 w 4238606"/>
              <a:gd name="connsiteY458" fmla="*/ 3933790 h 4321139"/>
              <a:gd name="connsiteX459" fmla="*/ 2795568 w 4238606"/>
              <a:gd name="connsiteY459" fmla="*/ 3903627 h 4321139"/>
              <a:gd name="connsiteX460" fmla="*/ 1549381 w 4238606"/>
              <a:gd name="connsiteY460" fmla="*/ 3903627 h 4321139"/>
              <a:gd name="connsiteX461" fmla="*/ 1579544 w 4238606"/>
              <a:gd name="connsiteY461" fmla="*/ 3933790 h 4321139"/>
              <a:gd name="connsiteX462" fmla="*/ 1549381 w 4238606"/>
              <a:gd name="connsiteY462" fmla="*/ 3963953 h 4321139"/>
              <a:gd name="connsiteX463" fmla="*/ 1519218 w 4238606"/>
              <a:gd name="connsiteY463" fmla="*/ 3933790 h 4321139"/>
              <a:gd name="connsiteX464" fmla="*/ 1549381 w 4238606"/>
              <a:gd name="connsiteY464" fmla="*/ 3903627 h 4321139"/>
              <a:gd name="connsiteX465" fmla="*/ 2316937 w 4238606"/>
              <a:gd name="connsiteY465" fmla="*/ 3900452 h 4321139"/>
              <a:gd name="connsiteX466" fmla="*/ 2349481 w 4238606"/>
              <a:gd name="connsiteY466" fmla="*/ 3933790 h 4321139"/>
              <a:gd name="connsiteX467" fmla="*/ 2316937 w 4238606"/>
              <a:gd name="connsiteY467" fmla="*/ 3967128 h 4321139"/>
              <a:gd name="connsiteX468" fmla="*/ 2284393 w 4238606"/>
              <a:gd name="connsiteY468" fmla="*/ 3933790 h 4321139"/>
              <a:gd name="connsiteX469" fmla="*/ 2316937 w 4238606"/>
              <a:gd name="connsiteY469" fmla="*/ 3900452 h 4321139"/>
              <a:gd name="connsiteX470" fmla="*/ 2700318 w 4238606"/>
              <a:gd name="connsiteY470" fmla="*/ 3898864 h 4321139"/>
              <a:gd name="connsiteX471" fmla="*/ 2735243 w 4238606"/>
              <a:gd name="connsiteY471" fmla="*/ 3933789 h 4321139"/>
              <a:gd name="connsiteX472" fmla="*/ 2700318 w 4238606"/>
              <a:gd name="connsiteY472" fmla="*/ 3968714 h 4321139"/>
              <a:gd name="connsiteX473" fmla="*/ 2665393 w 4238606"/>
              <a:gd name="connsiteY473" fmla="*/ 3933789 h 4321139"/>
              <a:gd name="connsiteX474" fmla="*/ 2700318 w 4238606"/>
              <a:gd name="connsiteY474" fmla="*/ 3898864 h 4321139"/>
              <a:gd name="connsiteX475" fmla="*/ 1453337 w 4238606"/>
              <a:gd name="connsiteY475" fmla="*/ 3898864 h 4321139"/>
              <a:gd name="connsiteX476" fmla="*/ 1489056 w 4238606"/>
              <a:gd name="connsiteY476" fmla="*/ 3933789 h 4321139"/>
              <a:gd name="connsiteX477" fmla="*/ 1453337 w 4238606"/>
              <a:gd name="connsiteY477" fmla="*/ 3968714 h 4321139"/>
              <a:gd name="connsiteX478" fmla="*/ 1417618 w 4238606"/>
              <a:gd name="connsiteY478" fmla="*/ 3933789 h 4321139"/>
              <a:gd name="connsiteX479" fmla="*/ 1453337 w 4238606"/>
              <a:gd name="connsiteY479" fmla="*/ 3898864 h 4321139"/>
              <a:gd name="connsiteX480" fmla="*/ 1262049 w 4238606"/>
              <a:gd name="connsiteY480" fmla="*/ 3897277 h 4321139"/>
              <a:gd name="connsiteX481" fmla="*/ 1298562 w 4238606"/>
              <a:gd name="connsiteY481" fmla="*/ 3933790 h 4321139"/>
              <a:gd name="connsiteX482" fmla="*/ 1262049 w 4238606"/>
              <a:gd name="connsiteY482" fmla="*/ 3970303 h 4321139"/>
              <a:gd name="connsiteX483" fmla="*/ 1225536 w 4238606"/>
              <a:gd name="connsiteY483" fmla="*/ 3933790 h 4321139"/>
              <a:gd name="connsiteX484" fmla="*/ 1262049 w 4238606"/>
              <a:gd name="connsiteY484" fmla="*/ 3897277 h 4321139"/>
              <a:gd name="connsiteX485" fmla="*/ 2412980 w 4238606"/>
              <a:gd name="connsiteY485" fmla="*/ 3895689 h 4321139"/>
              <a:gd name="connsiteX486" fmla="*/ 2451080 w 4238606"/>
              <a:gd name="connsiteY486" fmla="*/ 3933789 h 4321139"/>
              <a:gd name="connsiteX487" fmla="*/ 2412980 w 4238606"/>
              <a:gd name="connsiteY487" fmla="*/ 3971889 h 4321139"/>
              <a:gd name="connsiteX488" fmla="*/ 2374880 w 4238606"/>
              <a:gd name="connsiteY488" fmla="*/ 3933789 h 4321139"/>
              <a:gd name="connsiteX489" fmla="*/ 2412980 w 4238606"/>
              <a:gd name="connsiteY489" fmla="*/ 3895689 h 4321139"/>
              <a:gd name="connsiteX490" fmla="*/ 1357293 w 4238606"/>
              <a:gd name="connsiteY490" fmla="*/ 3895689 h 4321139"/>
              <a:gd name="connsiteX491" fmla="*/ 1395393 w 4238606"/>
              <a:gd name="connsiteY491" fmla="*/ 3933789 h 4321139"/>
              <a:gd name="connsiteX492" fmla="*/ 1357293 w 4238606"/>
              <a:gd name="connsiteY492" fmla="*/ 3971889 h 4321139"/>
              <a:gd name="connsiteX493" fmla="*/ 1319199 w 4238606"/>
              <a:gd name="connsiteY493" fmla="*/ 3933789 h 4321139"/>
              <a:gd name="connsiteX494" fmla="*/ 1357293 w 4238606"/>
              <a:gd name="connsiteY494" fmla="*/ 3895689 h 4321139"/>
              <a:gd name="connsiteX495" fmla="*/ 2604275 w 4238606"/>
              <a:gd name="connsiteY495" fmla="*/ 3894102 h 4321139"/>
              <a:gd name="connsiteX496" fmla="*/ 2644757 w 4238606"/>
              <a:gd name="connsiteY496" fmla="*/ 3933790 h 4321139"/>
              <a:gd name="connsiteX497" fmla="*/ 2604275 w 4238606"/>
              <a:gd name="connsiteY497" fmla="*/ 3973478 h 4321139"/>
              <a:gd name="connsiteX498" fmla="*/ 2563793 w 4238606"/>
              <a:gd name="connsiteY498" fmla="*/ 3933790 h 4321139"/>
              <a:gd name="connsiteX499" fmla="*/ 2604275 w 4238606"/>
              <a:gd name="connsiteY499" fmla="*/ 3894102 h 4321139"/>
              <a:gd name="connsiteX500" fmla="*/ 2509025 w 4238606"/>
              <a:gd name="connsiteY500" fmla="*/ 3894102 h 4321139"/>
              <a:gd name="connsiteX501" fmla="*/ 2549507 w 4238606"/>
              <a:gd name="connsiteY501" fmla="*/ 3933790 h 4321139"/>
              <a:gd name="connsiteX502" fmla="*/ 2509025 w 4238606"/>
              <a:gd name="connsiteY502" fmla="*/ 3973478 h 4321139"/>
              <a:gd name="connsiteX503" fmla="*/ 2468543 w 4238606"/>
              <a:gd name="connsiteY503" fmla="*/ 3933790 h 4321139"/>
              <a:gd name="connsiteX504" fmla="*/ 2509025 w 4238606"/>
              <a:gd name="connsiteY504" fmla="*/ 3894102 h 4321139"/>
              <a:gd name="connsiteX505" fmla="*/ 3563124 w 4238606"/>
              <a:gd name="connsiteY505" fmla="*/ 3836952 h 4321139"/>
              <a:gd name="connsiteX506" fmla="*/ 3563918 w 4238606"/>
              <a:gd name="connsiteY506" fmla="*/ 3837746 h 4321139"/>
              <a:gd name="connsiteX507" fmla="*/ 3563124 w 4238606"/>
              <a:gd name="connsiteY507" fmla="*/ 3838540 h 4321139"/>
              <a:gd name="connsiteX508" fmla="*/ 3562330 w 4238606"/>
              <a:gd name="connsiteY508" fmla="*/ 3837746 h 4321139"/>
              <a:gd name="connsiteX509" fmla="*/ 3563124 w 4238606"/>
              <a:gd name="connsiteY509" fmla="*/ 3836952 h 4321139"/>
              <a:gd name="connsiteX510" fmla="*/ 686581 w 4238606"/>
              <a:gd name="connsiteY510" fmla="*/ 3836952 h 4321139"/>
              <a:gd name="connsiteX511" fmla="*/ 687375 w 4238606"/>
              <a:gd name="connsiteY511" fmla="*/ 3837746 h 4321139"/>
              <a:gd name="connsiteX512" fmla="*/ 686581 w 4238606"/>
              <a:gd name="connsiteY512" fmla="*/ 3838540 h 4321139"/>
              <a:gd name="connsiteX513" fmla="*/ 685786 w 4238606"/>
              <a:gd name="connsiteY513" fmla="*/ 3837746 h 4321139"/>
              <a:gd name="connsiteX514" fmla="*/ 686581 w 4238606"/>
              <a:gd name="connsiteY514" fmla="*/ 3836952 h 4321139"/>
              <a:gd name="connsiteX515" fmla="*/ 3467080 w 4238606"/>
              <a:gd name="connsiteY515" fmla="*/ 3835364 h 4321139"/>
              <a:gd name="connsiteX516" fmla="*/ 3470255 w 4238606"/>
              <a:gd name="connsiteY516" fmla="*/ 3838539 h 4321139"/>
              <a:gd name="connsiteX517" fmla="*/ 3467080 w 4238606"/>
              <a:gd name="connsiteY517" fmla="*/ 3841714 h 4321139"/>
              <a:gd name="connsiteX518" fmla="*/ 3463905 w 4238606"/>
              <a:gd name="connsiteY518" fmla="*/ 3838539 h 4321139"/>
              <a:gd name="connsiteX519" fmla="*/ 3467080 w 4238606"/>
              <a:gd name="connsiteY519" fmla="*/ 3835364 h 4321139"/>
              <a:gd name="connsiteX520" fmla="*/ 1932762 w 4238606"/>
              <a:gd name="connsiteY520" fmla="*/ 3835364 h 4321139"/>
              <a:gd name="connsiteX521" fmla="*/ 1935144 w 4238606"/>
              <a:gd name="connsiteY521" fmla="*/ 3837746 h 4321139"/>
              <a:gd name="connsiteX522" fmla="*/ 1932762 w 4238606"/>
              <a:gd name="connsiteY522" fmla="*/ 3840128 h 4321139"/>
              <a:gd name="connsiteX523" fmla="*/ 1930380 w 4238606"/>
              <a:gd name="connsiteY523" fmla="*/ 3837746 h 4321139"/>
              <a:gd name="connsiteX524" fmla="*/ 1932762 w 4238606"/>
              <a:gd name="connsiteY524" fmla="*/ 3835364 h 4321139"/>
              <a:gd name="connsiteX525" fmla="*/ 1837512 w 4238606"/>
              <a:gd name="connsiteY525" fmla="*/ 3835364 h 4321139"/>
              <a:gd name="connsiteX526" fmla="*/ 1839894 w 4238606"/>
              <a:gd name="connsiteY526" fmla="*/ 3837746 h 4321139"/>
              <a:gd name="connsiteX527" fmla="*/ 1837512 w 4238606"/>
              <a:gd name="connsiteY527" fmla="*/ 3840128 h 4321139"/>
              <a:gd name="connsiteX528" fmla="*/ 1835130 w 4238606"/>
              <a:gd name="connsiteY528" fmla="*/ 3837746 h 4321139"/>
              <a:gd name="connsiteX529" fmla="*/ 1837512 w 4238606"/>
              <a:gd name="connsiteY529" fmla="*/ 3835364 h 4321139"/>
              <a:gd name="connsiteX530" fmla="*/ 1740675 w 4238606"/>
              <a:gd name="connsiteY530" fmla="*/ 3835364 h 4321139"/>
              <a:gd name="connsiteX531" fmla="*/ 1743057 w 4238606"/>
              <a:gd name="connsiteY531" fmla="*/ 3837746 h 4321139"/>
              <a:gd name="connsiteX532" fmla="*/ 1740675 w 4238606"/>
              <a:gd name="connsiteY532" fmla="*/ 3840128 h 4321139"/>
              <a:gd name="connsiteX533" fmla="*/ 1738293 w 4238606"/>
              <a:gd name="connsiteY533" fmla="*/ 3837746 h 4321139"/>
              <a:gd name="connsiteX534" fmla="*/ 1740675 w 4238606"/>
              <a:gd name="connsiteY534" fmla="*/ 3835364 h 4321139"/>
              <a:gd name="connsiteX535" fmla="*/ 2124849 w 4238606"/>
              <a:gd name="connsiteY535" fmla="*/ 3833777 h 4321139"/>
              <a:gd name="connsiteX536" fmla="*/ 2130406 w 4238606"/>
              <a:gd name="connsiteY536" fmla="*/ 3838540 h 4321139"/>
              <a:gd name="connsiteX537" fmla="*/ 2124849 w 4238606"/>
              <a:gd name="connsiteY537" fmla="*/ 3843304 h 4321139"/>
              <a:gd name="connsiteX538" fmla="*/ 2119293 w 4238606"/>
              <a:gd name="connsiteY538" fmla="*/ 3838540 h 4321139"/>
              <a:gd name="connsiteX539" fmla="*/ 2124849 w 4238606"/>
              <a:gd name="connsiteY539" fmla="*/ 3833777 h 4321139"/>
              <a:gd name="connsiteX540" fmla="*/ 2028805 w 4238606"/>
              <a:gd name="connsiteY540" fmla="*/ 3833777 h 4321139"/>
              <a:gd name="connsiteX541" fmla="*/ 2031980 w 4238606"/>
              <a:gd name="connsiteY541" fmla="*/ 3837746 h 4321139"/>
              <a:gd name="connsiteX542" fmla="*/ 2028805 w 4238606"/>
              <a:gd name="connsiteY542" fmla="*/ 3841715 h 4321139"/>
              <a:gd name="connsiteX543" fmla="*/ 2025630 w 4238606"/>
              <a:gd name="connsiteY543" fmla="*/ 3837746 h 4321139"/>
              <a:gd name="connsiteX544" fmla="*/ 2028805 w 4238606"/>
              <a:gd name="connsiteY544" fmla="*/ 3833777 h 4321139"/>
              <a:gd name="connsiteX545" fmla="*/ 1645424 w 4238606"/>
              <a:gd name="connsiteY545" fmla="*/ 3833777 h 4321139"/>
              <a:gd name="connsiteX546" fmla="*/ 1649393 w 4238606"/>
              <a:gd name="connsiteY546" fmla="*/ 3837746 h 4321139"/>
              <a:gd name="connsiteX547" fmla="*/ 1645424 w 4238606"/>
              <a:gd name="connsiteY547" fmla="*/ 3841715 h 4321139"/>
              <a:gd name="connsiteX548" fmla="*/ 1641455 w 4238606"/>
              <a:gd name="connsiteY548" fmla="*/ 3837746 h 4321139"/>
              <a:gd name="connsiteX549" fmla="*/ 1645424 w 4238606"/>
              <a:gd name="connsiteY549" fmla="*/ 3833777 h 4321139"/>
              <a:gd name="connsiteX550" fmla="*/ 1549154 w 4238606"/>
              <a:gd name="connsiteY550" fmla="*/ 3832189 h 4321139"/>
              <a:gd name="connsiteX551" fmla="*/ 1554143 w 4238606"/>
              <a:gd name="connsiteY551" fmla="*/ 3837745 h 4321139"/>
              <a:gd name="connsiteX552" fmla="*/ 1549154 w 4238606"/>
              <a:gd name="connsiteY552" fmla="*/ 3843302 h 4321139"/>
              <a:gd name="connsiteX553" fmla="*/ 1544618 w 4238606"/>
              <a:gd name="connsiteY553" fmla="*/ 3837745 h 4321139"/>
              <a:gd name="connsiteX554" fmla="*/ 1549154 w 4238606"/>
              <a:gd name="connsiteY554" fmla="*/ 3832189 h 4321139"/>
              <a:gd name="connsiteX555" fmla="*/ 781834 w 4238606"/>
              <a:gd name="connsiteY555" fmla="*/ 3832189 h 4321139"/>
              <a:gd name="connsiteX556" fmla="*/ 787391 w 4238606"/>
              <a:gd name="connsiteY556" fmla="*/ 3837746 h 4321139"/>
              <a:gd name="connsiteX557" fmla="*/ 781834 w 4238606"/>
              <a:gd name="connsiteY557" fmla="*/ 3843303 h 4321139"/>
              <a:gd name="connsiteX558" fmla="*/ 776276 w 4238606"/>
              <a:gd name="connsiteY558" fmla="*/ 3837746 h 4321139"/>
              <a:gd name="connsiteX559" fmla="*/ 781834 w 4238606"/>
              <a:gd name="connsiteY559" fmla="*/ 3832189 h 4321139"/>
              <a:gd name="connsiteX560" fmla="*/ 3371831 w 4238606"/>
              <a:gd name="connsiteY560" fmla="*/ 3830602 h 4321139"/>
              <a:gd name="connsiteX561" fmla="*/ 3379769 w 4238606"/>
              <a:gd name="connsiteY561" fmla="*/ 3837746 h 4321139"/>
              <a:gd name="connsiteX562" fmla="*/ 3371831 w 4238606"/>
              <a:gd name="connsiteY562" fmla="*/ 3844890 h 4321139"/>
              <a:gd name="connsiteX563" fmla="*/ 3363893 w 4238606"/>
              <a:gd name="connsiteY563" fmla="*/ 3837746 h 4321139"/>
              <a:gd name="connsiteX564" fmla="*/ 3371831 w 4238606"/>
              <a:gd name="connsiteY564" fmla="*/ 3830602 h 4321139"/>
              <a:gd name="connsiteX565" fmla="*/ 2220893 w 4238606"/>
              <a:gd name="connsiteY565" fmla="*/ 3830602 h 4321139"/>
              <a:gd name="connsiteX566" fmla="*/ 2228831 w 4238606"/>
              <a:gd name="connsiteY566" fmla="*/ 3837746 h 4321139"/>
              <a:gd name="connsiteX567" fmla="*/ 2220893 w 4238606"/>
              <a:gd name="connsiteY567" fmla="*/ 3844890 h 4321139"/>
              <a:gd name="connsiteX568" fmla="*/ 2212955 w 4238606"/>
              <a:gd name="connsiteY568" fmla="*/ 3837746 h 4321139"/>
              <a:gd name="connsiteX569" fmla="*/ 2220893 w 4238606"/>
              <a:gd name="connsiteY569" fmla="*/ 3830602 h 4321139"/>
              <a:gd name="connsiteX570" fmla="*/ 1453337 w 4238606"/>
              <a:gd name="connsiteY570" fmla="*/ 3829014 h 4321139"/>
              <a:gd name="connsiteX571" fmla="*/ 1462069 w 4238606"/>
              <a:gd name="connsiteY571" fmla="*/ 3838539 h 4321139"/>
              <a:gd name="connsiteX572" fmla="*/ 1453337 w 4238606"/>
              <a:gd name="connsiteY572" fmla="*/ 3848064 h 4321139"/>
              <a:gd name="connsiteX573" fmla="*/ 1444605 w 4238606"/>
              <a:gd name="connsiteY573" fmla="*/ 3838539 h 4321139"/>
              <a:gd name="connsiteX574" fmla="*/ 1453337 w 4238606"/>
              <a:gd name="connsiteY574" fmla="*/ 3829014 h 4321139"/>
              <a:gd name="connsiteX575" fmla="*/ 2316143 w 4238606"/>
              <a:gd name="connsiteY575" fmla="*/ 3827427 h 4321139"/>
              <a:gd name="connsiteX576" fmla="*/ 2327256 w 4238606"/>
              <a:gd name="connsiteY576" fmla="*/ 3838540 h 4321139"/>
              <a:gd name="connsiteX577" fmla="*/ 2316143 w 4238606"/>
              <a:gd name="connsiteY577" fmla="*/ 3849653 h 4321139"/>
              <a:gd name="connsiteX578" fmla="*/ 2305030 w 4238606"/>
              <a:gd name="connsiteY578" fmla="*/ 3838540 h 4321139"/>
              <a:gd name="connsiteX579" fmla="*/ 2316143 w 4238606"/>
              <a:gd name="connsiteY579" fmla="*/ 3827427 h 4321139"/>
              <a:gd name="connsiteX580" fmla="*/ 3275787 w 4238606"/>
              <a:gd name="connsiteY580" fmla="*/ 3825839 h 4321139"/>
              <a:gd name="connsiteX581" fmla="*/ 3287694 w 4238606"/>
              <a:gd name="connsiteY581" fmla="*/ 3837746 h 4321139"/>
              <a:gd name="connsiteX582" fmla="*/ 3275787 w 4238606"/>
              <a:gd name="connsiteY582" fmla="*/ 3849653 h 4321139"/>
              <a:gd name="connsiteX583" fmla="*/ 3263880 w 4238606"/>
              <a:gd name="connsiteY583" fmla="*/ 3837746 h 4321139"/>
              <a:gd name="connsiteX584" fmla="*/ 3275787 w 4238606"/>
              <a:gd name="connsiteY584" fmla="*/ 3825839 h 4321139"/>
              <a:gd name="connsiteX585" fmla="*/ 1357293 w 4238606"/>
              <a:gd name="connsiteY585" fmla="*/ 3822664 h 4321139"/>
              <a:gd name="connsiteX586" fmla="*/ 1373168 w 4238606"/>
              <a:gd name="connsiteY586" fmla="*/ 3837746 h 4321139"/>
              <a:gd name="connsiteX587" fmla="*/ 1357293 w 4238606"/>
              <a:gd name="connsiteY587" fmla="*/ 3852828 h 4321139"/>
              <a:gd name="connsiteX588" fmla="*/ 1341418 w 4238606"/>
              <a:gd name="connsiteY588" fmla="*/ 3837746 h 4321139"/>
              <a:gd name="connsiteX589" fmla="*/ 1357293 w 4238606"/>
              <a:gd name="connsiteY589" fmla="*/ 3822664 h 4321139"/>
              <a:gd name="connsiteX590" fmla="*/ 2412187 w 4238606"/>
              <a:gd name="connsiteY590" fmla="*/ 3821077 h 4321139"/>
              <a:gd name="connsiteX591" fmla="*/ 2428856 w 4238606"/>
              <a:gd name="connsiteY591" fmla="*/ 3837746 h 4321139"/>
              <a:gd name="connsiteX592" fmla="*/ 2412187 w 4238606"/>
              <a:gd name="connsiteY592" fmla="*/ 3854415 h 4321139"/>
              <a:gd name="connsiteX593" fmla="*/ 2395518 w 4238606"/>
              <a:gd name="connsiteY593" fmla="*/ 3837746 h 4321139"/>
              <a:gd name="connsiteX594" fmla="*/ 2412187 w 4238606"/>
              <a:gd name="connsiteY594" fmla="*/ 3821077 h 4321139"/>
              <a:gd name="connsiteX595" fmla="*/ 877876 w 4238606"/>
              <a:gd name="connsiteY595" fmla="*/ 3821077 h 4321139"/>
              <a:gd name="connsiteX596" fmla="*/ 893751 w 4238606"/>
              <a:gd name="connsiteY596" fmla="*/ 3837746 h 4321139"/>
              <a:gd name="connsiteX597" fmla="*/ 877876 w 4238606"/>
              <a:gd name="connsiteY597" fmla="*/ 3854415 h 4321139"/>
              <a:gd name="connsiteX598" fmla="*/ 862001 w 4238606"/>
              <a:gd name="connsiteY598" fmla="*/ 3837746 h 4321139"/>
              <a:gd name="connsiteX599" fmla="*/ 877876 w 4238606"/>
              <a:gd name="connsiteY599" fmla="*/ 3821077 h 4321139"/>
              <a:gd name="connsiteX600" fmla="*/ 3180537 w 4238606"/>
              <a:gd name="connsiteY600" fmla="*/ 3819489 h 4321139"/>
              <a:gd name="connsiteX601" fmla="*/ 3198794 w 4238606"/>
              <a:gd name="connsiteY601" fmla="*/ 3837746 h 4321139"/>
              <a:gd name="connsiteX602" fmla="*/ 3180537 w 4238606"/>
              <a:gd name="connsiteY602" fmla="*/ 3856003 h 4321139"/>
              <a:gd name="connsiteX603" fmla="*/ 3162280 w 4238606"/>
              <a:gd name="connsiteY603" fmla="*/ 3837746 h 4321139"/>
              <a:gd name="connsiteX604" fmla="*/ 3180537 w 4238606"/>
              <a:gd name="connsiteY604" fmla="*/ 3819489 h 4321139"/>
              <a:gd name="connsiteX605" fmla="*/ 2508230 w 4238606"/>
              <a:gd name="connsiteY605" fmla="*/ 3814727 h 4321139"/>
              <a:gd name="connsiteX606" fmla="*/ 2530455 w 4238606"/>
              <a:gd name="connsiteY606" fmla="*/ 3837746 h 4321139"/>
              <a:gd name="connsiteX607" fmla="*/ 2508230 w 4238606"/>
              <a:gd name="connsiteY607" fmla="*/ 3860765 h 4321139"/>
              <a:gd name="connsiteX608" fmla="*/ 2486005 w 4238606"/>
              <a:gd name="connsiteY608" fmla="*/ 3837746 h 4321139"/>
              <a:gd name="connsiteX609" fmla="*/ 2508230 w 4238606"/>
              <a:gd name="connsiteY609" fmla="*/ 3814727 h 4321139"/>
              <a:gd name="connsiteX610" fmla="*/ 3084493 w 4238606"/>
              <a:gd name="connsiteY610" fmla="*/ 3813139 h 4321139"/>
              <a:gd name="connsiteX611" fmla="*/ 3108306 w 4238606"/>
              <a:gd name="connsiteY611" fmla="*/ 3837746 h 4321139"/>
              <a:gd name="connsiteX612" fmla="*/ 3084493 w 4238606"/>
              <a:gd name="connsiteY612" fmla="*/ 3862353 h 4321139"/>
              <a:gd name="connsiteX613" fmla="*/ 3060680 w 4238606"/>
              <a:gd name="connsiteY613" fmla="*/ 3837746 h 4321139"/>
              <a:gd name="connsiteX614" fmla="*/ 3084493 w 4238606"/>
              <a:gd name="connsiteY614" fmla="*/ 3813139 h 4321139"/>
              <a:gd name="connsiteX615" fmla="*/ 1261258 w 4238606"/>
              <a:gd name="connsiteY615" fmla="*/ 3813139 h 4321139"/>
              <a:gd name="connsiteX616" fmla="*/ 1285865 w 4238606"/>
              <a:gd name="connsiteY616" fmla="*/ 3837746 h 4321139"/>
              <a:gd name="connsiteX617" fmla="*/ 1261258 w 4238606"/>
              <a:gd name="connsiteY617" fmla="*/ 3862353 h 4321139"/>
              <a:gd name="connsiteX618" fmla="*/ 1236651 w 4238606"/>
              <a:gd name="connsiteY618" fmla="*/ 3837746 h 4321139"/>
              <a:gd name="connsiteX619" fmla="*/ 1261258 w 4238606"/>
              <a:gd name="connsiteY619" fmla="*/ 3813139 h 4321139"/>
              <a:gd name="connsiteX620" fmla="*/ 973126 w 4238606"/>
              <a:gd name="connsiteY620" fmla="*/ 3809964 h 4321139"/>
              <a:gd name="connsiteX621" fmla="*/ 1001702 w 4238606"/>
              <a:gd name="connsiteY621" fmla="*/ 3837746 h 4321139"/>
              <a:gd name="connsiteX622" fmla="*/ 973126 w 4238606"/>
              <a:gd name="connsiteY622" fmla="*/ 3865528 h 4321139"/>
              <a:gd name="connsiteX623" fmla="*/ 944551 w 4238606"/>
              <a:gd name="connsiteY623" fmla="*/ 3837746 h 4321139"/>
              <a:gd name="connsiteX624" fmla="*/ 973126 w 4238606"/>
              <a:gd name="connsiteY624" fmla="*/ 3809964 h 4321139"/>
              <a:gd name="connsiteX625" fmla="*/ 2987656 w 4238606"/>
              <a:gd name="connsiteY625" fmla="*/ 3808377 h 4321139"/>
              <a:gd name="connsiteX626" fmla="*/ 3017819 w 4238606"/>
              <a:gd name="connsiteY626" fmla="*/ 3837746 h 4321139"/>
              <a:gd name="connsiteX627" fmla="*/ 2987656 w 4238606"/>
              <a:gd name="connsiteY627" fmla="*/ 3867115 h 4321139"/>
              <a:gd name="connsiteX628" fmla="*/ 2957493 w 4238606"/>
              <a:gd name="connsiteY628" fmla="*/ 3837746 h 4321139"/>
              <a:gd name="connsiteX629" fmla="*/ 2987656 w 4238606"/>
              <a:gd name="connsiteY629" fmla="*/ 3808377 h 4321139"/>
              <a:gd name="connsiteX630" fmla="*/ 2604275 w 4238606"/>
              <a:gd name="connsiteY630" fmla="*/ 3806789 h 4321139"/>
              <a:gd name="connsiteX631" fmla="*/ 2635232 w 4238606"/>
              <a:gd name="connsiteY631" fmla="*/ 3837746 h 4321139"/>
              <a:gd name="connsiteX632" fmla="*/ 2604275 w 4238606"/>
              <a:gd name="connsiteY632" fmla="*/ 3868703 h 4321139"/>
              <a:gd name="connsiteX633" fmla="*/ 2573318 w 4238606"/>
              <a:gd name="connsiteY633" fmla="*/ 3837746 h 4321139"/>
              <a:gd name="connsiteX634" fmla="*/ 2604275 w 4238606"/>
              <a:gd name="connsiteY634" fmla="*/ 3806789 h 4321139"/>
              <a:gd name="connsiteX635" fmla="*/ 1165213 w 4238606"/>
              <a:gd name="connsiteY635" fmla="*/ 3803614 h 4321139"/>
              <a:gd name="connsiteX636" fmla="*/ 1200138 w 4238606"/>
              <a:gd name="connsiteY636" fmla="*/ 3838539 h 4321139"/>
              <a:gd name="connsiteX637" fmla="*/ 1165213 w 4238606"/>
              <a:gd name="connsiteY637" fmla="*/ 3873464 h 4321139"/>
              <a:gd name="connsiteX638" fmla="*/ 1130289 w 4238606"/>
              <a:gd name="connsiteY638" fmla="*/ 3838539 h 4321139"/>
              <a:gd name="connsiteX639" fmla="*/ 1165213 w 4238606"/>
              <a:gd name="connsiteY639" fmla="*/ 3803614 h 4321139"/>
              <a:gd name="connsiteX640" fmla="*/ 2892406 w 4238606"/>
              <a:gd name="connsiteY640" fmla="*/ 3802027 h 4321139"/>
              <a:gd name="connsiteX641" fmla="*/ 2928919 w 4238606"/>
              <a:gd name="connsiteY641" fmla="*/ 3838540 h 4321139"/>
              <a:gd name="connsiteX642" fmla="*/ 2892406 w 4238606"/>
              <a:gd name="connsiteY642" fmla="*/ 3875053 h 4321139"/>
              <a:gd name="connsiteX643" fmla="*/ 2855893 w 4238606"/>
              <a:gd name="connsiteY643" fmla="*/ 3838540 h 4321139"/>
              <a:gd name="connsiteX644" fmla="*/ 2892406 w 4238606"/>
              <a:gd name="connsiteY644" fmla="*/ 3802027 h 4321139"/>
              <a:gd name="connsiteX645" fmla="*/ 1069170 w 4238606"/>
              <a:gd name="connsiteY645" fmla="*/ 3800439 h 4321139"/>
              <a:gd name="connsiteX646" fmla="*/ 1106477 w 4238606"/>
              <a:gd name="connsiteY646" fmla="*/ 3837746 h 4321139"/>
              <a:gd name="connsiteX647" fmla="*/ 1069170 w 4238606"/>
              <a:gd name="connsiteY647" fmla="*/ 3875053 h 4321139"/>
              <a:gd name="connsiteX648" fmla="*/ 1031863 w 4238606"/>
              <a:gd name="connsiteY648" fmla="*/ 3837746 h 4321139"/>
              <a:gd name="connsiteX649" fmla="*/ 1069170 w 4238606"/>
              <a:gd name="connsiteY649" fmla="*/ 3800439 h 4321139"/>
              <a:gd name="connsiteX650" fmla="*/ 2700318 w 4238606"/>
              <a:gd name="connsiteY650" fmla="*/ 3798852 h 4321139"/>
              <a:gd name="connsiteX651" fmla="*/ 2738418 w 4238606"/>
              <a:gd name="connsiteY651" fmla="*/ 3837746 h 4321139"/>
              <a:gd name="connsiteX652" fmla="*/ 2700318 w 4238606"/>
              <a:gd name="connsiteY652" fmla="*/ 3876640 h 4321139"/>
              <a:gd name="connsiteX653" fmla="*/ 2662218 w 4238606"/>
              <a:gd name="connsiteY653" fmla="*/ 3837746 h 4321139"/>
              <a:gd name="connsiteX654" fmla="*/ 2700318 w 4238606"/>
              <a:gd name="connsiteY654" fmla="*/ 3798852 h 4321139"/>
              <a:gd name="connsiteX655" fmla="*/ 2795568 w 4238606"/>
              <a:gd name="connsiteY655" fmla="*/ 3797264 h 4321139"/>
              <a:gd name="connsiteX656" fmla="*/ 2836843 w 4238606"/>
              <a:gd name="connsiteY656" fmla="*/ 3838539 h 4321139"/>
              <a:gd name="connsiteX657" fmla="*/ 2795568 w 4238606"/>
              <a:gd name="connsiteY657" fmla="*/ 3879814 h 4321139"/>
              <a:gd name="connsiteX658" fmla="*/ 2754293 w 4238606"/>
              <a:gd name="connsiteY658" fmla="*/ 3838539 h 4321139"/>
              <a:gd name="connsiteX659" fmla="*/ 2795568 w 4238606"/>
              <a:gd name="connsiteY659" fmla="*/ 3797264 h 4321139"/>
              <a:gd name="connsiteX660" fmla="*/ 3659962 w 4238606"/>
              <a:gd name="connsiteY660" fmla="*/ 3741702 h 4321139"/>
              <a:gd name="connsiteX661" fmla="*/ 3660756 w 4238606"/>
              <a:gd name="connsiteY661" fmla="*/ 3742496 h 4321139"/>
              <a:gd name="connsiteX662" fmla="*/ 3659962 w 4238606"/>
              <a:gd name="connsiteY662" fmla="*/ 3743290 h 4321139"/>
              <a:gd name="connsiteX663" fmla="*/ 3659168 w 4238606"/>
              <a:gd name="connsiteY663" fmla="*/ 3742496 h 4321139"/>
              <a:gd name="connsiteX664" fmla="*/ 3659962 w 4238606"/>
              <a:gd name="connsiteY664" fmla="*/ 3741702 h 4321139"/>
              <a:gd name="connsiteX665" fmla="*/ 2316937 w 4238606"/>
              <a:gd name="connsiteY665" fmla="*/ 3741702 h 4321139"/>
              <a:gd name="connsiteX666" fmla="*/ 2317731 w 4238606"/>
              <a:gd name="connsiteY666" fmla="*/ 3742496 h 4321139"/>
              <a:gd name="connsiteX667" fmla="*/ 2316937 w 4238606"/>
              <a:gd name="connsiteY667" fmla="*/ 3743290 h 4321139"/>
              <a:gd name="connsiteX668" fmla="*/ 2316143 w 4238606"/>
              <a:gd name="connsiteY668" fmla="*/ 3742496 h 4321139"/>
              <a:gd name="connsiteX669" fmla="*/ 2316937 w 4238606"/>
              <a:gd name="connsiteY669" fmla="*/ 3741702 h 4321139"/>
              <a:gd name="connsiteX670" fmla="*/ 1358087 w 4238606"/>
              <a:gd name="connsiteY670" fmla="*/ 3741702 h 4321139"/>
              <a:gd name="connsiteX671" fmla="*/ 1358881 w 4238606"/>
              <a:gd name="connsiteY671" fmla="*/ 3742496 h 4321139"/>
              <a:gd name="connsiteX672" fmla="*/ 1358087 w 4238606"/>
              <a:gd name="connsiteY672" fmla="*/ 3743290 h 4321139"/>
              <a:gd name="connsiteX673" fmla="*/ 1357293 w 4238606"/>
              <a:gd name="connsiteY673" fmla="*/ 3742496 h 4321139"/>
              <a:gd name="connsiteX674" fmla="*/ 1358087 w 4238606"/>
              <a:gd name="connsiteY674" fmla="*/ 3741702 h 4321139"/>
              <a:gd name="connsiteX675" fmla="*/ 589747 w 4238606"/>
              <a:gd name="connsiteY675" fmla="*/ 3741702 h 4321139"/>
              <a:gd name="connsiteX676" fmla="*/ 590541 w 4238606"/>
              <a:gd name="connsiteY676" fmla="*/ 3742496 h 4321139"/>
              <a:gd name="connsiteX677" fmla="*/ 589747 w 4238606"/>
              <a:gd name="connsiteY677" fmla="*/ 3743290 h 4321139"/>
              <a:gd name="connsiteX678" fmla="*/ 588953 w 4238606"/>
              <a:gd name="connsiteY678" fmla="*/ 3742496 h 4321139"/>
              <a:gd name="connsiteX679" fmla="*/ 589747 w 4238606"/>
              <a:gd name="connsiteY679" fmla="*/ 3741702 h 4321139"/>
              <a:gd name="connsiteX680" fmla="*/ 2412187 w 4238606"/>
              <a:gd name="connsiteY680" fmla="*/ 3740114 h 4321139"/>
              <a:gd name="connsiteX681" fmla="*/ 2414569 w 4238606"/>
              <a:gd name="connsiteY681" fmla="*/ 3741702 h 4321139"/>
              <a:gd name="connsiteX682" fmla="*/ 2412187 w 4238606"/>
              <a:gd name="connsiteY682" fmla="*/ 3743290 h 4321139"/>
              <a:gd name="connsiteX683" fmla="*/ 2409805 w 4238606"/>
              <a:gd name="connsiteY683" fmla="*/ 3741702 h 4321139"/>
              <a:gd name="connsiteX684" fmla="*/ 2412187 w 4238606"/>
              <a:gd name="connsiteY684" fmla="*/ 3740114 h 4321139"/>
              <a:gd name="connsiteX685" fmla="*/ 1261259 w 4238606"/>
              <a:gd name="connsiteY685" fmla="*/ 3740114 h 4321139"/>
              <a:gd name="connsiteX686" fmla="*/ 1263642 w 4238606"/>
              <a:gd name="connsiteY686" fmla="*/ 3742496 h 4321139"/>
              <a:gd name="connsiteX687" fmla="*/ 1261259 w 4238606"/>
              <a:gd name="connsiteY687" fmla="*/ 3744878 h 4321139"/>
              <a:gd name="connsiteX688" fmla="*/ 1258877 w 4238606"/>
              <a:gd name="connsiteY688" fmla="*/ 3742496 h 4321139"/>
              <a:gd name="connsiteX689" fmla="*/ 1261259 w 4238606"/>
              <a:gd name="connsiteY689" fmla="*/ 3740114 h 4321139"/>
              <a:gd name="connsiteX690" fmla="*/ 3563918 w 4238606"/>
              <a:gd name="connsiteY690" fmla="*/ 3738527 h 4321139"/>
              <a:gd name="connsiteX691" fmla="*/ 3567093 w 4238606"/>
              <a:gd name="connsiteY691" fmla="*/ 3741702 h 4321139"/>
              <a:gd name="connsiteX692" fmla="*/ 3563918 w 4238606"/>
              <a:gd name="connsiteY692" fmla="*/ 3744877 h 4321139"/>
              <a:gd name="connsiteX693" fmla="*/ 3560743 w 4238606"/>
              <a:gd name="connsiteY693" fmla="*/ 3741702 h 4321139"/>
              <a:gd name="connsiteX694" fmla="*/ 3563918 w 4238606"/>
              <a:gd name="connsiteY694" fmla="*/ 3738527 h 4321139"/>
              <a:gd name="connsiteX695" fmla="*/ 2508230 w 4238606"/>
              <a:gd name="connsiteY695" fmla="*/ 3736939 h 4321139"/>
              <a:gd name="connsiteX696" fmla="*/ 2514580 w 4238606"/>
              <a:gd name="connsiteY696" fmla="*/ 3742496 h 4321139"/>
              <a:gd name="connsiteX697" fmla="*/ 2508230 w 4238606"/>
              <a:gd name="connsiteY697" fmla="*/ 3748053 h 4321139"/>
              <a:gd name="connsiteX698" fmla="*/ 2501880 w 4238606"/>
              <a:gd name="connsiteY698" fmla="*/ 3742496 h 4321139"/>
              <a:gd name="connsiteX699" fmla="*/ 2508230 w 4238606"/>
              <a:gd name="connsiteY699" fmla="*/ 3736939 h 4321139"/>
              <a:gd name="connsiteX700" fmla="*/ 3467875 w 4238606"/>
              <a:gd name="connsiteY700" fmla="*/ 3733764 h 4321139"/>
              <a:gd name="connsiteX701" fmla="*/ 3476607 w 4238606"/>
              <a:gd name="connsiteY701" fmla="*/ 3742496 h 4321139"/>
              <a:gd name="connsiteX702" fmla="*/ 3467875 w 4238606"/>
              <a:gd name="connsiteY702" fmla="*/ 3751228 h 4321139"/>
              <a:gd name="connsiteX703" fmla="*/ 3459143 w 4238606"/>
              <a:gd name="connsiteY703" fmla="*/ 3742496 h 4321139"/>
              <a:gd name="connsiteX704" fmla="*/ 3467875 w 4238606"/>
              <a:gd name="connsiteY704" fmla="*/ 3733764 h 4321139"/>
              <a:gd name="connsiteX705" fmla="*/ 1165216 w 4238606"/>
              <a:gd name="connsiteY705" fmla="*/ 3733764 h 4321139"/>
              <a:gd name="connsiteX706" fmla="*/ 1173153 w 4238606"/>
              <a:gd name="connsiteY706" fmla="*/ 3741702 h 4321139"/>
              <a:gd name="connsiteX707" fmla="*/ 1165216 w 4238606"/>
              <a:gd name="connsiteY707" fmla="*/ 3749640 h 4321139"/>
              <a:gd name="connsiteX708" fmla="*/ 1157277 w 4238606"/>
              <a:gd name="connsiteY708" fmla="*/ 3741702 h 4321139"/>
              <a:gd name="connsiteX709" fmla="*/ 1165216 w 4238606"/>
              <a:gd name="connsiteY709" fmla="*/ 3733764 h 4321139"/>
              <a:gd name="connsiteX710" fmla="*/ 685790 w 4238606"/>
              <a:gd name="connsiteY710" fmla="*/ 3733764 h 4321139"/>
              <a:gd name="connsiteX711" fmla="*/ 693726 w 4238606"/>
              <a:gd name="connsiteY711" fmla="*/ 3741702 h 4321139"/>
              <a:gd name="connsiteX712" fmla="*/ 685790 w 4238606"/>
              <a:gd name="connsiteY712" fmla="*/ 3749640 h 4321139"/>
              <a:gd name="connsiteX713" fmla="*/ 677851 w 4238606"/>
              <a:gd name="connsiteY713" fmla="*/ 3741702 h 4321139"/>
              <a:gd name="connsiteX714" fmla="*/ 685790 w 4238606"/>
              <a:gd name="connsiteY714" fmla="*/ 3733764 h 4321139"/>
              <a:gd name="connsiteX715" fmla="*/ 2604275 w 4238606"/>
              <a:gd name="connsiteY715" fmla="*/ 3730589 h 4321139"/>
              <a:gd name="connsiteX716" fmla="*/ 2616182 w 4238606"/>
              <a:gd name="connsiteY716" fmla="*/ 3742496 h 4321139"/>
              <a:gd name="connsiteX717" fmla="*/ 2604275 w 4238606"/>
              <a:gd name="connsiteY717" fmla="*/ 3754403 h 4321139"/>
              <a:gd name="connsiteX718" fmla="*/ 2592368 w 4238606"/>
              <a:gd name="connsiteY718" fmla="*/ 3742496 h 4321139"/>
              <a:gd name="connsiteX719" fmla="*/ 2604275 w 4238606"/>
              <a:gd name="connsiteY719" fmla="*/ 3730589 h 4321139"/>
              <a:gd name="connsiteX720" fmla="*/ 3371831 w 4238606"/>
              <a:gd name="connsiteY720" fmla="*/ 3727414 h 4321139"/>
              <a:gd name="connsiteX721" fmla="*/ 3386119 w 4238606"/>
              <a:gd name="connsiteY721" fmla="*/ 3741702 h 4321139"/>
              <a:gd name="connsiteX722" fmla="*/ 3371831 w 4238606"/>
              <a:gd name="connsiteY722" fmla="*/ 3755990 h 4321139"/>
              <a:gd name="connsiteX723" fmla="*/ 3357543 w 4238606"/>
              <a:gd name="connsiteY723" fmla="*/ 3741702 h 4321139"/>
              <a:gd name="connsiteX724" fmla="*/ 3371831 w 4238606"/>
              <a:gd name="connsiteY724" fmla="*/ 3727414 h 4321139"/>
              <a:gd name="connsiteX725" fmla="*/ 2700318 w 4238606"/>
              <a:gd name="connsiteY725" fmla="*/ 3722652 h 4321139"/>
              <a:gd name="connsiteX726" fmla="*/ 2719368 w 4238606"/>
              <a:gd name="connsiteY726" fmla="*/ 3741702 h 4321139"/>
              <a:gd name="connsiteX727" fmla="*/ 2700318 w 4238606"/>
              <a:gd name="connsiteY727" fmla="*/ 3760752 h 4321139"/>
              <a:gd name="connsiteX728" fmla="*/ 2681268 w 4238606"/>
              <a:gd name="connsiteY728" fmla="*/ 3741702 h 4321139"/>
              <a:gd name="connsiteX729" fmla="*/ 2700318 w 4238606"/>
              <a:gd name="connsiteY729" fmla="*/ 3722652 h 4321139"/>
              <a:gd name="connsiteX730" fmla="*/ 1069171 w 4238606"/>
              <a:gd name="connsiteY730" fmla="*/ 3722652 h 4321139"/>
              <a:gd name="connsiteX731" fmla="*/ 1089016 w 4238606"/>
              <a:gd name="connsiteY731" fmla="*/ 3741702 h 4321139"/>
              <a:gd name="connsiteX732" fmla="*/ 1069171 w 4238606"/>
              <a:gd name="connsiteY732" fmla="*/ 3760752 h 4321139"/>
              <a:gd name="connsiteX733" fmla="*/ 1049328 w 4238606"/>
              <a:gd name="connsiteY733" fmla="*/ 3741702 h 4321139"/>
              <a:gd name="connsiteX734" fmla="*/ 1069171 w 4238606"/>
              <a:gd name="connsiteY734" fmla="*/ 3722652 h 4321139"/>
              <a:gd name="connsiteX735" fmla="*/ 3275787 w 4238606"/>
              <a:gd name="connsiteY735" fmla="*/ 3721064 h 4321139"/>
              <a:gd name="connsiteX736" fmla="*/ 3295631 w 4238606"/>
              <a:gd name="connsiteY736" fmla="*/ 3741702 h 4321139"/>
              <a:gd name="connsiteX737" fmla="*/ 3275787 w 4238606"/>
              <a:gd name="connsiteY737" fmla="*/ 3762340 h 4321139"/>
              <a:gd name="connsiteX738" fmla="*/ 3255943 w 4238606"/>
              <a:gd name="connsiteY738" fmla="*/ 3741702 h 4321139"/>
              <a:gd name="connsiteX739" fmla="*/ 3275787 w 4238606"/>
              <a:gd name="connsiteY739" fmla="*/ 3721064 h 4321139"/>
              <a:gd name="connsiteX740" fmla="*/ 781835 w 4238606"/>
              <a:gd name="connsiteY740" fmla="*/ 3721064 h 4321139"/>
              <a:gd name="connsiteX741" fmla="*/ 803267 w 4238606"/>
              <a:gd name="connsiteY741" fmla="*/ 3742496 h 4321139"/>
              <a:gd name="connsiteX742" fmla="*/ 781835 w 4238606"/>
              <a:gd name="connsiteY742" fmla="*/ 3763928 h 4321139"/>
              <a:gd name="connsiteX743" fmla="*/ 760404 w 4238606"/>
              <a:gd name="connsiteY743" fmla="*/ 3742496 h 4321139"/>
              <a:gd name="connsiteX744" fmla="*/ 781835 w 4238606"/>
              <a:gd name="connsiteY744" fmla="*/ 3721064 h 4321139"/>
              <a:gd name="connsiteX745" fmla="*/ 3179743 w 4238606"/>
              <a:gd name="connsiteY745" fmla="*/ 3714714 h 4321139"/>
              <a:gd name="connsiteX746" fmla="*/ 3206731 w 4238606"/>
              <a:gd name="connsiteY746" fmla="*/ 3741702 h 4321139"/>
              <a:gd name="connsiteX747" fmla="*/ 3179743 w 4238606"/>
              <a:gd name="connsiteY747" fmla="*/ 3768690 h 4321139"/>
              <a:gd name="connsiteX748" fmla="*/ 3152755 w 4238606"/>
              <a:gd name="connsiteY748" fmla="*/ 3741702 h 4321139"/>
              <a:gd name="connsiteX749" fmla="*/ 3179743 w 4238606"/>
              <a:gd name="connsiteY749" fmla="*/ 3714714 h 4321139"/>
              <a:gd name="connsiteX750" fmla="*/ 2796362 w 4238606"/>
              <a:gd name="connsiteY750" fmla="*/ 3713127 h 4321139"/>
              <a:gd name="connsiteX751" fmla="*/ 2825731 w 4238606"/>
              <a:gd name="connsiteY751" fmla="*/ 3742496 h 4321139"/>
              <a:gd name="connsiteX752" fmla="*/ 2796362 w 4238606"/>
              <a:gd name="connsiteY752" fmla="*/ 3771865 h 4321139"/>
              <a:gd name="connsiteX753" fmla="*/ 2766993 w 4238606"/>
              <a:gd name="connsiteY753" fmla="*/ 3742496 h 4321139"/>
              <a:gd name="connsiteX754" fmla="*/ 2796362 w 4238606"/>
              <a:gd name="connsiteY754" fmla="*/ 3713127 h 4321139"/>
              <a:gd name="connsiteX755" fmla="*/ 3083700 w 4238606"/>
              <a:gd name="connsiteY755" fmla="*/ 3708364 h 4321139"/>
              <a:gd name="connsiteX756" fmla="*/ 3117832 w 4238606"/>
              <a:gd name="connsiteY756" fmla="*/ 3742496 h 4321139"/>
              <a:gd name="connsiteX757" fmla="*/ 3083700 w 4238606"/>
              <a:gd name="connsiteY757" fmla="*/ 3776628 h 4321139"/>
              <a:gd name="connsiteX758" fmla="*/ 3049568 w 4238606"/>
              <a:gd name="connsiteY758" fmla="*/ 3742496 h 4321139"/>
              <a:gd name="connsiteX759" fmla="*/ 3083700 w 4238606"/>
              <a:gd name="connsiteY759" fmla="*/ 3708364 h 4321139"/>
              <a:gd name="connsiteX760" fmla="*/ 973921 w 4238606"/>
              <a:gd name="connsiteY760" fmla="*/ 3708364 h 4321139"/>
              <a:gd name="connsiteX761" fmla="*/ 1008055 w 4238606"/>
              <a:gd name="connsiteY761" fmla="*/ 3742496 h 4321139"/>
              <a:gd name="connsiteX762" fmla="*/ 973921 w 4238606"/>
              <a:gd name="connsiteY762" fmla="*/ 3776628 h 4321139"/>
              <a:gd name="connsiteX763" fmla="*/ 939790 w 4238606"/>
              <a:gd name="connsiteY763" fmla="*/ 3742496 h 4321139"/>
              <a:gd name="connsiteX764" fmla="*/ 973921 w 4238606"/>
              <a:gd name="connsiteY764" fmla="*/ 3708364 h 4321139"/>
              <a:gd name="connsiteX765" fmla="*/ 877878 w 4238606"/>
              <a:gd name="connsiteY765" fmla="*/ 3706777 h 4321139"/>
              <a:gd name="connsiteX766" fmla="*/ 912803 w 4238606"/>
              <a:gd name="connsiteY766" fmla="*/ 3741702 h 4321139"/>
              <a:gd name="connsiteX767" fmla="*/ 877878 w 4238606"/>
              <a:gd name="connsiteY767" fmla="*/ 3776627 h 4321139"/>
              <a:gd name="connsiteX768" fmla="*/ 842953 w 4238606"/>
              <a:gd name="connsiteY768" fmla="*/ 3741702 h 4321139"/>
              <a:gd name="connsiteX769" fmla="*/ 877878 w 4238606"/>
              <a:gd name="connsiteY769" fmla="*/ 3706777 h 4321139"/>
              <a:gd name="connsiteX770" fmla="*/ 2891612 w 4238606"/>
              <a:gd name="connsiteY770" fmla="*/ 3703602 h 4321139"/>
              <a:gd name="connsiteX771" fmla="*/ 2930506 w 4238606"/>
              <a:gd name="connsiteY771" fmla="*/ 3742496 h 4321139"/>
              <a:gd name="connsiteX772" fmla="*/ 2891612 w 4238606"/>
              <a:gd name="connsiteY772" fmla="*/ 3781390 h 4321139"/>
              <a:gd name="connsiteX773" fmla="*/ 2852718 w 4238606"/>
              <a:gd name="connsiteY773" fmla="*/ 3742496 h 4321139"/>
              <a:gd name="connsiteX774" fmla="*/ 2891612 w 4238606"/>
              <a:gd name="connsiteY774" fmla="*/ 3703602 h 4321139"/>
              <a:gd name="connsiteX775" fmla="*/ 2988450 w 4238606"/>
              <a:gd name="connsiteY775" fmla="*/ 3702014 h 4321139"/>
              <a:gd name="connsiteX776" fmla="*/ 3028932 w 4238606"/>
              <a:gd name="connsiteY776" fmla="*/ 3742496 h 4321139"/>
              <a:gd name="connsiteX777" fmla="*/ 2988450 w 4238606"/>
              <a:gd name="connsiteY777" fmla="*/ 3782978 h 4321139"/>
              <a:gd name="connsiteX778" fmla="*/ 2947968 w 4238606"/>
              <a:gd name="connsiteY778" fmla="*/ 3742496 h 4321139"/>
              <a:gd name="connsiteX779" fmla="*/ 2988450 w 4238606"/>
              <a:gd name="connsiteY779" fmla="*/ 3702014 h 4321139"/>
              <a:gd name="connsiteX780" fmla="*/ 3755212 w 4238606"/>
              <a:gd name="connsiteY780" fmla="*/ 3646452 h 4321139"/>
              <a:gd name="connsiteX781" fmla="*/ 3756006 w 4238606"/>
              <a:gd name="connsiteY781" fmla="*/ 3647246 h 4321139"/>
              <a:gd name="connsiteX782" fmla="*/ 3755212 w 4238606"/>
              <a:gd name="connsiteY782" fmla="*/ 3648040 h 4321139"/>
              <a:gd name="connsiteX783" fmla="*/ 3754418 w 4238606"/>
              <a:gd name="connsiteY783" fmla="*/ 3647246 h 4321139"/>
              <a:gd name="connsiteX784" fmla="*/ 3755212 w 4238606"/>
              <a:gd name="connsiteY784" fmla="*/ 3646452 h 4321139"/>
              <a:gd name="connsiteX785" fmla="*/ 2604274 w 4238606"/>
              <a:gd name="connsiteY785" fmla="*/ 3644865 h 4321139"/>
              <a:gd name="connsiteX786" fmla="*/ 2605068 w 4238606"/>
              <a:gd name="connsiteY786" fmla="*/ 3645659 h 4321139"/>
              <a:gd name="connsiteX787" fmla="*/ 2604274 w 4238606"/>
              <a:gd name="connsiteY787" fmla="*/ 3646453 h 4321139"/>
              <a:gd name="connsiteX788" fmla="*/ 2603480 w 4238606"/>
              <a:gd name="connsiteY788" fmla="*/ 3645659 h 4321139"/>
              <a:gd name="connsiteX789" fmla="*/ 2604274 w 4238606"/>
              <a:gd name="connsiteY789" fmla="*/ 3644865 h 4321139"/>
              <a:gd name="connsiteX790" fmla="*/ 1069173 w 4238606"/>
              <a:gd name="connsiteY790" fmla="*/ 3644865 h 4321139"/>
              <a:gd name="connsiteX791" fmla="*/ 1069967 w 4238606"/>
              <a:gd name="connsiteY791" fmla="*/ 3645659 h 4321139"/>
              <a:gd name="connsiteX792" fmla="*/ 1069173 w 4238606"/>
              <a:gd name="connsiteY792" fmla="*/ 3646453 h 4321139"/>
              <a:gd name="connsiteX793" fmla="*/ 1068379 w 4238606"/>
              <a:gd name="connsiteY793" fmla="*/ 3645659 h 4321139"/>
              <a:gd name="connsiteX794" fmla="*/ 1069173 w 4238606"/>
              <a:gd name="connsiteY794" fmla="*/ 3644865 h 4321139"/>
              <a:gd name="connsiteX795" fmla="*/ 494498 w 4238606"/>
              <a:gd name="connsiteY795" fmla="*/ 3644865 h 4321139"/>
              <a:gd name="connsiteX796" fmla="*/ 495292 w 4238606"/>
              <a:gd name="connsiteY796" fmla="*/ 3645659 h 4321139"/>
              <a:gd name="connsiteX797" fmla="*/ 494498 w 4238606"/>
              <a:gd name="connsiteY797" fmla="*/ 3646453 h 4321139"/>
              <a:gd name="connsiteX798" fmla="*/ 493704 w 4238606"/>
              <a:gd name="connsiteY798" fmla="*/ 3645659 h 4321139"/>
              <a:gd name="connsiteX799" fmla="*/ 494498 w 4238606"/>
              <a:gd name="connsiteY799" fmla="*/ 3644865 h 4321139"/>
              <a:gd name="connsiteX800" fmla="*/ 3659168 w 4238606"/>
              <a:gd name="connsiteY800" fmla="*/ 3643277 h 4321139"/>
              <a:gd name="connsiteX801" fmla="*/ 3662343 w 4238606"/>
              <a:gd name="connsiteY801" fmla="*/ 3646452 h 4321139"/>
              <a:gd name="connsiteX802" fmla="*/ 3659168 w 4238606"/>
              <a:gd name="connsiteY802" fmla="*/ 3649627 h 4321139"/>
              <a:gd name="connsiteX803" fmla="*/ 3655993 w 4238606"/>
              <a:gd name="connsiteY803" fmla="*/ 3646452 h 4321139"/>
              <a:gd name="connsiteX804" fmla="*/ 3659168 w 4238606"/>
              <a:gd name="connsiteY804" fmla="*/ 3643277 h 4321139"/>
              <a:gd name="connsiteX805" fmla="*/ 2700319 w 4238606"/>
              <a:gd name="connsiteY805" fmla="*/ 3641690 h 4321139"/>
              <a:gd name="connsiteX806" fmla="*/ 2705082 w 4238606"/>
              <a:gd name="connsiteY806" fmla="*/ 3646453 h 4321139"/>
              <a:gd name="connsiteX807" fmla="*/ 2700319 w 4238606"/>
              <a:gd name="connsiteY807" fmla="*/ 3651217 h 4321139"/>
              <a:gd name="connsiteX808" fmla="*/ 2695555 w 4238606"/>
              <a:gd name="connsiteY808" fmla="*/ 3646453 h 4321139"/>
              <a:gd name="connsiteX809" fmla="*/ 2700319 w 4238606"/>
              <a:gd name="connsiteY809" fmla="*/ 3641690 h 4321139"/>
              <a:gd name="connsiteX810" fmla="*/ 973923 w 4238606"/>
              <a:gd name="connsiteY810" fmla="*/ 3638515 h 4321139"/>
              <a:gd name="connsiteX811" fmla="*/ 981066 w 4238606"/>
              <a:gd name="connsiteY811" fmla="*/ 3645659 h 4321139"/>
              <a:gd name="connsiteX812" fmla="*/ 973923 w 4238606"/>
              <a:gd name="connsiteY812" fmla="*/ 3652803 h 4321139"/>
              <a:gd name="connsiteX813" fmla="*/ 966778 w 4238606"/>
              <a:gd name="connsiteY813" fmla="*/ 3645659 h 4321139"/>
              <a:gd name="connsiteX814" fmla="*/ 973923 w 4238606"/>
              <a:gd name="connsiteY814" fmla="*/ 3638515 h 4321139"/>
              <a:gd name="connsiteX815" fmla="*/ 589748 w 4238606"/>
              <a:gd name="connsiteY815" fmla="*/ 3638515 h 4321139"/>
              <a:gd name="connsiteX816" fmla="*/ 598479 w 4238606"/>
              <a:gd name="connsiteY816" fmla="*/ 3646453 h 4321139"/>
              <a:gd name="connsiteX817" fmla="*/ 589748 w 4238606"/>
              <a:gd name="connsiteY817" fmla="*/ 3654391 h 4321139"/>
              <a:gd name="connsiteX818" fmla="*/ 581016 w 4238606"/>
              <a:gd name="connsiteY818" fmla="*/ 3646453 h 4321139"/>
              <a:gd name="connsiteX819" fmla="*/ 589748 w 4238606"/>
              <a:gd name="connsiteY819" fmla="*/ 3638515 h 4321139"/>
              <a:gd name="connsiteX820" fmla="*/ 3563918 w 4238606"/>
              <a:gd name="connsiteY820" fmla="*/ 3636927 h 4321139"/>
              <a:gd name="connsiteX821" fmla="*/ 3573443 w 4238606"/>
              <a:gd name="connsiteY821" fmla="*/ 3646452 h 4321139"/>
              <a:gd name="connsiteX822" fmla="*/ 3563918 w 4238606"/>
              <a:gd name="connsiteY822" fmla="*/ 3655977 h 4321139"/>
              <a:gd name="connsiteX823" fmla="*/ 3554393 w 4238606"/>
              <a:gd name="connsiteY823" fmla="*/ 3646452 h 4321139"/>
              <a:gd name="connsiteX824" fmla="*/ 3563918 w 4238606"/>
              <a:gd name="connsiteY824" fmla="*/ 3636927 h 4321139"/>
              <a:gd name="connsiteX825" fmla="*/ 2796362 w 4238606"/>
              <a:gd name="connsiteY825" fmla="*/ 3635340 h 4321139"/>
              <a:gd name="connsiteX826" fmla="*/ 2808269 w 4238606"/>
              <a:gd name="connsiteY826" fmla="*/ 3646453 h 4321139"/>
              <a:gd name="connsiteX827" fmla="*/ 2796362 w 4238606"/>
              <a:gd name="connsiteY827" fmla="*/ 3657566 h 4321139"/>
              <a:gd name="connsiteX828" fmla="*/ 2784455 w 4238606"/>
              <a:gd name="connsiteY828" fmla="*/ 3646453 h 4321139"/>
              <a:gd name="connsiteX829" fmla="*/ 2796362 w 4238606"/>
              <a:gd name="connsiteY829" fmla="*/ 3635340 h 4321139"/>
              <a:gd name="connsiteX830" fmla="*/ 3467875 w 4238606"/>
              <a:gd name="connsiteY830" fmla="*/ 3630577 h 4321139"/>
              <a:gd name="connsiteX831" fmla="*/ 3482957 w 4238606"/>
              <a:gd name="connsiteY831" fmla="*/ 3645659 h 4321139"/>
              <a:gd name="connsiteX832" fmla="*/ 3467875 w 4238606"/>
              <a:gd name="connsiteY832" fmla="*/ 3660741 h 4321139"/>
              <a:gd name="connsiteX833" fmla="*/ 3452793 w 4238606"/>
              <a:gd name="connsiteY833" fmla="*/ 3645659 h 4321139"/>
              <a:gd name="connsiteX834" fmla="*/ 3467875 w 4238606"/>
              <a:gd name="connsiteY834" fmla="*/ 3630577 h 4321139"/>
              <a:gd name="connsiteX835" fmla="*/ 3371830 w 4238606"/>
              <a:gd name="connsiteY835" fmla="*/ 3624227 h 4321139"/>
              <a:gd name="connsiteX836" fmla="*/ 3394055 w 4238606"/>
              <a:gd name="connsiteY836" fmla="*/ 3646452 h 4321139"/>
              <a:gd name="connsiteX837" fmla="*/ 3371830 w 4238606"/>
              <a:gd name="connsiteY837" fmla="*/ 3668677 h 4321139"/>
              <a:gd name="connsiteX838" fmla="*/ 3349605 w 4238606"/>
              <a:gd name="connsiteY838" fmla="*/ 3646452 h 4321139"/>
              <a:gd name="connsiteX839" fmla="*/ 3371830 w 4238606"/>
              <a:gd name="connsiteY839" fmla="*/ 3624227 h 4321139"/>
              <a:gd name="connsiteX840" fmla="*/ 2892406 w 4238606"/>
              <a:gd name="connsiteY840" fmla="*/ 3624227 h 4321139"/>
              <a:gd name="connsiteX841" fmla="*/ 2913044 w 4238606"/>
              <a:gd name="connsiteY841" fmla="*/ 3645659 h 4321139"/>
              <a:gd name="connsiteX842" fmla="*/ 2892406 w 4238606"/>
              <a:gd name="connsiteY842" fmla="*/ 3667091 h 4321139"/>
              <a:gd name="connsiteX843" fmla="*/ 2871768 w 4238606"/>
              <a:gd name="connsiteY843" fmla="*/ 3645659 h 4321139"/>
              <a:gd name="connsiteX844" fmla="*/ 2892406 w 4238606"/>
              <a:gd name="connsiteY844" fmla="*/ 3624227 h 4321139"/>
              <a:gd name="connsiteX845" fmla="*/ 878673 w 4238606"/>
              <a:gd name="connsiteY845" fmla="*/ 3622640 h 4321139"/>
              <a:gd name="connsiteX846" fmla="*/ 901694 w 4238606"/>
              <a:gd name="connsiteY846" fmla="*/ 3645659 h 4321139"/>
              <a:gd name="connsiteX847" fmla="*/ 878673 w 4238606"/>
              <a:gd name="connsiteY847" fmla="*/ 3668678 h 4321139"/>
              <a:gd name="connsiteX848" fmla="*/ 855654 w 4238606"/>
              <a:gd name="connsiteY848" fmla="*/ 3645659 h 4321139"/>
              <a:gd name="connsiteX849" fmla="*/ 878673 w 4238606"/>
              <a:gd name="connsiteY849" fmla="*/ 3622640 h 4321139"/>
              <a:gd name="connsiteX850" fmla="*/ 685790 w 4238606"/>
              <a:gd name="connsiteY850" fmla="*/ 3621052 h 4321139"/>
              <a:gd name="connsiteX851" fmla="*/ 711192 w 4238606"/>
              <a:gd name="connsiteY851" fmla="*/ 3646452 h 4321139"/>
              <a:gd name="connsiteX852" fmla="*/ 685790 w 4238606"/>
              <a:gd name="connsiteY852" fmla="*/ 3671852 h 4321139"/>
              <a:gd name="connsiteX853" fmla="*/ 660390 w 4238606"/>
              <a:gd name="connsiteY853" fmla="*/ 3646452 h 4321139"/>
              <a:gd name="connsiteX854" fmla="*/ 685790 w 4238606"/>
              <a:gd name="connsiteY854" fmla="*/ 3621052 h 4321139"/>
              <a:gd name="connsiteX855" fmla="*/ 3275787 w 4238606"/>
              <a:gd name="connsiteY855" fmla="*/ 3617877 h 4321139"/>
              <a:gd name="connsiteX856" fmla="*/ 3305156 w 4238606"/>
              <a:gd name="connsiteY856" fmla="*/ 3646452 h 4321139"/>
              <a:gd name="connsiteX857" fmla="*/ 3275787 w 4238606"/>
              <a:gd name="connsiteY857" fmla="*/ 3675027 h 4321139"/>
              <a:gd name="connsiteX858" fmla="*/ 3246418 w 4238606"/>
              <a:gd name="connsiteY858" fmla="*/ 3646452 h 4321139"/>
              <a:gd name="connsiteX859" fmla="*/ 3275787 w 4238606"/>
              <a:gd name="connsiteY859" fmla="*/ 3617877 h 4321139"/>
              <a:gd name="connsiteX860" fmla="*/ 2987656 w 4238606"/>
              <a:gd name="connsiteY860" fmla="*/ 3613114 h 4321139"/>
              <a:gd name="connsiteX861" fmla="*/ 3020994 w 4238606"/>
              <a:gd name="connsiteY861" fmla="*/ 3646452 h 4321139"/>
              <a:gd name="connsiteX862" fmla="*/ 2987656 w 4238606"/>
              <a:gd name="connsiteY862" fmla="*/ 3679790 h 4321139"/>
              <a:gd name="connsiteX863" fmla="*/ 2954318 w 4238606"/>
              <a:gd name="connsiteY863" fmla="*/ 3646452 h 4321139"/>
              <a:gd name="connsiteX864" fmla="*/ 2987656 w 4238606"/>
              <a:gd name="connsiteY864" fmla="*/ 3613114 h 4321139"/>
              <a:gd name="connsiteX865" fmla="*/ 781836 w 4238606"/>
              <a:gd name="connsiteY865" fmla="*/ 3609940 h 4321139"/>
              <a:gd name="connsiteX866" fmla="*/ 817554 w 4238606"/>
              <a:gd name="connsiteY866" fmla="*/ 3646453 h 4321139"/>
              <a:gd name="connsiteX867" fmla="*/ 781836 w 4238606"/>
              <a:gd name="connsiteY867" fmla="*/ 3682966 h 4321139"/>
              <a:gd name="connsiteX868" fmla="*/ 746118 w 4238606"/>
              <a:gd name="connsiteY868" fmla="*/ 3646453 h 4321139"/>
              <a:gd name="connsiteX869" fmla="*/ 781836 w 4238606"/>
              <a:gd name="connsiteY869" fmla="*/ 3609940 h 4321139"/>
              <a:gd name="connsiteX870" fmla="*/ 3180537 w 4238606"/>
              <a:gd name="connsiteY870" fmla="*/ 3608352 h 4321139"/>
              <a:gd name="connsiteX871" fmla="*/ 3217844 w 4238606"/>
              <a:gd name="connsiteY871" fmla="*/ 3645659 h 4321139"/>
              <a:gd name="connsiteX872" fmla="*/ 3180537 w 4238606"/>
              <a:gd name="connsiteY872" fmla="*/ 3682966 h 4321139"/>
              <a:gd name="connsiteX873" fmla="*/ 3143230 w 4238606"/>
              <a:gd name="connsiteY873" fmla="*/ 3645659 h 4321139"/>
              <a:gd name="connsiteX874" fmla="*/ 3180537 w 4238606"/>
              <a:gd name="connsiteY874" fmla="*/ 3608352 h 4321139"/>
              <a:gd name="connsiteX875" fmla="*/ 3084493 w 4238606"/>
              <a:gd name="connsiteY875" fmla="*/ 3605177 h 4321139"/>
              <a:gd name="connsiteX876" fmla="*/ 3125768 w 4238606"/>
              <a:gd name="connsiteY876" fmla="*/ 3646452 h 4321139"/>
              <a:gd name="connsiteX877" fmla="*/ 3084493 w 4238606"/>
              <a:gd name="connsiteY877" fmla="*/ 3687727 h 4321139"/>
              <a:gd name="connsiteX878" fmla="*/ 3043218 w 4238606"/>
              <a:gd name="connsiteY878" fmla="*/ 3646452 h 4321139"/>
              <a:gd name="connsiteX879" fmla="*/ 3084493 w 4238606"/>
              <a:gd name="connsiteY879" fmla="*/ 3605177 h 4321139"/>
              <a:gd name="connsiteX880" fmla="*/ 3852049 w 4238606"/>
              <a:gd name="connsiteY880" fmla="*/ 3549615 h 4321139"/>
              <a:gd name="connsiteX881" fmla="*/ 3852843 w 4238606"/>
              <a:gd name="connsiteY881" fmla="*/ 3550409 h 4321139"/>
              <a:gd name="connsiteX882" fmla="*/ 3852049 w 4238606"/>
              <a:gd name="connsiteY882" fmla="*/ 3551203 h 4321139"/>
              <a:gd name="connsiteX883" fmla="*/ 3851255 w 4238606"/>
              <a:gd name="connsiteY883" fmla="*/ 3550409 h 4321139"/>
              <a:gd name="connsiteX884" fmla="*/ 3852049 w 4238606"/>
              <a:gd name="connsiteY884" fmla="*/ 3549615 h 4321139"/>
              <a:gd name="connsiteX885" fmla="*/ 399249 w 4238606"/>
              <a:gd name="connsiteY885" fmla="*/ 3549615 h 4321139"/>
              <a:gd name="connsiteX886" fmla="*/ 400044 w 4238606"/>
              <a:gd name="connsiteY886" fmla="*/ 3550409 h 4321139"/>
              <a:gd name="connsiteX887" fmla="*/ 399249 w 4238606"/>
              <a:gd name="connsiteY887" fmla="*/ 3551203 h 4321139"/>
              <a:gd name="connsiteX888" fmla="*/ 398455 w 4238606"/>
              <a:gd name="connsiteY888" fmla="*/ 3550409 h 4321139"/>
              <a:gd name="connsiteX889" fmla="*/ 399249 w 4238606"/>
              <a:gd name="connsiteY889" fmla="*/ 3549615 h 4321139"/>
              <a:gd name="connsiteX890" fmla="*/ 3755212 w 4238606"/>
              <a:gd name="connsiteY890" fmla="*/ 3548027 h 4321139"/>
              <a:gd name="connsiteX891" fmla="*/ 3757594 w 4238606"/>
              <a:gd name="connsiteY891" fmla="*/ 3550409 h 4321139"/>
              <a:gd name="connsiteX892" fmla="*/ 3755212 w 4238606"/>
              <a:gd name="connsiteY892" fmla="*/ 3552791 h 4321139"/>
              <a:gd name="connsiteX893" fmla="*/ 3752830 w 4238606"/>
              <a:gd name="connsiteY893" fmla="*/ 3550409 h 4321139"/>
              <a:gd name="connsiteX894" fmla="*/ 3755212 w 4238606"/>
              <a:gd name="connsiteY894" fmla="*/ 3548027 h 4321139"/>
              <a:gd name="connsiteX895" fmla="*/ 878106 w 4238606"/>
              <a:gd name="connsiteY895" fmla="*/ 3548027 h 4321139"/>
              <a:gd name="connsiteX896" fmla="*/ 879467 w 4238606"/>
              <a:gd name="connsiteY896" fmla="*/ 3550068 h 4321139"/>
              <a:gd name="connsiteX897" fmla="*/ 878106 w 4238606"/>
              <a:gd name="connsiteY897" fmla="*/ 3552790 h 4321139"/>
              <a:gd name="connsiteX898" fmla="*/ 876292 w 4238606"/>
              <a:gd name="connsiteY898" fmla="*/ 3550068 h 4321139"/>
              <a:gd name="connsiteX899" fmla="*/ 878106 w 4238606"/>
              <a:gd name="connsiteY899" fmla="*/ 3548027 h 4321139"/>
              <a:gd name="connsiteX900" fmla="*/ 2891612 w 4238606"/>
              <a:gd name="connsiteY900" fmla="*/ 3543265 h 4321139"/>
              <a:gd name="connsiteX901" fmla="*/ 2898756 w 4238606"/>
              <a:gd name="connsiteY901" fmla="*/ 3550409 h 4321139"/>
              <a:gd name="connsiteX902" fmla="*/ 2891612 w 4238606"/>
              <a:gd name="connsiteY902" fmla="*/ 3557553 h 4321139"/>
              <a:gd name="connsiteX903" fmla="*/ 2884468 w 4238606"/>
              <a:gd name="connsiteY903" fmla="*/ 3550409 h 4321139"/>
              <a:gd name="connsiteX904" fmla="*/ 2891612 w 4238606"/>
              <a:gd name="connsiteY904" fmla="*/ 3543265 h 4321139"/>
              <a:gd name="connsiteX905" fmla="*/ 3659168 w 4238606"/>
              <a:gd name="connsiteY905" fmla="*/ 3541677 h 4321139"/>
              <a:gd name="connsiteX906" fmla="*/ 3667106 w 4238606"/>
              <a:gd name="connsiteY906" fmla="*/ 3550409 h 4321139"/>
              <a:gd name="connsiteX907" fmla="*/ 3659168 w 4238606"/>
              <a:gd name="connsiteY907" fmla="*/ 3559141 h 4321139"/>
              <a:gd name="connsiteX908" fmla="*/ 3651230 w 4238606"/>
              <a:gd name="connsiteY908" fmla="*/ 3550409 h 4321139"/>
              <a:gd name="connsiteX909" fmla="*/ 3659168 w 4238606"/>
              <a:gd name="connsiteY909" fmla="*/ 3541677 h 4321139"/>
              <a:gd name="connsiteX910" fmla="*/ 493705 w 4238606"/>
              <a:gd name="connsiteY910" fmla="*/ 3541677 h 4321139"/>
              <a:gd name="connsiteX911" fmla="*/ 501642 w 4238606"/>
              <a:gd name="connsiteY911" fmla="*/ 3549615 h 4321139"/>
              <a:gd name="connsiteX912" fmla="*/ 493705 w 4238606"/>
              <a:gd name="connsiteY912" fmla="*/ 3557553 h 4321139"/>
              <a:gd name="connsiteX913" fmla="*/ 485767 w 4238606"/>
              <a:gd name="connsiteY913" fmla="*/ 3549615 h 4321139"/>
              <a:gd name="connsiteX914" fmla="*/ 493705 w 4238606"/>
              <a:gd name="connsiteY914" fmla="*/ 3541677 h 4321139"/>
              <a:gd name="connsiteX915" fmla="*/ 781836 w 4238606"/>
              <a:gd name="connsiteY915" fmla="*/ 3536915 h 4321139"/>
              <a:gd name="connsiteX916" fmla="*/ 795331 w 4238606"/>
              <a:gd name="connsiteY916" fmla="*/ 3550409 h 4321139"/>
              <a:gd name="connsiteX917" fmla="*/ 781836 w 4238606"/>
              <a:gd name="connsiteY917" fmla="*/ 3563903 h 4321139"/>
              <a:gd name="connsiteX918" fmla="*/ 768343 w 4238606"/>
              <a:gd name="connsiteY918" fmla="*/ 3550409 h 4321139"/>
              <a:gd name="connsiteX919" fmla="*/ 781836 w 4238606"/>
              <a:gd name="connsiteY919" fmla="*/ 3536915 h 4321139"/>
              <a:gd name="connsiteX920" fmla="*/ 3563125 w 4238606"/>
              <a:gd name="connsiteY920" fmla="*/ 3535327 h 4321139"/>
              <a:gd name="connsiteX921" fmla="*/ 3578207 w 4238606"/>
              <a:gd name="connsiteY921" fmla="*/ 3550409 h 4321139"/>
              <a:gd name="connsiteX922" fmla="*/ 3563125 w 4238606"/>
              <a:gd name="connsiteY922" fmla="*/ 3565491 h 4321139"/>
              <a:gd name="connsiteX923" fmla="*/ 3548043 w 4238606"/>
              <a:gd name="connsiteY923" fmla="*/ 3550409 h 4321139"/>
              <a:gd name="connsiteX924" fmla="*/ 3563125 w 4238606"/>
              <a:gd name="connsiteY924" fmla="*/ 3535327 h 4321139"/>
              <a:gd name="connsiteX925" fmla="*/ 2988449 w 4238606"/>
              <a:gd name="connsiteY925" fmla="*/ 3533740 h 4321139"/>
              <a:gd name="connsiteX926" fmla="*/ 3005118 w 4238606"/>
              <a:gd name="connsiteY926" fmla="*/ 3550409 h 4321139"/>
              <a:gd name="connsiteX927" fmla="*/ 2988449 w 4238606"/>
              <a:gd name="connsiteY927" fmla="*/ 3567078 h 4321139"/>
              <a:gd name="connsiteX928" fmla="*/ 2971780 w 4238606"/>
              <a:gd name="connsiteY928" fmla="*/ 3550409 h 4321139"/>
              <a:gd name="connsiteX929" fmla="*/ 2988449 w 4238606"/>
              <a:gd name="connsiteY929" fmla="*/ 3533740 h 4321139"/>
              <a:gd name="connsiteX930" fmla="*/ 3467080 w 4238606"/>
              <a:gd name="connsiteY930" fmla="*/ 3528977 h 4321139"/>
              <a:gd name="connsiteX931" fmla="*/ 3489305 w 4238606"/>
              <a:gd name="connsiteY931" fmla="*/ 3550409 h 4321139"/>
              <a:gd name="connsiteX932" fmla="*/ 3467080 w 4238606"/>
              <a:gd name="connsiteY932" fmla="*/ 3571841 h 4321139"/>
              <a:gd name="connsiteX933" fmla="*/ 3444855 w 4238606"/>
              <a:gd name="connsiteY933" fmla="*/ 3550409 h 4321139"/>
              <a:gd name="connsiteX934" fmla="*/ 3467080 w 4238606"/>
              <a:gd name="connsiteY934" fmla="*/ 3528977 h 4321139"/>
              <a:gd name="connsiteX935" fmla="*/ 589749 w 4238606"/>
              <a:gd name="connsiteY935" fmla="*/ 3524215 h 4321139"/>
              <a:gd name="connsiteX936" fmla="*/ 615943 w 4238606"/>
              <a:gd name="connsiteY936" fmla="*/ 3550409 h 4321139"/>
              <a:gd name="connsiteX937" fmla="*/ 589749 w 4238606"/>
              <a:gd name="connsiteY937" fmla="*/ 3576603 h 4321139"/>
              <a:gd name="connsiteX938" fmla="*/ 563555 w 4238606"/>
              <a:gd name="connsiteY938" fmla="*/ 3550409 h 4321139"/>
              <a:gd name="connsiteX939" fmla="*/ 589749 w 4238606"/>
              <a:gd name="connsiteY939" fmla="*/ 3524215 h 4321139"/>
              <a:gd name="connsiteX940" fmla="*/ 3084493 w 4238606"/>
              <a:gd name="connsiteY940" fmla="*/ 3521040 h 4321139"/>
              <a:gd name="connsiteX941" fmla="*/ 3113068 w 4238606"/>
              <a:gd name="connsiteY941" fmla="*/ 3549615 h 4321139"/>
              <a:gd name="connsiteX942" fmla="*/ 3084493 w 4238606"/>
              <a:gd name="connsiteY942" fmla="*/ 3578190 h 4321139"/>
              <a:gd name="connsiteX943" fmla="*/ 3055918 w 4238606"/>
              <a:gd name="connsiteY943" fmla="*/ 3549615 h 4321139"/>
              <a:gd name="connsiteX944" fmla="*/ 3084493 w 4238606"/>
              <a:gd name="connsiteY944" fmla="*/ 3521040 h 4321139"/>
              <a:gd name="connsiteX945" fmla="*/ 3371831 w 4238606"/>
              <a:gd name="connsiteY945" fmla="*/ 3519452 h 4321139"/>
              <a:gd name="connsiteX946" fmla="*/ 3401994 w 4238606"/>
              <a:gd name="connsiteY946" fmla="*/ 3549615 h 4321139"/>
              <a:gd name="connsiteX947" fmla="*/ 3371831 w 4238606"/>
              <a:gd name="connsiteY947" fmla="*/ 3579778 h 4321139"/>
              <a:gd name="connsiteX948" fmla="*/ 3341668 w 4238606"/>
              <a:gd name="connsiteY948" fmla="*/ 3549615 h 4321139"/>
              <a:gd name="connsiteX949" fmla="*/ 3371831 w 4238606"/>
              <a:gd name="connsiteY949" fmla="*/ 3519452 h 4321139"/>
              <a:gd name="connsiteX950" fmla="*/ 685791 w 4238606"/>
              <a:gd name="connsiteY950" fmla="*/ 3516277 h 4321139"/>
              <a:gd name="connsiteX951" fmla="*/ 719133 w 4238606"/>
              <a:gd name="connsiteY951" fmla="*/ 3550409 h 4321139"/>
              <a:gd name="connsiteX952" fmla="*/ 685791 w 4238606"/>
              <a:gd name="connsiteY952" fmla="*/ 3584541 h 4321139"/>
              <a:gd name="connsiteX953" fmla="*/ 652454 w 4238606"/>
              <a:gd name="connsiteY953" fmla="*/ 3550409 h 4321139"/>
              <a:gd name="connsiteX954" fmla="*/ 685791 w 4238606"/>
              <a:gd name="connsiteY954" fmla="*/ 3516277 h 4321139"/>
              <a:gd name="connsiteX955" fmla="*/ 3275787 w 4238606"/>
              <a:gd name="connsiteY955" fmla="*/ 3511515 h 4321139"/>
              <a:gd name="connsiteX956" fmla="*/ 3314681 w 4238606"/>
              <a:gd name="connsiteY956" fmla="*/ 3549615 h 4321139"/>
              <a:gd name="connsiteX957" fmla="*/ 3275787 w 4238606"/>
              <a:gd name="connsiteY957" fmla="*/ 3587715 h 4321139"/>
              <a:gd name="connsiteX958" fmla="*/ 3236893 w 4238606"/>
              <a:gd name="connsiteY958" fmla="*/ 3549615 h 4321139"/>
              <a:gd name="connsiteX959" fmla="*/ 3275787 w 4238606"/>
              <a:gd name="connsiteY959" fmla="*/ 3511515 h 4321139"/>
              <a:gd name="connsiteX960" fmla="*/ 3179743 w 4238606"/>
              <a:gd name="connsiteY960" fmla="*/ 3509927 h 4321139"/>
              <a:gd name="connsiteX961" fmla="*/ 3219431 w 4238606"/>
              <a:gd name="connsiteY961" fmla="*/ 3550409 h 4321139"/>
              <a:gd name="connsiteX962" fmla="*/ 3179743 w 4238606"/>
              <a:gd name="connsiteY962" fmla="*/ 3590891 h 4321139"/>
              <a:gd name="connsiteX963" fmla="*/ 3140055 w 4238606"/>
              <a:gd name="connsiteY963" fmla="*/ 3550409 h 4321139"/>
              <a:gd name="connsiteX964" fmla="*/ 3179743 w 4238606"/>
              <a:gd name="connsiteY964" fmla="*/ 3509927 h 4321139"/>
              <a:gd name="connsiteX965" fmla="*/ 781837 w 4238606"/>
              <a:gd name="connsiteY965" fmla="*/ 3454365 h 4321139"/>
              <a:gd name="connsiteX966" fmla="*/ 782632 w 4238606"/>
              <a:gd name="connsiteY966" fmla="*/ 3455159 h 4321139"/>
              <a:gd name="connsiteX967" fmla="*/ 781837 w 4238606"/>
              <a:gd name="connsiteY967" fmla="*/ 3455953 h 4321139"/>
              <a:gd name="connsiteX968" fmla="*/ 781044 w 4238606"/>
              <a:gd name="connsiteY968" fmla="*/ 3455159 h 4321139"/>
              <a:gd name="connsiteX969" fmla="*/ 781837 w 4238606"/>
              <a:gd name="connsiteY969" fmla="*/ 3454365 h 4321139"/>
              <a:gd name="connsiteX970" fmla="*/ 3851256 w 4238606"/>
              <a:gd name="connsiteY970" fmla="*/ 3452777 h 4321139"/>
              <a:gd name="connsiteX971" fmla="*/ 3852845 w 4238606"/>
              <a:gd name="connsiteY971" fmla="*/ 3454365 h 4321139"/>
              <a:gd name="connsiteX972" fmla="*/ 3851256 w 4238606"/>
              <a:gd name="connsiteY972" fmla="*/ 3455953 h 4321139"/>
              <a:gd name="connsiteX973" fmla="*/ 3849668 w 4238606"/>
              <a:gd name="connsiteY973" fmla="*/ 3454365 h 4321139"/>
              <a:gd name="connsiteX974" fmla="*/ 3851256 w 4238606"/>
              <a:gd name="connsiteY974" fmla="*/ 3452777 h 4321139"/>
              <a:gd name="connsiteX975" fmla="*/ 2987657 w 4238606"/>
              <a:gd name="connsiteY975" fmla="*/ 3449602 h 4321139"/>
              <a:gd name="connsiteX976" fmla="*/ 2992420 w 4238606"/>
              <a:gd name="connsiteY976" fmla="*/ 3454365 h 4321139"/>
              <a:gd name="connsiteX977" fmla="*/ 2987657 w 4238606"/>
              <a:gd name="connsiteY977" fmla="*/ 3459129 h 4321139"/>
              <a:gd name="connsiteX978" fmla="*/ 2982893 w 4238606"/>
              <a:gd name="connsiteY978" fmla="*/ 3454365 h 4321139"/>
              <a:gd name="connsiteX979" fmla="*/ 2987657 w 4238606"/>
              <a:gd name="connsiteY979" fmla="*/ 3449602 h 4321139"/>
              <a:gd name="connsiteX980" fmla="*/ 398457 w 4238606"/>
              <a:gd name="connsiteY980" fmla="*/ 3449602 h 4321139"/>
              <a:gd name="connsiteX981" fmla="*/ 403220 w 4238606"/>
              <a:gd name="connsiteY981" fmla="*/ 3454365 h 4321139"/>
              <a:gd name="connsiteX982" fmla="*/ 398457 w 4238606"/>
              <a:gd name="connsiteY982" fmla="*/ 3459129 h 4321139"/>
              <a:gd name="connsiteX983" fmla="*/ 393693 w 4238606"/>
              <a:gd name="connsiteY983" fmla="*/ 3454365 h 4321139"/>
              <a:gd name="connsiteX984" fmla="*/ 398457 w 4238606"/>
              <a:gd name="connsiteY984" fmla="*/ 3449602 h 4321139"/>
              <a:gd name="connsiteX985" fmla="*/ 3755212 w 4238606"/>
              <a:gd name="connsiteY985" fmla="*/ 3446427 h 4321139"/>
              <a:gd name="connsiteX986" fmla="*/ 3762356 w 4238606"/>
              <a:gd name="connsiteY986" fmla="*/ 3454365 h 4321139"/>
              <a:gd name="connsiteX987" fmla="*/ 3755212 w 4238606"/>
              <a:gd name="connsiteY987" fmla="*/ 3462303 h 4321139"/>
              <a:gd name="connsiteX988" fmla="*/ 3748068 w 4238606"/>
              <a:gd name="connsiteY988" fmla="*/ 3454365 h 4321139"/>
              <a:gd name="connsiteX989" fmla="*/ 3755212 w 4238606"/>
              <a:gd name="connsiteY989" fmla="*/ 3446427 h 4321139"/>
              <a:gd name="connsiteX990" fmla="*/ 686586 w 4238606"/>
              <a:gd name="connsiteY990" fmla="*/ 3446427 h 4321139"/>
              <a:gd name="connsiteX991" fmla="*/ 695316 w 4238606"/>
              <a:gd name="connsiteY991" fmla="*/ 3454365 h 4321139"/>
              <a:gd name="connsiteX992" fmla="*/ 686586 w 4238606"/>
              <a:gd name="connsiteY992" fmla="*/ 3462303 h 4321139"/>
              <a:gd name="connsiteX993" fmla="*/ 677855 w 4238606"/>
              <a:gd name="connsiteY993" fmla="*/ 3454365 h 4321139"/>
              <a:gd name="connsiteX994" fmla="*/ 686586 w 4238606"/>
              <a:gd name="connsiteY994" fmla="*/ 3446427 h 4321139"/>
              <a:gd name="connsiteX995" fmla="*/ 3659168 w 4238606"/>
              <a:gd name="connsiteY995" fmla="*/ 3440077 h 4321139"/>
              <a:gd name="connsiteX996" fmla="*/ 3673456 w 4238606"/>
              <a:gd name="connsiteY996" fmla="*/ 3454365 h 4321139"/>
              <a:gd name="connsiteX997" fmla="*/ 3659168 w 4238606"/>
              <a:gd name="connsiteY997" fmla="*/ 3468653 h 4321139"/>
              <a:gd name="connsiteX998" fmla="*/ 3644880 w 4238606"/>
              <a:gd name="connsiteY998" fmla="*/ 3454365 h 4321139"/>
              <a:gd name="connsiteX999" fmla="*/ 3659168 w 4238606"/>
              <a:gd name="connsiteY999" fmla="*/ 3440077 h 4321139"/>
              <a:gd name="connsiteX1000" fmla="*/ 3083699 w 4238606"/>
              <a:gd name="connsiteY1000" fmla="*/ 3440077 h 4321139"/>
              <a:gd name="connsiteX1001" fmla="*/ 3097193 w 4238606"/>
              <a:gd name="connsiteY1001" fmla="*/ 3453571 h 4321139"/>
              <a:gd name="connsiteX1002" fmla="*/ 3083699 w 4238606"/>
              <a:gd name="connsiteY1002" fmla="*/ 3467065 h 4321139"/>
              <a:gd name="connsiteX1003" fmla="*/ 3070205 w 4238606"/>
              <a:gd name="connsiteY1003" fmla="*/ 3453571 h 4321139"/>
              <a:gd name="connsiteX1004" fmla="*/ 3083699 w 4238606"/>
              <a:gd name="connsiteY1004" fmla="*/ 3440077 h 4321139"/>
              <a:gd name="connsiteX1005" fmla="*/ 3563125 w 4238606"/>
              <a:gd name="connsiteY1005" fmla="*/ 3432140 h 4321139"/>
              <a:gd name="connsiteX1006" fmla="*/ 3584557 w 4238606"/>
              <a:gd name="connsiteY1006" fmla="*/ 3454365 h 4321139"/>
              <a:gd name="connsiteX1007" fmla="*/ 3563125 w 4238606"/>
              <a:gd name="connsiteY1007" fmla="*/ 3476590 h 4321139"/>
              <a:gd name="connsiteX1008" fmla="*/ 3541693 w 4238606"/>
              <a:gd name="connsiteY1008" fmla="*/ 3454365 h 4321139"/>
              <a:gd name="connsiteX1009" fmla="*/ 3563125 w 4238606"/>
              <a:gd name="connsiteY1009" fmla="*/ 3432140 h 4321139"/>
              <a:gd name="connsiteX1010" fmla="*/ 3179743 w 4238606"/>
              <a:gd name="connsiteY1010" fmla="*/ 3428965 h 4321139"/>
              <a:gd name="connsiteX1011" fmla="*/ 3205143 w 4238606"/>
              <a:gd name="connsiteY1011" fmla="*/ 3454365 h 4321139"/>
              <a:gd name="connsiteX1012" fmla="*/ 3179743 w 4238606"/>
              <a:gd name="connsiteY1012" fmla="*/ 3479765 h 4321139"/>
              <a:gd name="connsiteX1013" fmla="*/ 3154343 w 4238606"/>
              <a:gd name="connsiteY1013" fmla="*/ 3454365 h 4321139"/>
              <a:gd name="connsiteX1014" fmla="*/ 3179743 w 4238606"/>
              <a:gd name="connsiteY1014" fmla="*/ 3428965 h 4321139"/>
              <a:gd name="connsiteX1015" fmla="*/ 493706 w 4238606"/>
              <a:gd name="connsiteY1015" fmla="*/ 3428965 h 4321139"/>
              <a:gd name="connsiteX1016" fmla="*/ 519107 w 4238606"/>
              <a:gd name="connsiteY1016" fmla="*/ 3454365 h 4321139"/>
              <a:gd name="connsiteX1017" fmla="*/ 493706 w 4238606"/>
              <a:gd name="connsiteY1017" fmla="*/ 3479765 h 4321139"/>
              <a:gd name="connsiteX1018" fmla="*/ 468306 w 4238606"/>
              <a:gd name="connsiteY1018" fmla="*/ 3454365 h 4321139"/>
              <a:gd name="connsiteX1019" fmla="*/ 493706 w 4238606"/>
              <a:gd name="connsiteY1019" fmla="*/ 3428965 h 4321139"/>
              <a:gd name="connsiteX1020" fmla="*/ 3467874 w 4238606"/>
              <a:gd name="connsiteY1020" fmla="*/ 3424202 h 4321139"/>
              <a:gd name="connsiteX1021" fmla="*/ 3497243 w 4238606"/>
              <a:gd name="connsiteY1021" fmla="*/ 3453571 h 4321139"/>
              <a:gd name="connsiteX1022" fmla="*/ 3467874 w 4238606"/>
              <a:gd name="connsiteY1022" fmla="*/ 3482940 h 4321139"/>
              <a:gd name="connsiteX1023" fmla="*/ 3438505 w 4238606"/>
              <a:gd name="connsiteY1023" fmla="*/ 3453571 h 4321139"/>
              <a:gd name="connsiteX1024" fmla="*/ 3467874 w 4238606"/>
              <a:gd name="connsiteY1024" fmla="*/ 3424202 h 4321139"/>
              <a:gd name="connsiteX1025" fmla="*/ 589750 w 4238606"/>
              <a:gd name="connsiteY1025" fmla="*/ 3422615 h 4321139"/>
              <a:gd name="connsiteX1026" fmla="*/ 620707 w 4238606"/>
              <a:gd name="connsiteY1026" fmla="*/ 3454365 h 4321139"/>
              <a:gd name="connsiteX1027" fmla="*/ 589750 w 4238606"/>
              <a:gd name="connsiteY1027" fmla="*/ 3486115 h 4321139"/>
              <a:gd name="connsiteX1028" fmla="*/ 558793 w 4238606"/>
              <a:gd name="connsiteY1028" fmla="*/ 3454365 h 4321139"/>
              <a:gd name="connsiteX1029" fmla="*/ 589750 w 4238606"/>
              <a:gd name="connsiteY1029" fmla="*/ 3422615 h 4321139"/>
              <a:gd name="connsiteX1030" fmla="*/ 3371830 w 4238606"/>
              <a:gd name="connsiteY1030" fmla="*/ 3416265 h 4321139"/>
              <a:gd name="connsiteX1031" fmla="*/ 3409930 w 4238606"/>
              <a:gd name="connsiteY1031" fmla="*/ 3454365 h 4321139"/>
              <a:gd name="connsiteX1032" fmla="*/ 3371830 w 4238606"/>
              <a:gd name="connsiteY1032" fmla="*/ 3492465 h 4321139"/>
              <a:gd name="connsiteX1033" fmla="*/ 3333730 w 4238606"/>
              <a:gd name="connsiteY1033" fmla="*/ 3454365 h 4321139"/>
              <a:gd name="connsiteX1034" fmla="*/ 3371830 w 4238606"/>
              <a:gd name="connsiteY1034" fmla="*/ 3416265 h 4321139"/>
              <a:gd name="connsiteX1035" fmla="*/ 3275787 w 4238606"/>
              <a:gd name="connsiteY1035" fmla="*/ 3414677 h 4321139"/>
              <a:gd name="connsiteX1036" fmla="*/ 3316269 w 4238606"/>
              <a:gd name="connsiteY1036" fmla="*/ 3454365 h 4321139"/>
              <a:gd name="connsiteX1037" fmla="*/ 3275787 w 4238606"/>
              <a:gd name="connsiteY1037" fmla="*/ 3494053 h 4321139"/>
              <a:gd name="connsiteX1038" fmla="*/ 3235305 w 4238606"/>
              <a:gd name="connsiteY1038" fmla="*/ 3454365 h 4321139"/>
              <a:gd name="connsiteX1039" fmla="*/ 3275787 w 4238606"/>
              <a:gd name="connsiteY1039" fmla="*/ 3414677 h 4321139"/>
              <a:gd name="connsiteX1040" fmla="*/ 3947299 w 4238606"/>
              <a:gd name="connsiteY1040" fmla="*/ 3357527 h 4321139"/>
              <a:gd name="connsiteX1041" fmla="*/ 3948093 w 4238606"/>
              <a:gd name="connsiteY1041" fmla="*/ 3358321 h 4321139"/>
              <a:gd name="connsiteX1042" fmla="*/ 3947299 w 4238606"/>
              <a:gd name="connsiteY1042" fmla="*/ 3359115 h 4321139"/>
              <a:gd name="connsiteX1043" fmla="*/ 3946505 w 4238606"/>
              <a:gd name="connsiteY1043" fmla="*/ 3358321 h 4321139"/>
              <a:gd name="connsiteX1044" fmla="*/ 3947299 w 4238606"/>
              <a:gd name="connsiteY1044" fmla="*/ 3357527 h 4321139"/>
              <a:gd name="connsiteX1045" fmla="*/ 302414 w 4238606"/>
              <a:gd name="connsiteY1045" fmla="*/ 3355940 h 4321139"/>
              <a:gd name="connsiteX1046" fmla="*/ 304796 w 4238606"/>
              <a:gd name="connsiteY1046" fmla="*/ 3358322 h 4321139"/>
              <a:gd name="connsiteX1047" fmla="*/ 302414 w 4238606"/>
              <a:gd name="connsiteY1047" fmla="*/ 3360704 h 4321139"/>
              <a:gd name="connsiteX1048" fmla="*/ 300032 w 4238606"/>
              <a:gd name="connsiteY1048" fmla="*/ 3358322 h 4321139"/>
              <a:gd name="connsiteX1049" fmla="*/ 302414 w 4238606"/>
              <a:gd name="connsiteY1049" fmla="*/ 3355940 h 4321139"/>
              <a:gd name="connsiteX1050" fmla="*/ 3083699 w 4238606"/>
              <a:gd name="connsiteY1050" fmla="*/ 3354352 h 4321139"/>
              <a:gd name="connsiteX1051" fmla="*/ 3087668 w 4238606"/>
              <a:gd name="connsiteY1051" fmla="*/ 3358321 h 4321139"/>
              <a:gd name="connsiteX1052" fmla="*/ 3083699 w 4238606"/>
              <a:gd name="connsiteY1052" fmla="*/ 3362290 h 4321139"/>
              <a:gd name="connsiteX1053" fmla="*/ 3079730 w 4238606"/>
              <a:gd name="connsiteY1053" fmla="*/ 3358321 h 4321139"/>
              <a:gd name="connsiteX1054" fmla="*/ 3083699 w 4238606"/>
              <a:gd name="connsiteY1054" fmla="*/ 3354352 h 4321139"/>
              <a:gd name="connsiteX1055" fmla="*/ 3851255 w 4238606"/>
              <a:gd name="connsiteY1055" fmla="*/ 3352765 h 4321139"/>
              <a:gd name="connsiteX1056" fmla="*/ 3857605 w 4238606"/>
              <a:gd name="connsiteY1056" fmla="*/ 3358322 h 4321139"/>
              <a:gd name="connsiteX1057" fmla="*/ 3851255 w 4238606"/>
              <a:gd name="connsiteY1057" fmla="*/ 3363879 h 4321139"/>
              <a:gd name="connsiteX1058" fmla="*/ 3844905 w 4238606"/>
              <a:gd name="connsiteY1058" fmla="*/ 3358322 h 4321139"/>
              <a:gd name="connsiteX1059" fmla="*/ 3851255 w 4238606"/>
              <a:gd name="connsiteY1059" fmla="*/ 3352765 h 4321139"/>
              <a:gd name="connsiteX1060" fmla="*/ 589751 w 4238606"/>
              <a:gd name="connsiteY1060" fmla="*/ 3351177 h 4321139"/>
              <a:gd name="connsiteX1061" fmla="*/ 596895 w 4238606"/>
              <a:gd name="connsiteY1061" fmla="*/ 3358321 h 4321139"/>
              <a:gd name="connsiteX1062" fmla="*/ 589751 w 4238606"/>
              <a:gd name="connsiteY1062" fmla="*/ 3365465 h 4321139"/>
              <a:gd name="connsiteX1063" fmla="*/ 582607 w 4238606"/>
              <a:gd name="connsiteY1063" fmla="*/ 3358321 h 4321139"/>
              <a:gd name="connsiteX1064" fmla="*/ 589751 w 4238606"/>
              <a:gd name="connsiteY1064" fmla="*/ 3351177 h 4321139"/>
              <a:gd name="connsiteX1065" fmla="*/ 3756005 w 4238606"/>
              <a:gd name="connsiteY1065" fmla="*/ 3344827 h 4321139"/>
              <a:gd name="connsiteX1066" fmla="*/ 3768705 w 4238606"/>
              <a:gd name="connsiteY1066" fmla="*/ 3357527 h 4321139"/>
              <a:gd name="connsiteX1067" fmla="*/ 3756005 w 4238606"/>
              <a:gd name="connsiteY1067" fmla="*/ 3370227 h 4321139"/>
              <a:gd name="connsiteX1068" fmla="*/ 3743305 w 4238606"/>
              <a:gd name="connsiteY1068" fmla="*/ 3357527 h 4321139"/>
              <a:gd name="connsiteX1069" fmla="*/ 3756005 w 4238606"/>
              <a:gd name="connsiteY1069" fmla="*/ 3344827 h 4321139"/>
              <a:gd name="connsiteX1070" fmla="*/ 3179743 w 4238606"/>
              <a:gd name="connsiteY1070" fmla="*/ 3344827 h 4321139"/>
              <a:gd name="connsiteX1071" fmla="*/ 3192443 w 4238606"/>
              <a:gd name="connsiteY1071" fmla="*/ 3358321 h 4321139"/>
              <a:gd name="connsiteX1072" fmla="*/ 3179743 w 4238606"/>
              <a:gd name="connsiteY1072" fmla="*/ 3371815 h 4321139"/>
              <a:gd name="connsiteX1073" fmla="*/ 3167043 w 4238606"/>
              <a:gd name="connsiteY1073" fmla="*/ 3358321 h 4321139"/>
              <a:gd name="connsiteX1074" fmla="*/ 3179743 w 4238606"/>
              <a:gd name="connsiteY1074" fmla="*/ 3344827 h 4321139"/>
              <a:gd name="connsiteX1075" fmla="*/ 3659962 w 4238606"/>
              <a:gd name="connsiteY1075" fmla="*/ 3338477 h 4321139"/>
              <a:gd name="connsiteX1076" fmla="*/ 3679806 w 4238606"/>
              <a:gd name="connsiteY1076" fmla="*/ 3358321 h 4321139"/>
              <a:gd name="connsiteX1077" fmla="*/ 3659962 w 4238606"/>
              <a:gd name="connsiteY1077" fmla="*/ 3378165 h 4321139"/>
              <a:gd name="connsiteX1078" fmla="*/ 3640118 w 4238606"/>
              <a:gd name="connsiteY1078" fmla="*/ 3358321 h 4321139"/>
              <a:gd name="connsiteX1079" fmla="*/ 3659962 w 4238606"/>
              <a:gd name="connsiteY1079" fmla="*/ 3338477 h 4321139"/>
              <a:gd name="connsiteX1080" fmla="*/ 398457 w 4238606"/>
              <a:gd name="connsiteY1080" fmla="*/ 3336890 h 4321139"/>
              <a:gd name="connsiteX1081" fmla="*/ 419095 w 4238606"/>
              <a:gd name="connsiteY1081" fmla="*/ 3358322 h 4321139"/>
              <a:gd name="connsiteX1082" fmla="*/ 398457 w 4238606"/>
              <a:gd name="connsiteY1082" fmla="*/ 3379754 h 4321139"/>
              <a:gd name="connsiteX1083" fmla="*/ 377824 w 4238606"/>
              <a:gd name="connsiteY1083" fmla="*/ 3358322 h 4321139"/>
              <a:gd name="connsiteX1084" fmla="*/ 398457 w 4238606"/>
              <a:gd name="connsiteY1084" fmla="*/ 3336890 h 4321139"/>
              <a:gd name="connsiteX1085" fmla="*/ 3275787 w 4238606"/>
              <a:gd name="connsiteY1085" fmla="*/ 3332127 h 4321139"/>
              <a:gd name="connsiteX1086" fmla="*/ 3301981 w 4238606"/>
              <a:gd name="connsiteY1086" fmla="*/ 3358321 h 4321139"/>
              <a:gd name="connsiteX1087" fmla="*/ 3275787 w 4238606"/>
              <a:gd name="connsiteY1087" fmla="*/ 3384515 h 4321139"/>
              <a:gd name="connsiteX1088" fmla="*/ 3249593 w 4238606"/>
              <a:gd name="connsiteY1088" fmla="*/ 3358321 h 4321139"/>
              <a:gd name="connsiteX1089" fmla="*/ 3275787 w 4238606"/>
              <a:gd name="connsiteY1089" fmla="*/ 3332127 h 4321139"/>
              <a:gd name="connsiteX1090" fmla="*/ 3563918 w 4238606"/>
              <a:gd name="connsiteY1090" fmla="*/ 3330540 h 4321139"/>
              <a:gd name="connsiteX1091" fmla="*/ 3592493 w 4238606"/>
              <a:gd name="connsiteY1091" fmla="*/ 3358322 h 4321139"/>
              <a:gd name="connsiteX1092" fmla="*/ 3563918 w 4238606"/>
              <a:gd name="connsiteY1092" fmla="*/ 3386104 h 4321139"/>
              <a:gd name="connsiteX1093" fmla="*/ 3535343 w 4238606"/>
              <a:gd name="connsiteY1093" fmla="*/ 3358322 h 4321139"/>
              <a:gd name="connsiteX1094" fmla="*/ 3563918 w 4238606"/>
              <a:gd name="connsiteY1094" fmla="*/ 3330540 h 4321139"/>
              <a:gd name="connsiteX1095" fmla="*/ 494500 w 4238606"/>
              <a:gd name="connsiteY1095" fmla="*/ 3327365 h 4321139"/>
              <a:gd name="connsiteX1096" fmla="*/ 525458 w 4238606"/>
              <a:gd name="connsiteY1096" fmla="*/ 3358322 h 4321139"/>
              <a:gd name="connsiteX1097" fmla="*/ 494500 w 4238606"/>
              <a:gd name="connsiteY1097" fmla="*/ 3389279 h 4321139"/>
              <a:gd name="connsiteX1098" fmla="*/ 463544 w 4238606"/>
              <a:gd name="connsiteY1098" fmla="*/ 3358322 h 4321139"/>
              <a:gd name="connsiteX1099" fmla="*/ 494500 w 4238606"/>
              <a:gd name="connsiteY1099" fmla="*/ 3327365 h 4321139"/>
              <a:gd name="connsiteX1100" fmla="*/ 3467080 w 4238606"/>
              <a:gd name="connsiteY1100" fmla="*/ 3321015 h 4321139"/>
              <a:gd name="connsiteX1101" fmla="*/ 3505180 w 4238606"/>
              <a:gd name="connsiteY1101" fmla="*/ 3358322 h 4321139"/>
              <a:gd name="connsiteX1102" fmla="*/ 3467080 w 4238606"/>
              <a:gd name="connsiteY1102" fmla="*/ 3395629 h 4321139"/>
              <a:gd name="connsiteX1103" fmla="*/ 3428980 w 4238606"/>
              <a:gd name="connsiteY1103" fmla="*/ 3358322 h 4321139"/>
              <a:gd name="connsiteX1104" fmla="*/ 3467080 w 4238606"/>
              <a:gd name="connsiteY1104" fmla="*/ 3321015 h 4321139"/>
              <a:gd name="connsiteX1105" fmla="*/ 3371037 w 4238606"/>
              <a:gd name="connsiteY1105" fmla="*/ 3317840 h 4321139"/>
              <a:gd name="connsiteX1106" fmla="*/ 3411519 w 4238606"/>
              <a:gd name="connsiteY1106" fmla="*/ 3358322 h 4321139"/>
              <a:gd name="connsiteX1107" fmla="*/ 3371037 w 4238606"/>
              <a:gd name="connsiteY1107" fmla="*/ 3398804 h 4321139"/>
              <a:gd name="connsiteX1108" fmla="*/ 3330555 w 4238606"/>
              <a:gd name="connsiteY1108" fmla="*/ 3358322 h 4321139"/>
              <a:gd name="connsiteX1109" fmla="*/ 3371037 w 4238606"/>
              <a:gd name="connsiteY1109" fmla="*/ 3317840 h 4321139"/>
              <a:gd name="connsiteX1110" fmla="*/ 4044137 w 4238606"/>
              <a:gd name="connsiteY1110" fmla="*/ 3262277 h 4321139"/>
              <a:gd name="connsiteX1111" fmla="*/ 4044931 w 4238606"/>
              <a:gd name="connsiteY1111" fmla="*/ 3263071 h 4321139"/>
              <a:gd name="connsiteX1112" fmla="*/ 4044137 w 4238606"/>
              <a:gd name="connsiteY1112" fmla="*/ 3263865 h 4321139"/>
              <a:gd name="connsiteX1113" fmla="*/ 4043343 w 4238606"/>
              <a:gd name="connsiteY1113" fmla="*/ 3263071 h 4321139"/>
              <a:gd name="connsiteX1114" fmla="*/ 4044137 w 4238606"/>
              <a:gd name="connsiteY1114" fmla="*/ 3262277 h 4321139"/>
              <a:gd name="connsiteX1115" fmla="*/ 207164 w 4238606"/>
              <a:gd name="connsiteY1115" fmla="*/ 3262277 h 4321139"/>
              <a:gd name="connsiteX1116" fmla="*/ 207958 w 4238606"/>
              <a:gd name="connsiteY1116" fmla="*/ 3263071 h 4321139"/>
              <a:gd name="connsiteX1117" fmla="*/ 207164 w 4238606"/>
              <a:gd name="connsiteY1117" fmla="*/ 3263865 h 4321139"/>
              <a:gd name="connsiteX1118" fmla="*/ 206370 w 4238606"/>
              <a:gd name="connsiteY1118" fmla="*/ 3263071 h 4321139"/>
              <a:gd name="connsiteX1119" fmla="*/ 207164 w 4238606"/>
              <a:gd name="connsiteY1119" fmla="*/ 3262277 h 4321139"/>
              <a:gd name="connsiteX1120" fmla="*/ 3947299 w 4238606"/>
              <a:gd name="connsiteY1120" fmla="*/ 3259102 h 4321139"/>
              <a:gd name="connsiteX1121" fmla="*/ 3951268 w 4238606"/>
              <a:gd name="connsiteY1121" fmla="*/ 3262277 h 4321139"/>
              <a:gd name="connsiteX1122" fmla="*/ 3947299 w 4238606"/>
              <a:gd name="connsiteY1122" fmla="*/ 3265452 h 4321139"/>
              <a:gd name="connsiteX1123" fmla="*/ 3943330 w 4238606"/>
              <a:gd name="connsiteY1123" fmla="*/ 3262277 h 4321139"/>
              <a:gd name="connsiteX1124" fmla="*/ 3947299 w 4238606"/>
              <a:gd name="connsiteY1124" fmla="*/ 3259102 h 4321139"/>
              <a:gd name="connsiteX1125" fmla="*/ 3179743 w 4238606"/>
              <a:gd name="connsiteY1125" fmla="*/ 3259102 h 4321139"/>
              <a:gd name="connsiteX1126" fmla="*/ 3182918 w 4238606"/>
              <a:gd name="connsiteY1126" fmla="*/ 3262277 h 4321139"/>
              <a:gd name="connsiteX1127" fmla="*/ 3179743 w 4238606"/>
              <a:gd name="connsiteY1127" fmla="*/ 3265452 h 4321139"/>
              <a:gd name="connsiteX1128" fmla="*/ 3176568 w 4238606"/>
              <a:gd name="connsiteY1128" fmla="*/ 3262277 h 4321139"/>
              <a:gd name="connsiteX1129" fmla="*/ 3179743 w 4238606"/>
              <a:gd name="connsiteY1129" fmla="*/ 3259102 h 4321139"/>
              <a:gd name="connsiteX1130" fmla="*/ 494501 w 4238606"/>
              <a:gd name="connsiteY1130" fmla="*/ 3254340 h 4321139"/>
              <a:gd name="connsiteX1131" fmla="*/ 501643 w 4238606"/>
              <a:gd name="connsiteY1131" fmla="*/ 3262278 h 4321139"/>
              <a:gd name="connsiteX1132" fmla="*/ 494501 w 4238606"/>
              <a:gd name="connsiteY1132" fmla="*/ 3270216 h 4321139"/>
              <a:gd name="connsiteX1133" fmla="*/ 487358 w 4238606"/>
              <a:gd name="connsiteY1133" fmla="*/ 3262278 h 4321139"/>
              <a:gd name="connsiteX1134" fmla="*/ 494501 w 4238606"/>
              <a:gd name="connsiteY1134" fmla="*/ 3254340 h 4321139"/>
              <a:gd name="connsiteX1135" fmla="*/ 3851255 w 4238606"/>
              <a:gd name="connsiteY1135" fmla="*/ 3252752 h 4321139"/>
              <a:gd name="connsiteX1136" fmla="*/ 3860780 w 4238606"/>
              <a:gd name="connsiteY1136" fmla="*/ 3263071 h 4321139"/>
              <a:gd name="connsiteX1137" fmla="*/ 3851255 w 4238606"/>
              <a:gd name="connsiteY1137" fmla="*/ 3273390 h 4321139"/>
              <a:gd name="connsiteX1138" fmla="*/ 3841730 w 4238606"/>
              <a:gd name="connsiteY1138" fmla="*/ 3263071 h 4321139"/>
              <a:gd name="connsiteX1139" fmla="*/ 3851255 w 4238606"/>
              <a:gd name="connsiteY1139" fmla="*/ 3252752 h 4321139"/>
              <a:gd name="connsiteX1140" fmla="*/ 3275787 w 4238606"/>
              <a:gd name="connsiteY1140" fmla="*/ 3249577 h 4321139"/>
              <a:gd name="connsiteX1141" fmla="*/ 3289281 w 4238606"/>
              <a:gd name="connsiteY1141" fmla="*/ 3262277 h 4321139"/>
              <a:gd name="connsiteX1142" fmla="*/ 3275787 w 4238606"/>
              <a:gd name="connsiteY1142" fmla="*/ 3274977 h 4321139"/>
              <a:gd name="connsiteX1143" fmla="*/ 3262293 w 4238606"/>
              <a:gd name="connsiteY1143" fmla="*/ 3262277 h 4321139"/>
              <a:gd name="connsiteX1144" fmla="*/ 3275787 w 4238606"/>
              <a:gd name="connsiteY1144" fmla="*/ 3249577 h 4321139"/>
              <a:gd name="connsiteX1145" fmla="*/ 302414 w 4238606"/>
              <a:gd name="connsiteY1145" fmla="*/ 3249577 h 4321139"/>
              <a:gd name="connsiteX1146" fmla="*/ 315908 w 4238606"/>
              <a:gd name="connsiteY1146" fmla="*/ 3262277 h 4321139"/>
              <a:gd name="connsiteX1147" fmla="*/ 302414 w 4238606"/>
              <a:gd name="connsiteY1147" fmla="*/ 3274977 h 4321139"/>
              <a:gd name="connsiteX1148" fmla="*/ 288921 w 4238606"/>
              <a:gd name="connsiteY1148" fmla="*/ 3262277 h 4321139"/>
              <a:gd name="connsiteX1149" fmla="*/ 302414 w 4238606"/>
              <a:gd name="connsiteY1149" fmla="*/ 3249577 h 4321139"/>
              <a:gd name="connsiteX1150" fmla="*/ 3755212 w 4238606"/>
              <a:gd name="connsiteY1150" fmla="*/ 3244815 h 4321139"/>
              <a:gd name="connsiteX1151" fmla="*/ 3773469 w 4238606"/>
              <a:gd name="connsiteY1151" fmla="*/ 3262278 h 4321139"/>
              <a:gd name="connsiteX1152" fmla="*/ 3755212 w 4238606"/>
              <a:gd name="connsiteY1152" fmla="*/ 3279741 h 4321139"/>
              <a:gd name="connsiteX1153" fmla="*/ 3736955 w 4238606"/>
              <a:gd name="connsiteY1153" fmla="*/ 3262278 h 4321139"/>
              <a:gd name="connsiteX1154" fmla="*/ 3755212 w 4238606"/>
              <a:gd name="connsiteY1154" fmla="*/ 3244815 h 4321139"/>
              <a:gd name="connsiteX1155" fmla="*/ 3659168 w 4238606"/>
              <a:gd name="connsiteY1155" fmla="*/ 3236877 h 4321139"/>
              <a:gd name="connsiteX1156" fmla="*/ 3684568 w 4238606"/>
              <a:gd name="connsiteY1156" fmla="*/ 3262277 h 4321139"/>
              <a:gd name="connsiteX1157" fmla="*/ 3659168 w 4238606"/>
              <a:gd name="connsiteY1157" fmla="*/ 3287677 h 4321139"/>
              <a:gd name="connsiteX1158" fmla="*/ 3633768 w 4238606"/>
              <a:gd name="connsiteY1158" fmla="*/ 3262277 h 4321139"/>
              <a:gd name="connsiteX1159" fmla="*/ 3659168 w 4238606"/>
              <a:gd name="connsiteY1159" fmla="*/ 3236877 h 4321139"/>
              <a:gd name="connsiteX1160" fmla="*/ 3371830 w 4238606"/>
              <a:gd name="connsiteY1160" fmla="*/ 3233702 h 4321139"/>
              <a:gd name="connsiteX1161" fmla="*/ 3400405 w 4238606"/>
              <a:gd name="connsiteY1161" fmla="*/ 3262277 h 4321139"/>
              <a:gd name="connsiteX1162" fmla="*/ 3371830 w 4238606"/>
              <a:gd name="connsiteY1162" fmla="*/ 3290852 h 4321139"/>
              <a:gd name="connsiteX1163" fmla="*/ 3343255 w 4238606"/>
              <a:gd name="connsiteY1163" fmla="*/ 3262277 h 4321139"/>
              <a:gd name="connsiteX1164" fmla="*/ 3371830 w 4238606"/>
              <a:gd name="connsiteY1164" fmla="*/ 3233702 h 4321139"/>
              <a:gd name="connsiteX1165" fmla="*/ 398458 w 4238606"/>
              <a:gd name="connsiteY1165" fmla="*/ 3230527 h 4321139"/>
              <a:gd name="connsiteX1166" fmla="*/ 430208 w 4238606"/>
              <a:gd name="connsiteY1166" fmla="*/ 3262277 h 4321139"/>
              <a:gd name="connsiteX1167" fmla="*/ 398458 w 4238606"/>
              <a:gd name="connsiteY1167" fmla="*/ 3294027 h 4321139"/>
              <a:gd name="connsiteX1168" fmla="*/ 366710 w 4238606"/>
              <a:gd name="connsiteY1168" fmla="*/ 3262277 h 4321139"/>
              <a:gd name="connsiteX1169" fmla="*/ 398458 w 4238606"/>
              <a:gd name="connsiteY1169" fmla="*/ 3230527 h 4321139"/>
              <a:gd name="connsiteX1170" fmla="*/ 3563124 w 4238606"/>
              <a:gd name="connsiteY1170" fmla="*/ 3227352 h 4321139"/>
              <a:gd name="connsiteX1171" fmla="*/ 3598843 w 4238606"/>
              <a:gd name="connsiteY1171" fmla="*/ 3262277 h 4321139"/>
              <a:gd name="connsiteX1172" fmla="*/ 3563124 w 4238606"/>
              <a:gd name="connsiteY1172" fmla="*/ 3297202 h 4321139"/>
              <a:gd name="connsiteX1173" fmla="*/ 3527405 w 4238606"/>
              <a:gd name="connsiteY1173" fmla="*/ 3262277 h 4321139"/>
              <a:gd name="connsiteX1174" fmla="*/ 3563124 w 4238606"/>
              <a:gd name="connsiteY1174" fmla="*/ 3227352 h 4321139"/>
              <a:gd name="connsiteX1175" fmla="*/ 3467080 w 4238606"/>
              <a:gd name="connsiteY1175" fmla="*/ 3221002 h 4321139"/>
              <a:gd name="connsiteX1176" fmla="*/ 3508355 w 4238606"/>
              <a:gd name="connsiteY1176" fmla="*/ 3262277 h 4321139"/>
              <a:gd name="connsiteX1177" fmla="*/ 3467080 w 4238606"/>
              <a:gd name="connsiteY1177" fmla="*/ 3303552 h 4321139"/>
              <a:gd name="connsiteX1178" fmla="*/ 3425805 w 4238606"/>
              <a:gd name="connsiteY1178" fmla="*/ 3262277 h 4321139"/>
              <a:gd name="connsiteX1179" fmla="*/ 3467080 w 4238606"/>
              <a:gd name="connsiteY1179" fmla="*/ 3221002 h 4321139"/>
              <a:gd name="connsiteX1180" fmla="*/ 4043343 w 4238606"/>
              <a:gd name="connsiteY1180" fmla="*/ 3165440 h 4321139"/>
              <a:gd name="connsiteX1181" fmla="*/ 4044932 w 4238606"/>
              <a:gd name="connsiteY1181" fmla="*/ 3167028 h 4321139"/>
              <a:gd name="connsiteX1182" fmla="*/ 4043343 w 4238606"/>
              <a:gd name="connsiteY1182" fmla="*/ 3168616 h 4321139"/>
              <a:gd name="connsiteX1183" fmla="*/ 4041755 w 4238606"/>
              <a:gd name="connsiteY1183" fmla="*/ 3167028 h 4321139"/>
              <a:gd name="connsiteX1184" fmla="*/ 4043343 w 4238606"/>
              <a:gd name="connsiteY1184" fmla="*/ 3165440 h 4321139"/>
              <a:gd name="connsiteX1185" fmla="*/ 3275787 w 4238606"/>
              <a:gd name="connsiteY1185" fmla="*/ 3162265 h 4321139"/>
              <a:gd name="connsiteX1186" fmla="*/ 3281343 w 4238606"/>
              <a:gd name="connsiteY1186" fmla="*/ 3167028 h 4321139"/>
              <a:gd name="connsiteX1187" fmla="*/ 3275787 w 4238606"/>
              <a:gd name="connsiteY1187" fmla="*/ 3171792 h 4321139"/>
              <a:gd name="connsiteX1188" fmla="*/ 3270230 w 4238606"/>
              <a:gd name="connsiteY1188" fmla="*/ 3167028 h 4321139"/>
              <a:gd name="connsiteX1189" fmla="*/ 3275787 w 4238606"/>
              <a:gd name="connsiteY1189" fmla="*/ 3162265 h 4321139"/>
              <a:gd name="connsiteX1190" fmla="*/ 206372 w 4238606"/>
              <a:gd name="connsiteY1190" fmla="*/ 3162265 h 4321139"/>
              <a:gd name="connsiteX1191" fmla="*/ 211136 w 4238606"/>
              <a:gd name="connsiteY1191" fmla="*/ 3166234 h 4321139"/>
              <a:gd name="connsiteX1192" fmla="*/ 206372 w 4238606"/>
              <a:gd name="connsiteY1192" fmla="*/ 3170203 h 4321139"/>
              <a:gd name="connsiteX1193" fmla="*/ 201609 w 4238606"/>
              <a:gd name="connsiteY1193" fmla="*/ 3166234 h 4321139"/>
              <a:gd name="connsiteX1194" fmla="*/ 206372 w 4238606"/>
              <a:gd name="connsiteY1194" fmla="*/ 3162265 h 4321139"/>
              <a:gd name="connsiteX1195" fmla="*/ 3947299 w 4238606"/>
              <a:gd name="connsiteY1195" fmla="*/ 3159090 h 4321139"/>
              <a:gd name="connsiteX1196" fmla="*/ 3954443 w 4238606"/>
              <a:gd name="connsiteY1196" fmla="*/ 3166234 h 4321139"/>
              <a:gd name="connsiteX1197" fmla="*/ 3947299 w 4238606"/>
              <a:gd name="connsiteY1197" fmla="*/ 3173378 h 4321139"/>
              <a:gd name="connsiteX1198" fmla="*/ 3940155 w 4238606"/>
              <a:gd name="connsiteY1198" fmla="*/ 3166234 h 4321139"/>
              <a:gd name="connsiteX1199" fmla="*/ 3947299 w 4238606"/>
              <a:gd name="connsiteY1199" fmla="*/ 3159090 h 4321139"/>
              <a:gd name="connsiteX1200" fmla="*/ 397665 w 4238606"/>
              <a:gd name="connsiteY1200" fmla="*/ 3154327 h 4321139"/>
              <a:gd name="connsiteX1201" fmla="*/ 409572 w 4238606"/>
              <a:gd name="connsiteY1201" fmla="*/ 3166234 h 4321139"/>
              <a:gd name="connsiteX1202" fmla="*/ 397665 w 4238606"/>
              <a:gd name="connsiteY1202" fmla="*/ 3178141 h 4321139"/>
              <a:gd name="connsiteX1203" fmla="*/ 385760 w 4238606"/>
              <a:gd name="connsiteY1203" fmla="*/ 3166234 h 4321139"/>
              <a:gd name="connsiteX1204" fmla="*/ 397665 w 4238606"/>
              <a:gd name="connsiteY1204" fmla="*/ 3154327 h 4321139"/>
              <a:gd name="connsiteX1205" fmla="*/ 3851256 w 4238606"/>
              <a:gd name="connsiteY1205" fmla="*/ 3152740 h 4321139"/>
              <a:gd name="connsiteX1206" fmla="*/ 3865544 w 4238606"/>
              <a:gd name="connsiteY1206" fmla="*/ 3167028 h 4321139"/>
              <a:gd name="connsiteX1207" fmla="*/ 3851256 w 4238606"/>
              <a:gd name="connsiteY1207" fmla="*/ 3181316 h 4321139"/>
              <a:gd name="connsiteX1208" fmla="*/ 3836968 w 4238606"/>
              <a:gd name="connsiteY1208" fmla="*/ 3167028 h 4321139"/>
              <a:gd name="connsiteX1209" fmla="*/ 3851256 w 4238606"/>
              <a:gd name="connsiteY1209" fmla="*/ 3152740 h 4321139"/>
              <a:gd name="connsiteX1210" fmla="*/ 3371830 w 4238606"/>
              <a:gd name="connsiteY1210" fmla="*/ 3151152 h 4321139"/>
              <a:gd name="connsiteX1211" fmla="*/ 3387705 w 4238606"/>
              <a:gd name="connsiteY1211" fmla="*/ 3167027 h 4321139"/>
              <a:gd name="connsiteX1212" fmla="*/ 3371830 w 4238606"/>
              <a:gd name="connsiteY1212" fmla="*/ 3182902 h 4321139"/>
              <a:gd name="connsiteX1213" fmla="*/ 3355955 w 4238606"/>
              <a:gd name="connsiteY1213" fmla="*/ 3167027 h 4321139"/>
              <a:gd name="connsiteX1214" fmla="*/ 3371830 w 4238606"/>
              <a:gd name="connsiteY1214" fmla="*/ 3151152 h 4321139"/>
              <a:gd name="connsiteX1215" fmla="*/ 3755212 w 4238606"/>
              <a:gd name="connsiteY1215" fmla="*/ 3143215 h 4321139"/>
              <a:gd name="connsiteX1216" fmla="*/ 3778231 w 4238606"/>
              <a:gd name="connsiteY1216" fmla="*/ 3166234 h 4321139"/>
              <a:gd name="connsiteX1217" fmla="*/ 3755212 w 4238606"/>
              <a:gd name="connsiteY1217" fmla="*/ 3189253 h 4321139"/>
              <a:gd name="connsiteX1218" fmla="*/ 3732193 w 4238606"/>
              <a:gd name="connsiteY1218" fmla="*/ 3166234 h 4321139"/>
              <a:gd name="connsiteX1219" fmla="*/ 3755212 w 4238606"/>
              <a:gd name="connsiteY1219" fmla="*/ 3143215 h 4321139"/>
              <a:gd name="connsiteX1220" fmla="*/ 302415 w 4238606"/>
              <a:gd name="connsiteY1220" fmla="*/ 3136865 h 4321139"/>
              <a:gd name="connsiteX1221" fmla="*/ 331784 w 4238606"/>
              <a:gd name="connsiteY1221" fmla="*/ 3166234 h 4321139"/>
              <a:gd name="connsiteX1222" fmla="*/ 302415 w 4238606"/>
              <a:gd name="connsiteY1222" fmla="*/ 3195603 h 4321139"/>
              <a:gd name="connsiteX1223" fmla="*/ 273045 w 4238606"/>
              <a:gd name="connsiteY1223" fmla="*/ 3166234 h 4321139"/>
              <a:gd name="connsiteX1224" fmla="*/ 302415 w 4238606"/>
              <a:gd name="connsiteY1224" fmla="*/ 3136865 h 4321139"/>
              <a:gd name="connsiteX1225" fmla="*/ 3659168 w 4238606"/>
              <a:gd name="connsiteY1225" fmla="*/ 3133690 h 4321139"/>
              <a:gd name="connsiteX1226" fmla="*/ 3690918 w 4238606"/>
              <a:gd name="connsiteY1226" fmla="*/ 3166234 h 4321139"/>
              <a:gd name="connsiteX1227" fmla="*/ 3659168 w 4238606"/>
              <a:gd name="connsiteY1227" fmla="*/ 3198778 h 4321139"/>
              <a:gd name="connsiteX1228" fmla="*/ 3627418 w 4238606"/>
              <a:gd name="connsiteY1228" fmla="*/ 3166234 h 4321139"/>
              <a:gd name="connsiteX1229" fmla="*/ 3659168 w 4238606"/>
              <a:gd name="connsiteY1229" fmla="*/ 3133690 h 4321139"/>
              <a:gd name="connsiteX1230" fmla="*/ 3467874 w 4238606"/>
              <a:gd name="connsiteY1230" fmla="*/ 3133690 h 4321139"/>
              <a:gd name="connsiteX1231" fmla="*/ 3500418 w 4238606"/>
              <a:gd name="connsiteY1231" fmla="*/ 3166234 h 4321139"/>
              <a:gd name="connsiteX1232" fmla="*/ 3467874 w 4238606"/>
              <a:gd name="connsiteY1232" fmla="*/ 3198778 h 4321139"/>
              <a:gd name="connsiteX1233" fmla="*/ 3435330 w 4238606"/>
              <a:gd name="connsiteY1233" fmla="*/ 3166234 h 4321139"/>
              <a:gd name="connsiteX1234" fmla="*/ 3467874 w 4238606"/>
              <a:gd name="connsiteY1234" fmla="*/ 3133690 h 4321139"/>
              <a:gd name="connsiteX1235" fmla="*/ 3563918 w 4238606"/>
              <a:gd name="connsiteY1235" fmla="*/ 3124165 h 4321139"/>
              <a:gd name="connsiteX1236" fmla="*/ 3605193 w 4238606"/>
              <a:gd name="connsiteY1236" fmla="*/ 3166234 h 4321139"/>
              <a:gd name="connsiteX1237" fmla="*/ 3563918 w 4238606"/>
              <a:gd name="connsiteY1237" fmla="*/ 3208303 h 4321139"/>
              <a:gd name="connsiteX1238" fmla="*/ 3522643 w 4238606"/>
              <a:gd name="connsiteY1238" fmla="*/ 3166234 h 4321139"/>
              <a:gd name="connsiteX1239" fmla="*/ 3563918 w 4238606"/>
              <a:gd name="connsiteY1239" fmla="*/ 3124165 h 4321139"/>
              <a:gd name="connsiteX1240" fmla="*/ 4139387 w 4238606"/>
              <a:gd name="connsiteY1240" fmla="*/ 3070190 h 4321139"/>
              <a:gd name="connsiteX1241" fmla="*/ 4140181 w 4238606"/>
              <a:gd name="connsiteY1241" fmla="*/ 3070984 h 4321139"/>
              <a:gd name="connsiteX1242" fmla="*/ 4139387 w 4238606"/>
              <a:gd name="connsiteY1242" fmla="*/ 3071778 h 4321139"/>
              <a:gd name="connsiteX1243" fmla="*/ 4138593 w 4238606"/>
              <a:gd name="connsiteY1243" fmla="*/ 3070984 h 4321139"/>
              <a:gd name="connsiteX1244" fmla="*/ 4139387 w 4238606"/>
              <a:gd name="connsiteY1244" fmla="*/ 3070190 h 4321139"/>
              <a:gd name="connsiteX1245" fmla="*/ 399254 w 4238606"/>
              <a:gd name="connsiteY1245" fmla="*/ 3070190 h 4321139"/>
              <a:gd name="connsiteX1246" fmla="*/ 400047 w 4238606"/>
              <a:gd name="connsiteY1246" fmla="*/ 3070984 h 4321139"/>
              <a:gd name="connsiteX1247" fmla="*/ 399254 w 4238606"/>
              <a:gd name="connsiteY1247" fmla="*/ 3071778 h 4321139"/>
              <a:gd name="connsiteX1248" fmla="*/ 398460 w 4238606"/>
              <a:gd name="connsiteY1248" fmla="*/ 3070984 h 4321139"/>
              <a:gd name="connsiteX1249" fmla="*/ 399254 w 4238606"/>
              <a:gd name="connsiteY1249" fmla="*/ 3070190 h 4321139"/>
              <a:gd name="connsiteX1250" fmla="*/ 111915 w 4238606"/>
              <a:gd name="connsiteY1250" fmla="*/ 3070190 h 4321139"/>
              <a:gd name="connsiteX1251" fmla="*/ 112709 w 4238606"/>
              <a:gd name="connsiteY1251" fmla="*/ 3070984 h 4321139"/>
              <a:gd name="connsiteX1252" fmla="*/ 111915 w 4238606"/>
              <a:gd name="connsiteY1252" fmla="*/ 3071778 h 4321139"/>
              <a:gd name="connsiteX1253" fmla="*/ 111122 w 4238606"/>
              <a:gd name="connsiteY1253" fmla="*/ 3070984 h 4321139"/>
              <a:gd name="connsiteX1254" fmla="*/ 111915 w 4238606"/>
              <a:gd name="connsiteY1254" fmla="*/ 3070190 h 4321139"/>
              <a:gd name="connsiteX1255" fmla="*/ 4042549 w 4238606"/>
              <a:gd name="connsiteY1255" fmla="*/ 3067015 h 4321139"/>
              <a:gd name="connsiteX1256" fmla="*/ 4046518 w 4238606"/>
              <a:gd name="connsiteY1256" fmla="*/ 3070984 h 4321139"/>
              <a:gd name="connsiteX1257" fmla="*/ 4042549 w 4238606"/>
              <a:gd name="connsiteY1257" fmla="*/ 3074953 h 4321139"/>
              <a:gd name="connsiteX1258" fmla="*/ 4038580 w 4238606"/>
              <a:gd name="connsiteY1258" fmla="*/ 3070984 h 4321139"/>
              <a:gd name="connsiteX1259" fmla="*/ 4042549 w 4238606"/>
              <a:gd name="connsiteY1259" fmla="*/ 3067015 h 4321139"/>
              <a:gd name="connsiteX1260" fmla="*/ 3371831 w 4238606"/>
              <a:gd name="connsiteY1260" fmla="*/ 3063840 h 4321139"/>
              <a:gd name="connsiteX1261" fmla="*/ 3379769 w 4238606"/>
              <a:gd name="connsiteY1261" fmla="*/ 3070984 h 4321139"/>
              <a:gd name="connsiteX1262" fmla="*/ 3371831 w 4238606"/>
              <a:gd name="connsiteY1262" fmla="*/ 3078128 h 4321139"/>
              <a:gd name="connsiteX1263" fmla="*/ 3363893 w 4238606"/>
              <a:gd name="connsiteY1263" fmla="*/ 3070984 h 4321139"/>
              <a:gd name="connsiteX1264" fmla="*/ 3371831 w 4238606"/>
              <a:gd name="connsiteY1264" fmla="*/ 3063840 h 4321139"/>
              <a:gd name="connsiteX1265" fmla="*/ 3947299 w 4238606"/>
              <a:gd name="connsiteY1265" fmla="*/ 3060665 h 4321139"/>
              <a:gd name="connsiteX1266" fmla="*/ 3957618 w 4238606"/>
              <a:gd name="connsiteY1266" fmla="*/ 3070984 h 4321139"/>
              <a:gd name="connsiteX1267" fmla="*/ 3947299 w 4238606"/>
              <a:gd name="connsiteY1267" fmla="*/ 3081303 h 4321139"/>
              <a:gd name="connsiteX1268" fmla="*/ 3936980 w 4238606"/>
              <a:gd name="connsiteY1268" fmla="*/ 3070984 h 4321139"/>
              <a:gd name="connsiteX1269" fmla="*/ 3947299 w 4238606"/>
              <a:gd name="connsiteY1269" fmla="*/ 3060665 h 4321139"/>
              <a:gd name="connsiteX1270" fmla="*/ 206372 w 4238606"/>
              <a:gd name="connsiteY1270" fmla="*/ 3052727 h 4321139"/>
              <a:gd name="connsiteX1271" fmla="*/ 223835 w 4238606"/>
              <a:gd name="connsiteY1271" fmla="*/ 3070190 h 4321139"/>
              <a:gd name="connsiteX1272" fmla="*/ 206372 w 4238606"/>
              <a:gd name="connsiteY1272" fmla="*/ 3087653 h 4321139"/>
              <a:gd name="connsiteX1273" fmla="*/ 188910 w 4238606"/>
              <a:gd name="connsiteY1273" fmla="*/ 3070190 h 4321139"/>
              <a:gd name="connsiteX1274" fmla="*/ 206372 w 4238606"/>
              <a:gd name="connsiteY1274" fmla="*/ 3052727 h 4321139"/>
              <a:gd name="connsiteX1275" fmla="*/ 3851255 w 4238606"/>
              <a:gd name="connsiteY1275" fmla="*/ 3051140 h 4321139"/>
              <a:gd name="connsiteX1276" fmla="*/ 3870305 w 4238606"/>
              <a:gd name="connsiteY1276" fmla="*/ 3070190 h 4321139"/>
              <a:gd name="connsiteX1277" fmla="*/ 3851255 w 4238606"/>
              <a:gd name="connsiteY1277" fmla="*/ 3089240 h 4321139"/>
              <a:gd name="connsiteX1278" fmla="*/ 3832205 w 4238606"/>
              <a:gd name="connsiteY1278" fmla="*/ 3070190 h 4321139"/>
              <a:gd name="connsiteX1279" fmla="*/ 3851255 w 4238606"/>
              <a:gd name="connsiteY1279" fmla="*/ 3051140 h 4321139"/>
              <a:gd name="connsiteX1280" fmla="*/ 3467081 w 4238606"/>
              <a:gd name="connsiteY1280" fmla="*/ 3049552 h 4321139"/>
              <a:gd name="connsiteX1281" fmla="*/ 3487719 w 4238606"/>
              <a:gd name="connsiteY1281" fmla="*/ 3070190 h 4321139"/>
              <a:gd name="connsiteX1282" fmla="*/ 3467081 w 4238606"/>
              <a:gd name="connsiteY1282" fmla="*/ 3090828 h 4321139"/>
              <a:gd name="connsiteX1283" fmla="*/ 3446443 w 4238606"/>
              <a:gd name="connsiteY1283" fmla="*/ 3070190 h 4321139"/>
              <a:gd name="connsiteX1284" fmla="*/ 3467081 w 4238606"/>
              <a:gd name="connsiteY1284" fmla="*/ 3049552 h 4321139"/>
              <a:gd name="connsiteX1285" fmla="*/ 302417 w 4238606"/>
              <a:gd name="connsiteY1285" fmla="*/ 3049552 h 4321139"/>
              <a:gd name="connsiteX1286" fmla="*/ 323849 w 4238606"/>
              <a:gd name="connsiteY1286" fmla="*/ 3070984 h 4321139"/>
              <a:gd name="connsiteX1287" fmla="*/ 302417 w 4238606"/>
              <a:gd name="connsiteY1287" fmla="*/ 3092416 h 4321139"/>
              <a:gd name="connsiteX1288" fmla="*/ 280984 w 4238606"/>
              <a:gd name="connsiteY1288" fmla="*/ 3070984 h 4321139"/>
              <a:gd name="connsiteX1289" fmla="*/ 302417 w 4238606"/>
              <a:gd name="connsiteY1289" fmla="*/ 3049552 h 4321139"/>
              <a:gd name="connsiteX1290" fmla="*/ 3755212 w 4238606"/>
              <a:gd name="connsiteY1290" fmla="*/ 3041615 h 4321139"/>
              <a:gd name="connsiteX1291" fmla="*/ 3782994 w 4238606"/>
              <a:gd name="connsiteY1291" fmla="*/ 3070190 h 4321139"/>
              <a:gd name="connsiteX1292" fmla="*/ 3755212 w 4238606"/>
              <a:gd name="connsiteY1292" fmla="*/ 3098765 h 4321139"/>
              <a:gd name="connsiteX1293" fmla="*/ 3727430 w 4238606"/>
              <a:gd name="connsiteY1293" fmla="*/ 3070190 h 4321139"/>
              <a:gd name="connsiteX1294" fmla="*/ 3755212 w 4238606"/>
              <a:gd name="connsiteY1294" fmla="*/ 3041615 h 4321139"/>
              <a:gd name="connsiteX1295" fmla="*/ 3659962 w 4238606"/>
              <a:gd name="connsiteY1295" fmla="*/ 3032090 h 4321139"/>
              <a:gd name="connsiteX1296" fmla="*/ 3698856 w 4238606"/>
              <a:gd name="connsiteY1296" fmla="*/ 3070984 h 4321139"/>
              <a:gd name="connsiteX1297" fmla="*/ 3659962 w 4238606"/>
              <a:gd name="connsiteY1297" fmla="*/ 3109878 h 4321139"/>
              <a:gd name="connsiteX1298" fmla="*/ 3621068 w 4238606"/>
              <a:gd name="connsiteY1298" fmla="*/ 3070984 h 4321139"/>
              <a:gd name="connsiteX1299" fmla="*/ 3659962 w 4238606"/>
              <a:gd name="connsiteY1299" fmla="*/ 3032090 h 4321139"/>
              <a:gd name="connsiteX1300" fmla="*/ 3563918 w 4238606"/>
              <a:gd name="connsiteY1300" fmla="*/ 3032090 h 4321139"/>
              <a:gd name="connsiteX1301" fmla="*/ 3602018 w 4238606"/>
              <a:gd name="connsiteY1301" fmla="*/ 3070190 h 4321139"/>
              <a:gd name="connsiteX1302" fmla="*/ 3563918 w 4238606"/>
              <a:gd name="connsiteY1302" fmla="*/ 3108290 h 4321139"/>
              <a:gd name="connsiteX1303" fmla="*/ 3525818 w 4238606"/>
              <a:gd name="connsiteY1303" fmla="*/ 3070190 h 4321139"/>
              <a:gd name="connsiteX1304" fmla="*/ 3563918 w 4238606"/>
              <a:gd name="connsiteY1304" fmla="*/ 3032090 h 4321139"/>
              <a:gd name="connsiteX1305" fmla="*/ 4139387 w 4238606"/>
              <a:gd name="connsiteY1305" fmla="*/ 2973352 h 4321139"/>
              <a:gd name="connsiteX1306" fmla="*/ 4140181 w 4238606"/>
              <a:gd name="connsiteY1306" fmla="*/ 2974940 h 4321139"/>
              <a:gd name="connsiteX1307" fmla="*/ 4139387 w 4238606"/>
              <a:gd name="connsiteY1307" fmla="*/ 2976528 h 4321139"/>
              <a:gd name="connsiteX1308" fmla="*/ 4138593 w 4238606"/>
              <a:gd name="connsiteY1308" fmla="*/ 2974940 h 4321139"/>
              <a:gd name="connsiteX1309" fmla="*/ 4139387 w 4238606"/>
              <a:gd name="connsiteY1309" fmla="*/ 2973352 h 4321139"/>
              <a:gd name="connsiteX1310" fmla="*/ 111122 w 4238606"/>
              <a:gd name="connsiteY1310" fmla="*/ 2971765 h 4321139"/>
              <a:gd name="connsiteX1311" fmla="*/ 114297 w 4238606"/>
              <a:gd name="connsiteY1311" fmla="*/ 2974940 h 4321139"/>
              <a:gd name="connsiteX1312" fmla="*/ 111122 w 4238606"/>
              <a:gd name="connsiteY1312" fmla="*/ 2978115 h 4321139"/>
              <a:gd name="connsiteX1313" fmla="*/ 107947 w 4238606"/>
              <a:gd name="connsiteY1313" fmla="*/ 2974940 h 4321139"/>
              <a:gd name="connsiteX1314" fmla="*/ 111122 w 4238606"/>
              <a:gd name="connsiteY1314" fmla="*/ 2971765 h 4321139"/>
              <a:gd name="connsiteX1315" fmla="*/ 302417 w 4238606"/>
              <a:gd name="connsiteY1315" fmla="*/ 2970177 h 4321139"/>
              <a:gd name="connsiteX1316" fmla="*/ 306386 w 4238606"/>
              <a:gd name="connsiteY1316" fmla="*/ 2974146 h 4321139"/>
              <a:gd name="connsiteX1317" fmla="*/ 302417 w 4238606"/>
              <a:gd name="connsiteY1317" fmla="*/ 2978115 h 4321139"/>
              <a:gd name="connsiteX1318" fmla="*/ 298448 w 4238606"/>
              <a:gd name="connsiteY1318" fmla="*/ 2974146 h 4321139"/>
              <a:gd name="connsiteX1319" fmla="*/ 302417 w 4238606"/>
              <a:gd name="connsiteY1319" fmla="*/ 2970177 h 4321139"/>
              <a:gd name="connsiteX1320" fmla="*/ 4043343 w 4238606"/>
              <a:gd name="connsiteY1320" fmla="*/ 2967002 h 4321139"/>
              <a:gd name="connsiteX1321" fmla="*/ 4049693 w 4238606"/>
              <a:gd name="connsiteY1321" fmla="*/ 2974146 h 4321139"/>
              <a:gd name="connsiteX1322" fmla="*/ 4043343 w 4238606"/>
              <a:gd name="connsiteY1322" fmla="*/ 2981290 h 4321139"/>
              <a:gd name="connsiteX1323" fmla="*/ 4036993 w 4238606"/>
              <a:gd name="connsiteY1323" fmla="*/ 2974146 h 4321139"/>
              <a:gd name="connsiteX1324" fmla="*/ 4043343 w 4238606"/>
              <a:gd name="connsiteY1324" fmla="*/ 2967002 h 4321139"/>
              <a:gd name="connsiteX1325" fmla="*/ 3467875 w 4238606"/>
              <a:gd name="connsiteY1325" fmla="*/ 2962240 h 4321139"/>
              <a:gd name="connsiteX1326" fmla="*/ 3479782 w 4238606"/>
              <a:gd name="connsiteY1326" fmla="*/ 2974147 h 4321139"/>
              <a:gd name="connsiteX1327" fmla="*/ 3467875 w 4238606"/>
              <a:gd name="connsiteY1327" fmla="*/ 2986054 h 4321139"/>
              <a:gd name="connsiteX1328" fmla="*/ 3455968 w 4238606"/>
              <a:gd name="connsiteY1328" fmla="*/ 2974147 h 4321139"/>
              <a:gd name="connsiteX1329" fmla="*/ 3467875 w 4238606"/>
              <a:gd name="connsiteY1329" fmla="*/ 2962240 h 4321139"/>
              <a:gd name="connsiteX1330" fmla="*/ 3946506 w 4238606"/>
              <a:gd name="connsiteY1330" fmla="*/ 2960652 h 4321139"/>
              <a:gd name="connsiteX1331" fmla="*/ 3960794 w 4238606"/>
              <a:gd name="connsiteY1331" fmla="*/ 2974940 h 4321139"/>
              <a:gd name="connsiteX1332" fmla="*/ 3946506 w 4238606"/>
              <a:gd name="connsiteY1332" fmla="*/ 2989228 h 4321139"/>
              <a:gd name="connsiteX1333" fmla="*/ 3932218 w 4238606"/>
              <a:gd name="connsiteY1333" fmla="*/ 2974940 h 4321139"/>
              <a:gd name="connsiteX1334" fmla="*/ 3946506 w 4238606"/>
              <a:gd name="connsiteY1334" fmla="*/ 2960652 h 4321139"/>
              <a:gd name="connsiteX1335" fmla="*/ 3851256 w 4238606"/>
              <a:gd name="connsiteY1335" fmla="*/ 2951127 h 4321139"/>
              <a:gd name="connsiteX1336" fmla="*/ 3875069 w 4238606"/>
              <a:gd name="connsiteY1336" fmla="*/ 2974146 h 4321139"/>
              <a:gd name="connsiteX1337" fmla="*/ 3851256 w 4238606"/>
              <a:gd name="connsiteY1337" fmla="*/ 2997165 h 4321139"/>
              <a:gd name="connsiteX1338" fmla="*/ 3827443 w 4238606"/>
              <a:gd name="connsiteY1338" fmla="*/ 2974146 h 4321139"/>
              <a:gd name="connsiteX1339" fmla="*/ 3851256 w 4238606"/>
              <a:gd name="connsiteY1339" fmla="*/ 2951127 h 4321139"/>
              <a:gd name="connsiteX1340" fmla="*/ 3563125 w 4238606"/>
              <a:gd name="connsiteY1340" fmla="*/ 2946365 h 4321139"/>
              <a:gd name="connsiteX1341" fmla="*/ 3590907 w 4238606"/>
              <a:gd name="connsiteY1341" fmla="*/ 2974147 h 4321139"/>
              <a:gd name="connsiteX1342" fmla="*/ 3563125 w 4238606"/>
              <a:gd name="connsiteY1342" fmla="*/ 3001929 h 4321139"/>
              <a:gd name="connsiteX1343" fmla="*/ 3535343 w 4238606"/>
              <a:gd name="connsiteY1343" fmla="*/ 2974147 h 4321139"/>
              <a:gd name="connsiteX1344" fmla="*/ 3563125 w 4238606"/>
              <a:gd name="connsiteY1344" fmla="*/ 2946365 h 4321139"/>
              <a:gd name="connsiteX1345" fmla="*/ 207167 w 4238606"/>
              <a:gd name="connsiteY1345" fmla="*/ 2946365 h 4321139"/>
              <a:gd name="connsiteX1346" fmla="*/ 234949 w 4238606"/>
              <a:gd name="connsiteY1346" fmla="*/ 2974147 h 4321139"/>
              <a:gd name="connsiteX1347" fmla="*/ 207167 w 4238606"/>
              <a:gd name="connsiteY1347" fmla="*/ 3001929 h 4321139"/>
              <a:gd name="connsiteX1348" fmla="*/ 179385 w 4238606"/>
              <a:gd name="connsiteY1348" fmla="*/ 2974147 h 4321139"/>
              <a:gd name="connsiteX1349" fmla="*/ 207167 w 4238606"/>
              <a:gd name="connsiteY1349" fmla="*/ 2946365 h 4321139"/>
              <a:gd name="connsiteX1350" fmla="*/ 3755212 w 4238606"/>
              <a:gd name="connsiteY1350" fmla="*/ 2941602 h 4321139"/>
              <a:gd name="connsiteX1351" fmla="*/ 3789344 w 4238606"/>
              <a:gd name="connsiteY1351" fmla="*/ 2974940 h 4321139"/>
              <a:gd name="connsiteX1352" fmla="*/ 3755212 w 4238606"/>
              <a:gd name="connsiteY1352" fmla="*/ 3008278 h 4321139"/>
              <a:gd name="connsiteX1353" fmla="*/ 3721080 w 4238606"/>
              <a:gd name="connsiteY1353" fmla="*/ 2974940 h 4321139"/>
              <a:gd name="connsiteX1354" fmla="*/ 3755212 w 4238606"/>
              <a:gd name="connsiteY1354" fmla="*/ 2941602 h 4321139"/>
              <a:gd name="connsiteX1355" fmla="*/ 3659168 w 4238606"/>
              <a:gd name="connsiteY1355" fmla="*/ 2932077 h 4321139"/>
              <a:gd name="connsiteX1356" fmla="*/ 3700443 w 4238606"/>
              <a:gd name="connsiteY1356" fmla="*/ 2974146 h 4321139"/>
              <a:gd name="connsiteX1357" fmla="*/ 3659168 w 4238606"/>
              <a:gd name="connsiteY1357" fmla="*/ 3016215 h 4321139"/>
              <a:gd name="connsiteX1358" fmla="*/ 3617893 w 4238606"/>
              <a:gd name="connsiteY1358" fmla="*/ 2974146 h 4321139"/>
              <a:gd name="connsiteX1359" fmla="*/ 3659168 w 4238606"/>
              <a:gd name="connsiteY1359" fmla="*/ 2932077 h 4321139"/>
              <a:gd name="connsiteX1360" fmla="*/ 4139387 w 4238606"/>
              <a:gd name="connsiteY1360" fmla="*/ 2876515 h 4321139"/>
              <a:gd name="connsiteX1361" fmla="*/ 4141769 w 4238606"/>
              <a:gd name="connsiteY1361" fmla="*/ 2878897 h 4321139"/>
              <a:gd name="connsiteX1362" fmla="*/ 4139387 w 4238606"/>
              <a:gd name="connsiteY1362" fmla="*/ 2881279 h 4321139"/>
              <a:gd name="connsiteX1363" fmla="*/ 4137005 w 4238606"/>
              <a:gd name="connsiteY1363" fmla="*/ 2878897 h 4321139"/>
              <a:gd name="connsiteX1364" fmla="*/ 4139387 w 4238606"/>
              <a:gd name="connsiteY1364" fmla="*/ 2876515 h 4321139"/>
              <a:gd name="connsiteX1365" fmla="*/ 3467875 w 4238606"/>
              <a:gd name="connsiteY1365" fmla="*/ 2873340 h 4321139"/>
              <a:gd name="connsiteX1366" fmla="*/ 3473432 w 4238606"/>
              <a:gd name="connsiteY1366" fmla="*/ 2878897 h 4321139"/>
              <a:gd name="connsiteX1367" fmla="*/ 3467875 w 4238606"/>
              <a:gd name="connsiteY1367" fmla="*/ 2884454 h 4321139"/>
              <a:gd name="connsiteX1368" fmla="*/ 3462318 w 4238606"/>
              <a:gd name="connsiteY1368" fmla="*/ 2878897 h 4321139"/>
              <a:gd name="connsiteX1369" fmla="*/ 3467875 w 4238606"/>
              <a:gd name="connsiteY1369" fmla="*/ 2873340 h 4321139"/>
              <a:gd name="connsiteX1370" fmla="*/ 4043343 w 4238606"/>
              <a:gd name="connsiteY1370" fmla="*/ 2868577 h 4321139"/>
              <a:gd name="connsiteX1371" fmla="*/ 4052868 w 4238606"/>
              <a:gd name="connsiteY1371" fmla="*/ 2878896 h 4321139"/>
              <a:gd name="connsiteX1372" fmla="*/ 4043343 w 4238606"/>
              <a:gd name="connsiteY1372" fmla="*/ 2889215 h 4321139"/>
              <a:gd name="connsiteX1373" fmla="*/ 4033818 w 4238606"/>
              <a:gd name="connsiteY1373" fmla="*/ 2878896 h 4321139"/>
              <a:gd name="connsiteX1374" fmla="*/ 4043343 w 4238606"/>
              <a:gd name="connsiteY1374" fmla="*/ 2868577 h 4321139"/>
              <a:gd name="connsiteX1375" fmla="*/ 110330 w 4238606"/>
              <a:gd name="connsiteY1375" fmla="*/ 2865402 h 4321139"/>
              <a:gd name="connsiteX1376" fmla="*/ 123824 w 4238606"/>
              <a:gd name="connsiteY1376" fmla="*/ 2878896 h 4321139"/>
              <a:gd name="connsiteX1377" fmla="*/ 110330 w 4238606"/>
              <a:gd name="connsiteY1377" fmla="*/ 2892390 h 4321139"/>
              <a:gd name="connsiteX1378" fmla="*/ 96836 w 4238606"/>
              <a:gd name="connsiteY1378" fmla="*/ 2878896 h 4321139"/>
              <a:gd name="connsiteX1379" fmla="*/ 110330 w 4238606"/>
              <a:gd name="connsiteY1379" fmla="*/ 2865402 h 4321139"/>
              <a:gd name="connsiteX1380" fmla="*/ 206374 w 4238606"/>
              <a:gd name="connsiteY1380" fmla="*/ 2862227 h 4321139"/>
              <a:gd name="connsiteX1381" fmla="*/ 223837 w 4238606"/>
              <a:gd name="connsiteY1381" fmla="*/ 2878896 h 4321139"/>
              <a:gd name="connsiteX1382" fmla="*/ 206374 w 4238606"/>
              <a:gd name="connsiteY1382" fmla="*/ 2895565 h 4321139"/>
              <a:gd name="connsiteX1383" fmla="*/ 188911 w 4238606"/>
              <a:gd name="connsiteY1383" fmla="*/ 2878896 h 4321139"/>
              <a:gd name="connsiteX1384" fmla="*/ 206374 w 4238606"/>
              <a:gd name="connsiteY1384" fmla="*/ 2862227 h 4321139"/>
              <a:gd name="connsiteX1385" fmla="*/ 3947300 w 4238606"/>
              <a:gd name="connsiteY1385" fmla="*/ 2860640 h 4321139"/>
              <a:gd name="connsiteX1386" fmla="*/ 3965557 w 4238606"/>
              <a:gd name="connsiteY1386" fmla="*/ 2878897 h 4321139"/>
              <a:gd name="connsiteX1387" fmla="*/ 3947300 w 4238606"/>
              <a:gd name="connsiteY1387" fmla="*/ 2897154 h 4321139"/>
              <a:gd name="connsiteX1388" fmla="*/ 3929043 w 4238606"/>
              <a:gd name="connsiteY1388" fmla="*/ 2878897 h 4321139"/>
              <a:gd name="connsiteX1389" fmla="*/ 3947300 w 4238606"/>
              <a:gd name="connsiteY1389" fmla="*/ 2860640 h 4321139"/>
              <a:gd name="connsiteX1390" fmla="*/ 3563125 w 4238606"/>
              <a:gd name="connsiteY1390" fmla="*/ 2859052 h 4321139"/>
              <a:gd name="connsiteX1391" fmla="*/ 3581382 w 4238606"/>
              <a:gd name="connsiteY1391" fmla="*/ 2878102 h 4321139"/>
              <a:gd name="connsiteX1392" fmla="*/ 3563125 w 4238606"/>
              <a:gd name="connsiteY1392" fmla="*/ 2897152 h 4321139"/>
              <a:gd name="connsiteX1393" fmla="*/ 3544868 w 4238606"/>
              <a:gd name="connsiteY1393" fmla="*/ 2878102 h 4321139"/>
              <a:gd name="connsiteX1394" fmla="*/ 3563125 w 4238606"/>
              <a:gd name="connsiteY1394" fmla="*/ 2859052 h 4321139"/>
              <a:gd name="connsiteX1395" fmla="*/ 3850462 w 4238606"/>
              <a:gd name="connsiteY1395" fmla="*/ 2851115 h 4321139"/>
              <a:gd name="connsiteX1396" fmla="*/ 3878244 w 4238606"/>
              <a:gd name="connsiteY1396" fmla="*/ 2878897 h 4321139"/>
              <a:gd name="connsiteX1397" fmla="*/ 3850462 w 4238606"/>
              <a:gd name="connsiteY1397" fmla="*/ 2906679 h 4321139"/>
              <a:gd name="connsiteX1398" fmla="*/ 3822680 w 4238606"/>
              <a:gd name="connsiteY1398" fmla="*/ 2878897 h 4321139"/>
              <a:gd name="connsiteX1399" fmla="*/ 3850462 w 4238606"/>
              <a:gd name="connsiteY1399" fmla="*/ 2851115 h 4321139"/>
              <a:gd name="connsiteX1400" fmla="*/ 3659962 w 4238606"/>
              <a:gd name="connsiteY1400" fmla="*/ 2841590 h 4321139"/>
              <a:gd name="connsiteX1401" fmla="*/ 3697269 w 4238606"/>
              <a:gd name="connsiteY1401" fmla="*/ 2878897 h 4321139"/>
              <a:gd name="connsiteX1402" fmla="*/ 3659962 w 4238606"/>
              <a:gd name="connsiteY1402" fmla="*/ 2916204 h 4321139"/>
              <a:gd name="connsiteX1403" fmla="*/ 3622655 w 4238606"/>
              <a:gd name="connsiteY1403" fmla="*/ 2878897 h 4321139"/>
              <a:gd name="connsiteX1404" fmla="*/ 3659962 w 4238606"/>
              <a:gd name="connsiteY1404" fmla="*/ 2841590 h 4321139"/>
              <a:gd name="connsiteX1405" fmla="*/ 3755212 w 4238606"/>
              <a:gd name="connsiteY1405" fmla="*/ 2840002 h 4321139"/>
              <a:gd name="connsiteX1406" fmla="*/ 3794106 w 4238606"/>
              <a:gd name="connsiteY1406" fmla="*/ 2878896 h 4321139"/>
              <a:gd name="connsiteX1407" fmla="*/ 3755212 w 4238606"/>
              <a:gd name="connsiteY1407" fmla="*/ 2917790 h 4321139"/>
              <a:gd name="connsiteX1408" fmla="*/ 3716318 w 4238606"/>
              <a:gd name="connsiteY1408" fmla="*/ 2878896 h 4321139"/>
              <a:gd name="connsiteX1409" fmla="*/ 3755212 w 4238606"/>
              <a:gd name="connsiteY1409" fmla="*/ 2840002 h 4321139"/>
              <a:gd name="connsiteX1410" fmla="*/ 4234637 w 4238606"/>
              <a:gd name="connsiteY1410" fmla="*/ 2782852 h 4321139"/>
              <a:gd name="connsiteX1411" fmla="*/ 4235431 w 4238606"/>
              <a:gd name="connsiteY1411" fmla="*/ 2783646 h 4321139"/>
              <a:gd name="connsiteX1412" fmla="*/ 4234637 w 4238606"/>
              <a:gd name="connsiteY1412" fmla="*/ 2784440 h 4321139"/>
              <a:gd name="connsiteX1413" fmla="*/ 4233843 w 4238606"/>
              <a:gd name="connsiteY1413" fmla="*/ 2783646 h 4321139"/>
              <a:gd name="connsiteX1414" fmla="*/ 4234637 w 4238606"/>
              <a:gd name="connsiteY1414" fmla="*/ 2782852 h 4321139"/>
              <a:gd name="connsiteX1415" fmla="*/ 15080 w 4238606"/>
              <a:gd name="connsiteY1415" fmla="*/ 2782852 h 4321139"/>
              <a:gd name="connsiteX1416" fmla="*/ 15875 w 4238606"/>
              <a:gd name="connsiteY1416" fmla="*/ 2783646 h 4321139"/>
              <a:gd name="connsiteX1417" fmla="*/ 15080 w 4238606"/>
              <a:gd name="connsiteY1417" fmla="*/ 2784440 h 4321139"/>
              <a:gd name="connsiteX1418" fmla="*/ 14287 w 4238606"/>
              <a:gd name="connsiteY1418" fmla="*/ 2783646 h 4321139"/>
              <a:gd name="connsiteX1419" fmla="*/ 15080 w 4238606"/>
              <a:gd name="connsiteY1419" fmla="*/ 2782852 h 4321139"/>
              <a:gd name="connsiteX1420" fmla="*/ 206374 w 4238606"/>
              <a:gd name="connsiteY1420" fmla="*/ 2779677 h 4321139"/>
              <a:gd name="connsiteX1421" fmla="*/ 209548 w 4238606"/>
              <a:gd name="connsiteY1421" fmla="*/ 2782852 h 4321139"/>
              <a:gd name="connsiteX1422" fmla="*/ 206374 w 4238606"/>
              <a:gd name="connsiteY1422" fmla="*/ 2786027 h 4321139"/>
              <a:gd name="connsiteX1423" fmla="*/ 203198 w 4238606"/>
              <a:gd name="connsiteY1423" fmla="*/ 2782852 h 4321139"/>
              <a:gd name="connsiteX1424" fmla="*/ 206374 w 4238606"/>
              <a:gd name="connsiteY1424" fmla="*/ 2779677 h 4321139"/>
              <a:gd name="connsiteX1425" fmla="*/ 4138594 w 4238606"/>
              <a:gd name="connsiteY1425" fmla="*/ 2778090 h 4321139"/>
              <a:gd name="connsiteX1426" fmla="*/ 4143357 w 4238606"/>
              <a:gd name="connsiteY1426" fmla="*/ 2782853 h 4321139"/>
              <a:gd name="connsiteX1427" fmla="*/ 4138594 w 4238606"/>
              <a:gd name="connsiteY1427" fmla="*/ 2787617 h 4321139"/>
              <a:gd name="connsiteX1428" fmla="*/ 4133830 w 4238606"/>
              <a:gd name="connsiteY1428" fmla="*/ 2782853 h 4321139"/>
              <a:gd name="connsiteX1429" fmla="*/ 4138594 w 4238606"/>
              <a:gd name="connsiteY1429" fmla="*/ 2778090 h 4321139"/>
              <a:gd name="connsiteX1430" fmla="*/ 3563125 w 4238606"/>
              <a:gd name="connsiteY1430" fmla="*/ 2771740 h 4321139"/>
              <a:gd name="connsiteX1431" fmla="*/ 3575032 w 4238606"/>
              <a:gd name="connsiteY1431" fmla="*/ 2782853 h 4321139"/>
              <a:gd name="connsiteX1432" fmla="*/ 3563125 w 4238606"/>
              <a:gd name="connsiteY1432" fmla="*/ 2793966 h 4321139"/>
              <a:gd name="connsiteX1433" fmla="*/ 3551218 w 4238606"/>
              <a:gd name="connsiteY1433" fmla="*/ 2782853 h 4321139"/>
              <a:gd name="connsiteX1434" fmla="*/ 3563125 w 4238606"/>
              <a:gd name="connsiteY1434" fmla="*/ 2771740 h 4321139"/>
              <a:gd name="connsiteX1435" fmla="*/ 4043343 w 4238606"/>
              <a:gd name="connsiteY1435" fmla="*/ 2770152 h 4321139"/>
              <a:gd name="connsiteX1436" fmla="*/ 4056043 w 4238606"/>
              <a:gd name="connsiteY1436" fmla="*/ 2782852 h 4321139"/>
              <a:gd name="connsiteX1437" fmla="*/ 4043343 w 4238606"/>
              <a:gd name="connsiteY1437" fmla="*/ 2795552 h 4321139"/>
              <a:gd name="connsiteX1438" fmla="*/ 4030643 w 4238606"/>
              <a:gd name="connsiteY1438" fmla="*/ 2782852 h 4321139"/>
              <a:gd name="connsiteX1439" fmla="*/ 4043343 w 4238606"/>
              <a:gd name="connsiteY1439" fmla="*/ 2770152 h 4321139"/>
              <a:gd name="connsiteX1440" fmla="*/ 3947300 w 4238606"/>
              <a:gd name="connsiteY1440" fmla="*/ 2760627 h 4321139"/>
              <a:gd name="connsiteX1441" fmla="*/ 3968732 w 4238606"/>
              <a:gd name="connsiteY1441" fmla="*/ 2782852 h 4321139"/>
              <a:gd name="connsiteX1442" fmla="*/ 3947300 w 4238606"/>
              <a:gd name="connsiteY1442" fmla="*/ 2805077 h 4321139"/>
              <a:gd name="connsiteX1443" fmla="*/ 3925868 w 4238606"/>
              <a:gd name="connsiteY1443" fmla="*/ 2782852 h 4321139"/>
              <a:gd name="connsiteX1444" fmla="*/ 3947300 w 4238606"/>
              <a:gd name="connsiteY1444" fmla="*/ 2760627 h 4321139"/>
              <a:gd name="connsiteX1445" fmla="*/ 110331 w 4238606"/>
              <a:gd name="connsiteY1445" fmla="*/ 2759040 h 4321139"/>
              <a:gd name="connsiteX1446" fmla="*/ 133349 w 4238606"/>
              <a:gd name="connsiteY1446" fmla="*/ 2782853 h 4321139"/>
              <a:gd name="connsiteX1447" fmla="*/ 110331 w 4238606"/>
              <a:gd name="connsiteY1447" fmla="*/ 2806666 h 4321139"/>
              <a:gd name="connsiteX1448" fmla="*/ 87311 w 4238606"/>
              <a:gd name="connsiteY1448" fmla="*/ 2782853 h 4321139"/>
              <a:gd name="connsiteX1449" fmla="*/ 110331 w 4238606"/>
              <a:gd name="connsiteY1449" fmla="*/ 2759040 h 4321139"/>
              <a:gd name="connsiteX1450" fmla="*/ 3659168 w 4238606"/>
              <a:gd name="connsiteY1450" fmla="*/ 2754277 h 4321139"/>
              <a:gd name="connsiteX1451" fmla="*/ 3687743 w 4238606"/>
              <a:gd name="connsiteY1451" fmla="*/ 2782852 h 4321139"/>
              <a:gd name="connsiteX1452" fmla="*/ 3659168 w 4238606"/>
              <a:gd name="connsiteY1452" fmla="*/ 2811427 h 4321139"/>
              <a:gd name="connsiteX1453" fmla="*/ 3630593 w 4238606"/>
              <a:gd name="connsiteY1453" fmla="*/ 2782852 h 4321139"/>
              <a:gd name="connsiteX1454" fmla="*/ 3659168 w 4238606"/>
              <a:gd name="connsiteY1454" fmla="*/ 2754277 h 4321139"/>
              <a:gd name="connsiteX1455" fmla="*/ 3851255 w 4238606"/>
              <a:gd name="connsiteY1455" fmla="*/ 2751102 h 4321139"/>
              <a:gd name="connsiteX1456" fmla="*/ 3883005 w 4238606"/>
              <a:gd name="connsiteY1456" fmla="*/ 2782852 h 4321139"/>
              <a:gd name="connsiteX1457" fmla="*/ 3851255 w 4238606"/>
              <a:gd name="connsiteY1457" fmla="*/ 2814602 h 4321139"/>
              <a:gd name="connsiteX1458" fmla="*/ 3819505 w 4238606"/>
              <a:gd name="connsiteY1458" fmla="*/ 2782852 h 4321139"/>
              <a:gd name="connsiteX1459" fmla="*/ 3851255 w 4238606"/>
              <a:gd name="connsiteY1459" fmla="*/ 2751102 h 4321139"/>
              <a:gd name="connsiteX1460" fmla="*/ 3756005 w 4238606"/>
              <a:gd name="connsiteY1460" fmla="*/ 2741577 h 4321139"/>
              <a:gd name="connsiteX1461" fmla="*/ 3797280 w 4238606"/>
              <a:gd name="connsiteY1461" fmla="*/ 2782852 h 4321139"/>
              <a:gd name="connsiteX1462" fmla="*/ 3756005 w 4238606"/>
              <a:gd name="connsiteY1462" fmla="*/ 2824127 h 4321139"/>
              <a:gd name="connsiteX1463" fmla="*/ 3714730 w 4238606"/>
              <a:gd name="connsiteY1463" fmla="*/ 2782852 h 4321139"/>
              <a:gd name="connsiteX1464" fmla="*/ 3756005 w 4238606"/>
              <a:gd name="connsiteY1464" fmla="*/ 2741577 h 4321139"/>
              <a:gd name="connsiteX1465" fmla="*/ 4234637 w 4238606"/>
              <a:gd name="connsiteY1465" fmla="*/ 2686015 h 4321139"/>
              <a:gd name="connsiteX1466" fmla="*/ 4235431 w 4238606"/>
              <a:gd name="connsiteY1466" fmla="*/ 2686809 h 4321139"/>
              <a:gd name="connsiteX1467" fmla="*/ 4234637 w 4238606"/>
              <a:gd name="connsiteY1467" fmla="*/ 2687603 h 4321139"/>
              <a:gd name="connsiteX1468" fmla="*/ 4233843 w 4238606"/>
              <a:gd name="connsiteY1468" fmla="*/ 2686809 h 4321139"/>
              <a:gd name="connsiteX1469" fmla="*/ 4234637 w 4238606"/>
              <a:gd name="connsiteY1469" fmla="*/ 2686015 h 4321139"/>
              <a:gd name="connsiteX1470" fmla="*/ 14287 w 4238606"/>
              <a:gd name="connsiteY1470" fmla="*/ 2682840 h 4321139"/>
              <a:gd name="connsiteX1471" fmla="*/ 17462 w 4238606"/>
              <a:gd name="connsiteY1471" fmla="*/ 2686809 h 4321139"/>
              <a:gd name="connsiteX1472" fmla="*/ 14287 w 4238606"/>
              <a:gd name="connsiteY1472" fmla="*/ 2690778 h 4321139"/>
              <a:gd name="connsiteX1473" fmla="*/ 11112 w 4238606"/>
              <a:gd name="connsiteY1473" fmla="*/ 2686809 h 4321139"/>
              <a:gd name="connsiteX1474" fmla="*/ 14287 w 4238606"/>
              <a:gd name="connsiteY1474" fmla="*/ 2682840 h 4321139"/>
              <a:gd name="connsiteX1475" fmla="*/ 4139387 w 4238606"/>
              <a:gd name="connsiteY1475" fmla="*/ 2679665 h 4321139"/>
              <a:gd name="connsiteX1476" fmla="*/ 4146531 w 4238606"/>
              <a:gd name="connsiteY1476" fmla="*/ 2686809 h 4321139"/>
              <a:gd name="connsiteX1477" fmla="*/ 4139387 w 4238606"/>
              <a:gd name="connsiteY1477" fmla="*/ 2693953 h 4321139"/>
              <a:gd name="connsiteX1478" fmla="*/ 4132243 w 4238606"/>
              <a:gd name="connsiteY1478" fmla="*/ 2686809 h 4321139"/>
              <a:gd name="connsiteX1479" fmla="*/ 4139387 w 4238606"/>
              <a:gd name="connsiteY1479" fmla="*/ 2679665 h 4321139"/>
              <a:gd name="connsiteX1480" fmla="*/ 3563918 w 4238606"/>
              <a:gd name="connsiteY1480" fmla="*/ 2679665 h 4321139"/>
              <a:gd name="connsiteX1481" fmla="*/ 3570268 w 4238606"/>
              <a:gd name="connsiteY1481" fmla="*/ 2686809 h 4321139"/>
              <a:gd name="connsiteX1482" fmla="*/ 3563918 w 4238606"/>
              <a:gd name="connsiteY1482" fmla="*/ 2693953 h 4321139"/>
              <a:gd name="connsiteX1483" fmla="*/ 3557568 w 4238606"/>
              <a:gd name="connsiteY1483" fmla="*/ 2686809 h 4321139"/>
              <a:gd name="connsiteX1484" fmla="*/ 3563918 w 4238606"/>
              <a:gd name="connsiteY1484" fmla="*/ 2679665 h 4321139"/>
              <a:gd name="connsiteX1485" fmla="*/ 4042550 w 4238606"/>
              <a:gd name="connsiteY1485" fmla="*/ 2671727 h 4321139"/>
              <a:gd name="connsiteX1486" fmla="*/ 4057632 w 4238606"/>
              <a:gd name="connsiteY1486" fmla="*/ 2686809 h 4321139"/>
              <a:gd name="connsiteX1487" fmla="*/ 4042550 w 4238606"/>
              <a:gd name="connsiteY1487" fmla="*/ 2701891 h 4321139"/>
              <a:gd name="connsiteX1488" fmla="*/ 4027468 w 4238606"/>
              <a:gd name="connsiteY1488" fmla="*/ 2686809 h 4321139"/>
              <a:gd name="connsiteX1489" fmla="*/ 4042550 w 4238606"/>
              <a:gd name="connsiteY1489" fmla="*/ 2671727 h 4321139"/>
              <a:gd name="connsiteX1490" fmla="*/ 110331 w 4238606"/>
              <a:gd name="connsiteY1490" fmla="*/ 2666965 h 4321139"/>
              <a:gd name="connsiteX1491" fmla="*/ 130175 w 4238606"/>
              <a:gd name="connsiteY1491" fmla="*/ 2686809 h 4321139"/>
              <a:gd name="connsiteX1492" fmla="*/ 110331 w 4238606"/>
              <a:gd name="connsiteY1492" fmla="*/ 2706653 h 4321139"/>
              <a:gd name="connsiteX1493" fmla="*/ 90488 w 4238606"/>
              <a:gd name="connsiteY1493" fmla="*/ 2686809 h 4321139"/>
              <a:gd name="connsiteX1494" fmla="*/ 110331 w 4238606"/>
              <a:gd name="connsiteY1494" fmla="*/ 2666965 h 4321139"/>
              <a:gd name="connsiteX1495" fmla="*/ 3659962 w 4238606"/>
              <a:gd name="connsiteY1495" fmla="*/ 2665377 h 4321139"/>
              <a:gd name="connsiteX1496" fmla="*/ 3681394 w 4238606"/>
              <a:gd name="connsiteY1496" fmla="*/ 2686809 h 4321139"/>
              <a:gd name="connsiteX1497" fmla="*/ 3659962 w 4238606"/>
              <a:gd name="connsiteY1497" fmla="*/ 2708241 h 4321139"/>
              <a:gd name="connsiteX1498" fmla="*/ 3638530 w 4238606"/>
              <a:gd name="connsiteY1498" fmla="*/ 2686809 h 4321139"/>
              <a:gd name="connsiteX1499" fmla="*/ 3659962 w 4238606"/>
              <a:gd name="connsiteY1499" fmla="*/ 2665377 h 4321139"/>
              <a:gd name="connsiteX1500" fmla="*/ 3947300 w 4238606"/>
              <a:gd name="connsiteY1500" fmla="*/ 2662202 h 4321139"/>
              <a:gd name="connsiteX1501" fmla="*/ 3971907 w 4238606"/>
              <a:gd name="connsiteY1501" fmla="*/ 2686809 h 4321139"/>
              <a:gd name="connsiteX1502" fmla="*/ 3947300 w 4238606"/>
              <a:gd name="connsiteY1502" fmla="*/ 2711416 h 4321139"/>
              <a:gd name="connsiteX1503" fmla="*/ 3922693 w 4238606"/>
              <a:gd name="connsiteY1503" fmla="*/ 2686809 h 4321139"/>
              <a:gd name="connsiteX1504" fmla="*/ 3947300 w 4238606"/>
              <a:gd name="connsiteY1504" fmla="*/ 2662202 h 4321139"/>
              <a:gd name="connsiteX1505" fmla="*/ 3852049 w 4238606"/>
              <a:gd name="connsiteY1505" fmla="*/ 2651090 h 4321139"/>
              <a:gd name="connsiteX1506" fmla="*/ 3887768 w 4238606"/>
              <a:gd name="connsiteY1506" fmla="*/ 2686809 h 4321139"/>
              <a:gd name="connsiteX1507" fmla="*/ 3852049 w 4238606"/>
              <a:gd name="connsiteY1507" fmla="*/ 2722528 h 4321139"/>
              <a:gd name="connsiteX1508" fmla="*/ 3816330 w 4238606"/>
              <a:gd name="connsiteY1508" fmla="*/ 2686809 h 4321139"/>
              <a:gd name="connsiteX1509" fmla="*/ 3852049 w 4238606"/>
              <a:gd name="connsiteY1509" fmla="*/ 2651090 h 4321139"/>
              <a:gd name="connsiteX1510" fmla="*/ 3756006 w 4238606"/>
              <a:gd name="connsiteY1510" fmla="*/ 2646327 h 4321139"/>
              <a:gd name="connsiteX1511" fmla="*/ 3795694 w 4238606"/>
              <a:gd name="connsiteY1511" fmla="*/ 2686809 h 4321139"/>
              <a:gd name="connsiteX1512" fmla="*/ 3756006 w 4238606"/>
              <a:gd name="connsiteY1512" fmla="*/ 2727291 h 4321139"/>
              <a:gd name="connsiteX1513" fmla="*/ 3716318 w 4238606"/>
              <a:gd name="connsiteY1513" fmla="*/ 2686809 h 4321139"/>
              <a:gd name="connsiteX1514" fmla="*/ 3756006 w 4238606"/>
              <a:gd name="connsiteY1514" fmla="*/ 2646327 h 4321139"/>
              <a:gd name="connsiteX1515" fmla="*/ 4235431 w 4238606"/>
              <a:gd name="connsiteY1515" fmla="*/ 2589177 h 4321139"/>
              <a:gd name="connsiteX1516" fmla="*/ 4237020 w 4238606"/>
              <a:gd name="connsiteY1516" fmla="*/ 2590765 h 4321139"/>
              <a:gd name="connsiteX1517" fmla="*/ 4235431 w 4238606"/>
              <a:gd name="connsiteY1517" fmla="*/ 2592353 h 4321139"/>
              <a:gd name="connsiteX1518" fmla="*/ 4233843 w 4238606"/>
              <a:gd name="connsiteY1518" fmla="*/ 2590765 h 4321139"/>
              <a:gd name="connsiteX1519" fmla="*/ 4235431 w 4238606"/>
              <a:gd name="connsiteY1519" fmla="*/ 2589177 h 4321139"/>
              <a:gd name="connsiteX1520" fmla="*/ 3563918 w 4238606"/>
              <a:gd name="connsiteY1520" fmla="*/ 2587590 h 4321139"/>
              <a:gd name="connsiteX1521" fmla="*/ 3567093 w 4238606"/>
              <a:gd name="connsiteY1521" fmla="*/ 2590765 h 4321139"/>
              <a:gd name="connsiteX1522" fmla="*/ 3563918 w 4238606"/>
              <a:gd name="connsiteY1522" fmla="*/ 2593940 h 4321139"/>
              <a:gd name="connsiteX1523" fmla="*/ 3560743 w 4238606"/>
              <a:gd name="connsiteY1523" fmla="*/ 2590765 h 4321139"/>
              <a:gd name="connsiteX1524" fmla="*/ 3563918 w 4238606"/>
              <a:gd name="connsiteY1524" fmla="*/ 2587590 h 4321139"/>
              <a:gd name="connsiteX1525" fmla="*/ 4139387 w 4238606"/>
              <a:gd name="connsiteY1525" fmla="*/ 2582827 h 4321139"/>
              <a:gd name="connsiteX1526" fmla="*/ 4148119 w 4238606"/>
              <a:gd name="connsiteY1526" fmla="*/ 2590765 h 4321139"/>
              <a:gd name="connsiteX1527" fmla="*/ 4139387 w 4238606"/>
              <a:gd name="connsiteY1527" fmla="*/ 2598703 h 4321139"/>
              <a:gd name="connsiteX1528" fmla="*/ 4130655 w 4238606"/>
              <a:gd name="connsiteY1528" fmla="*/ 2590765 h 4321139"/>
              <a:gd name="connsiteX1529" fmla="*/ 4139387 w 4238606"/>
              <a:gd name="connsiteY1529" fmla="*/ 2582827 h 4321139"/>
              <a:gd name="connsiteX1530" fmla="*/ 110332 w 4238606"/>
              <a:gd name="connsiteY1530" fmla="*/ 2581240 h 4321139"/>
              <a:gd name="connsiteX1531" fmla="*/ 120651 w 4238606"/>
              <a:gd name="connsiteY1531" fmla="*/ 2590765 h 4321139"/>
              <a:gd name="connsiteX1532" fmla="*/ 110332 w 4238606"/>
              <a:gd name="connsiteY1532" fmla="*/ 2600290 h 4321139"/>
              <a:gd name="connsiteX1533" fmla="*/ 100012 w 4238606"/>
              <a:gd name="connsiteY1533" fmla="*/ 2590765 h 4321139"/>
              <a:gd name="connsiteX1534" fmla="*/ 110332 w 4238606"/>
              <a:gd name="connsiteY1534" fmla="*/ 2581240 h 4321139"/>
              <a:gd name="connsiteX1535" fmla="*/ 15082 w 4238606"/>
              <a:gd name="connsiteY1535" fmla="*/ 2581240 h 4321139"/>
              <a:gd name="connsiteX1536" fmla="*/ 25401 w 4238606"/>
              <a:gd name="connsiteY1536" fmla="*/ 2590765 h 4321139"/>
              <a:gd name="connsiteX1537" fmla="*/ 15082 w 4238606"/>
              <a:gd name="connsiteY1537" fmla="*/ 2600290 h 4321139"/>
              <a:gd name="connsiteX1538" fmla="*/ 4765 w 4238606"/>
              <a:gd name="connsiteY1538" fmla="*/ 2590765 h 4321139"/>
              <a:gd name="connsiteX1539" fmla="*/ 15082 w 4238606"/>
              <a:gd name="connsiteY1539" fmla="*/ 2581240 h 4321139"/>
              <a:gd name="connsiteX1540" fmla="*/ 3659168 w 4238606"/>
              <a:gd name="connsiteY1540" fmla="*/ 2574890 h 4321139"/>
              <a:gd name="connsiteX1541" fmla="*/ 3675043 w 4238606"/>
              <a:gd name="connsiteY1541" fmla="*/ 2590765 h 4321139"/>
              <a:gd name="connsiteX1542" fmla="*/ 3659168 w 4238606"/>
              <a:gd name="connsiteY1542" fmla="*/ 2606640 h 4321139"/>
              <a:gd name="connsiteX1543" fmla="*/ 3643293 w 4238606"/>
              <a:gd name="connsiteY1543" fmla="*/ 2590765 h 4321139"/>
              <a:gd name="connsiteX1544" fmla="*/ 3659168 w 4238606"/>
              <a:gd name="connsiteY1544" fmla="*/ 2574890 h 4321139"/>
              <a:gd name="connsiteX1545" fmla="*/ 4043343 w 4238606"/>
              <a:gd name="connsiteY1545" fmla="*/ 2573302 h 4321139"/>
              <a:gd name="connsiteX1546" fmla="*/ 4060806 w 4238606"/>
              <a:gd name="connsiteY1546" fmla="*/ 2590765 h 4321139"/>
              <a:gd name="connsiteX1547" fmla="*/ 4043343 w 4238606"/>
              <a:gd name="connsiteY1547" fmla="*/ 2608228 h 4321139"/>
              <a:gd name="connsiteX1548" fmla="*/ 4025880 w 4238606"/>
              <a:gd name="connsiteY1548" fmla="*/ 2590765 h 4321139"/>
              <a:gd name="connsiteX1549" fmla="*/ 4043343 w 4238606"/>
              <a:gd name="connsiteY1549" fmla="*/ 2573302 h 4321139"/>
              <a:gd name="connsiteX1550" fmla="*/ 3947300 w 4238606"/>
              <a:gd name="connsiteY1550" fmla="*/ 2563777 h 4321139"/>
              <a:gd name="connsiteX1551" fmla="*/ 3975082 w 4238606"/>
              <a:gd name="connsiteY1551" fmla="*/ 2590765 h 4321139"/>
              <a:gd name="connsiteX1552" fmla="*/ 3947300 w 4238606"/>
              <a:gd name="connsiteY1552" fmla="*/ 2617753 h 4321139"/>
              <a:gd name="connsiteX1553" fmla="*/ 3919518 w 4238606"/>
              <a:gd name="connsiteY1553" fmla="*/ 2590765 h 4321139"/>
              <a:gd name="connsiteX1554" fmla="*/ 3947300 w 4238606"/>
              <a:gd name="connsiteY1554" fmla="*/ 2563777 h 4321139"/>
              <a:gd name="connsiteX1555" fmla="*/ 3755212 w 4238606"/>
              <a:gd name="connsiteY1555" fmla="*/ 2555840 h 4321139"/>
              <a:gd name="connsiteX1556" fmla="*/ 3790931 w 4238606"/>
              <a:gd name="connsiteY1556" fmla="*/ 2590765 h 4321139"/>
              <a:gd name="connsiteX1557" fmla="*/ 3755212 w 4238606"/>
              <a:gd name="connsiteY1557" fmla="*/ 2625690 h 4321139"/>
              <a:gd name="connsiteX1558" fmla="*/ 3719493 w 4238606"/>
              <a:gd name="connsiteY1558" fmla="*/ 2590765 h 4321139"/>
              <a:gd name="connsiteX1559" fmla="*/ 3755212 w 4238606"/>
              <a:gd name="connsiteY1559" fmla="*/ 2555840 h 4321139"/>
              <a:gd name="connsiteX1560" fmla="*/ 3851256 w 4238606"/>
              <a:gd name="connsiteY1560" fmla="*/ 2551077 h 4321139"/>
              <a:gd name="connsiteX1561" fmla="*/ 3890944 w 4238606"/>
              <a:gd name="connsiteY1561" fmla="*/ 2590765 h 4321139"/>
              <a:gd name="connsiteX1562" fmla="*/ 3851256 w 4238606"/>
              <a:gd name="connsiteY1562" fmla="*/ 2630453 h 4321139"/>
              <a:gd name="connsiteX1563" fmla="*/ 3811568 w 4238606"/>
              <a:gd name="connsiteY1563" fmla="*/ 2590765 h 4321139"/>
              <a:gd name="connsiteX1564" fmla="*/ 3851256 w 4238606"/>
              <a:gd name="connsiteY1564" fmla="*/ 2551077 h 4321139"/>
              <a:gd name="connsiteX1565" fmla="*/ 4234637 w 4238606"/>
              <a:gd name="connsiteY1565" fmla="*/ 2492340 h 4321139"/>
              <a:gd name="connsiteX1566" fmla="*/ 4237019 w 4238606"/>
              <a:gd name="connsiteY1566" fmla="*/ 2494722 h 4321139"/>
              <a:gd name="connsiteX1567" fmla="*/ 4234637 w 4238606"/>
              <a:gd name="connsiteY1567" fmla="*/ 2497104 h 4321139"/>
              <a:gd name="connsiteX1568" fmla="*/ 4232255 w 4238606"/>
              <a:gd name="connsiteY1568" fmla="*/ 2494722 h 4321139"/>
              <a:gd name="connsiteX1569" fmla="*/ 4234637 w 4238606"/>
              <a:gd name="connsiteY1569" fmla="*/ 2492340 h 4321139"/>
              <a:gd name="connsiteX1570" fmla="*/ 110332 w 4238606"/>
              <a:gd name="connsiteY1570" fmla="*/ 2492340 h 4321139"/>
              <a:gd name="connsiteX1571" fmla="*/ 112714 w 4238606"/>
              <a:gd name="connsiteY1571" fmla="*/ 2494722 h 4321139"/>
              <a:gd name="connsiteX1572" fmla="*/ 110332 w 4238606"/>
              <a:gd name="connsiteY1572" fmla="*/ 2497104 h 4321139"/>
              <a:gd name="connsiteX1573" fmla="*/ 107950 w 4238606"/>
              <a:gd name="connsiteY1573" fmla="*/ 2494722 h 4321139"/>
              <a:gd name="connsiteX1574" fmla="*/ 110332 w 4238606"/>
              <a:gd name="connsiteY1574" fmla="*/ 2492340 h 4321139"/>
              <a:gd name="connsiteX1575" fmla="*/ 4139387 w 4238606"/>
              <a:gd name="connsiteY1575" fmla="*/ 2484402 h 4321139"/>
              <a:gd name="connsiteX1576" fmla="*/ 4149706 w 4238606"/>
              <a:gd name="connsiteY1576" fmla="*/ 2494721 h 4321139"/>
              <a:gd name="connsiteX1577" fmla="*/ 4139387 w 4238606"/>
              <a:gd name="connsiteY1577" fmla="*/ 2505040 h 4321139"/>
              <a:gd name="connsiteX1578" fmla="*/ 4129068 w 4238606"/>
              <a:gd name="connsiteY1578" fmla="*/ 2494721 h 4321139"/>
              <a:gd name="connsiteX1579" fmla="*/ 4139387 w 4238606"/>
              <a:gd name="connsiteY1579" fmla="*/ 2484402 h 4321139"/>
              <a:gd name="connsiteX1580" fmla="*/ 3659168 w 4238606"/>
              <a:gd name="connsiteY1580" fmla="*/ 2482815 h 4321139"/>
              <a:gd name="connsiteX1581" fmla="*/ 3670281 w 4238606"/>
              <a:gd name="connsiteY1581" fmla="*/ 2494722 h 4321139"/>
              <a:gd name="connsiteX1582" fmla="*/ 3659168 w 4238606"/>
              <a:gd name="connsiteY1582" fmla="*/ 2506629 h 4321139"/>
              <a:gd name="connsiteX1583" fmla="*/ 3648055 w 4238606"/>
              <a:gd name="connsiteY1583" fmla="*/ 2494722 h 4321139"/>
              <a:gd name="connsiteX1584" fmla="*/ 3659168 w 4238606"/>
              <a:gd name="connsiteY1584" fmla="*/ 2482815 h 4321139"/>
              <a:gd name="connsiteX1585" fmla="*/ 15082 w 4238606"/>
              <a:gd name="connsiteY1585" fmla="*/ 2479640 h 4321139"/>
              <a:gd name="connsiteX1586" fmla="*/ 30164 w 4238606"/>
              <a:gd name="connsiteY1586" fmla="*/ 2494722 h 4321139"/>
              <a:gd name="connsiteX1587" fmla="*/ 15082 w 4238606"/>
              <a:gd name="connsiteY1587" fmla="*/ 2509804 h 4321139"/>
              <a:gd name="connsiteX1588" fmla="*/ 0 w 4238606"/>
              <a:gd name="connsiteY1588" fmla="*/ 2494722 h 4321139"/>
              <a:gd name="connsiteX1589" fmla="*/ 15082 w 4238606"/>
              <a:gd name="connsiteY1589" fmla="*/ 2479640 h 4321139"/>
              <a:gd name="connsiteX1590" fmla="*/ 4043343 w 4238606"/>
              <a:gd name="connsiteY1590" fmla="*/ 2476465 h 4321139"/>
              <a:gd name="connsiteX1591" fmla="*/ 4062393 w 4238606"/>
              <a:gd name="connsiteY1591" fmla="*/ 2495515 h 4321139"/>
              <a:gd name="connsiteX1592" fmla="*/ 4043343 w 4238606"/>
              <a:gd name="connsiteY1592" fmla="*/ 2514565 h 4321139"/>
              <a:gd name="connsiteX1593" fmla="*/ 4024293 w 4238606"/>
              <a:gd name="connsiteY1593" fmla="*/ 2495515 h 4321139"/>
              <a:gd name="connsiteX1594" fmla="*/ 4043343 w 4238606"/>
              <a:gd name="connsiteY1594" fmla="*/ 2476465 h 4321139"/>
              <a:gd name="connsiteX1595" fmla="*/ 3947299 w 4238606"/>
              <a:gd name="connsiteY1595" fmla="*/ 2465352 h 4321139"/>
              <a:gd name="connsiteX1596" fmla="*/ 3976668 w 4238606"/>
              <a:gd name="connsiteY1596" fmla="*/ 2494721 h 4321139"/>
              <a:gd name="connsiteX1597" fmla="*/ 3947299 w 4238606"/>
              <a:gd name="connsiteY1597" fmla="*/ 2524090 h 4321139"/>
              <a:gd name="connsiteX1598" fmla="*/ 3917930 w 4238606"/>
              <a:gd name="connsiteY1598" fmla="*/ 2494721 h 4321139"/>
              <a:gd name="connsiteX1599" fmla="*/ 3947299 w 4238606"/>
              <a:gd name="connsiteY1599" fmla="*/ 2465352 h 4321139"/>
              <a:gd name="connsiteX1600" fmla="*/ 3756006 w 4238606"/>
              <a:gd name="connsiteY1600" fmla="*/ 2465352 h 4321139"/>
              <a:gd name="connsiteX1601" fmla="*/ 3786169 w 4238606"/>
              <a:gd name="connsiteY1601" fmla="*/ 2494721 h 4321139"/>
              <a:gd name="connsiteX1602" fmla="*/ 3756006 w 4238606"/>
              <a:gd name="connsiteY1602" fmla="*/ 2524090 h 4321139"/>
              <a:gd name="connsiteX1603" fmla="*/ 3725843 w 4238606"/>
              <a:gd name="connsiteY1603" fmla="*/ 2494721 h 4321139"/>
              <a:gd name="connsiteX1604" fmla="*/ 3756006 w 4238606"/>
              <a:gd name="connsiteY1604" fmla="*/ 2465352 h 4321139"/>
              <a:gd name="connsiteX1605" fmla="*/ 3851255 w 4238606"/>
              <a:gd name="connsiteY1605" fmla="*/ 2454240 h 4321139"/>
              <a:gd name="connsiteX1606" fmla="*/ 3892530 w 4238606"/>
              <a:gd name="connsiteY1606" fmla="*/ 2494722 h 4321139"/>
              <a:gd name="connsiteX1607" fmla="*/ 3851255 w 4238606"/>
              <a:gd name="connsiteY1607" fmla="*/ 2535204 h 4321139"/>
              <a:gd name="connsiteX1608" fmla="*/ 3809980 w 4238606"/>
              <a:gd name="connsiteY1608" fmla="*/ 2494722 h 4321139"/>
              <a:gd name="connsiteX1609" fmla="*/ 3851255 w 4238606"/>
              <a:gd name="connsiteY1609" fmla="*/ 2454240 h 4321139"/>
              <a:gd name="connsiteX1610" fmla="*/ 111920 w 4238606"/>
              <a:gd name="connsiteY1610" fmla="*/ 2398677 h 4321139"/>
              <a:gd name="connsiteX1611" fmla="*/ 112714 w 4238606"/>
              <a:gd name="connsiteY1611" fmla="*/ 2399471 h 4321139"/>
              <a:gd name="connsiteX1612" fmla="*/ 111920 w 4238606"/>
              <a:gd name="connsiteY1612" fmla="*/ 2400265 h 4321139"/>
              <a:gd name="connsiteX1613" fmla="*/ 111126 w 4238606"/>
              <a:gd name="connsiteY1613" fmla="*/ 2399471 h 4321139"/>
              <a:gd name="connsiteX1614" fmla="*/ 111920 w 4238606"/>
              <a:gd name="connsiteY1614" fmla="*/ 2398677 h 4321139"/>
              <a:gd name="connsiteX1615" fmla="*/ 4235430 w 4238606"/>
              <a:gd name="connsiteY1615" fmla="*/ 2395502 h 4321139"/>
              <a:gd name="connsiteX1616" fmla="*/ 4238605 w 4238606"/>
              <a:gd name="connsiteY1616" fmla="*/ 2398677 h 4321139"/>
              <a:gd name="connsiteX1617" fmla="*/ 4235430 w 4238606"/>
              <a:gd name="connsiteY1617" fmla="*/ 2401852 h 4321139"/>
              <a:gd name="connsiteX1618" fmla="*/ 4232255 w 4238606"/>
              <a:gd name="connsiteY1618" fmla="*/ 2398677 h 4321139"/>
              <a:gd name="connsiteX1619" fmla="*/ 4235430 w 4238606"/>
              <a:gd name="connsiteY1619" fmla="*/ 2395502 h 4321139"/>
              <a:gd name="connsiteX1620" fmla="*/ 3659168 w 4238606"/>
              <a:gd name="connsiteY1620" fmla="*/ 2390740 h 4321139"/>
              <a:gd name="connsiteX1621" fmla="*/ 3667106 w 4238606"/>
              <a:gd name="connsiteY1621" fmla="*/ 2399472 h 4321139"/>
              <a:gd name="connsiteX1622" fmla="*/ 3659168 w 4238606"/>
              <a:gd name="connsiteY1622" fmla="*/ 2408204 h 4321139"/>
              <a:gd name="connsiteX1623" fmla="*/ 3651230 w 4238606"/>
              <a:gd name="connsiteY1623" fmla="*/ 2399472 h 4321139"/>
              <a:gd name="connsiteX1624" fmla="*/ 3659168 w 4238606"/>
              <a:gd name="connsiteY1624" fmla="*/ 2390740 h 4321139"/>
              <a:gd name="connsiteX1625" fmla="*/ 4138593 w 4238606"/>
              <a:gd name="connsiteY1625" fmla="*/ 2387565 h 4321139"/>
              <a:gd name="connsiteX1626" fmla="*/ 4149706 w 4238606"/>
              <a:gd name="connsiteY1626" fmla="*/ 2398678 h 4321139"/>
              <a:gd name="connsiteX1627" fmla="*/ 4138593 w 4238606"/>
              <a:gd name="connsiteY1627" fmla="*/ 2409791 h 4321139"/>
              <a:gd name="connsiteX1628" fmla="*/ 4127480 w 4238606"/>
              <a:gd name="connsiteY1628" fmla="*/ 2398678 h 4321139"/>
              <a:gd name="connsiteX1629" fmla="*/ 4138593 w 4238606"/>
              <a:gd name="connsiteY1629" fmla="*/ 2387565 h 4321139"/>
              <a:gd name="connsiteX1630" fmla="*/ 14289 w 4238606"/>
              <a:gd name="connsiteY1630" fmla="*/ 2384390 h 4321139"/>
              <a:gd name="connsiteX1631" fmla="*/ 28577 w 4238606"/>
              <a:gd name="connsiteY1631" fmla="*/ 2398678 h 4321139"/>
              <a:gd name="connsiteX1632" fmla="*/ 14289 w 4238606"/>
              <a:gd name="connsiteY1632" fmla="*/ 2412966 h 4321139"/>
              <a:gd name="connsiteX1633" fmla="*/ 1 w 4238606"/>
              <a:gd name="connsiteY1633" fmla="*/ 2398678 h 4321139"/>
              <a:gd name="connsiteX1634" fmla="*/ 14289 w 4238606"/>
              <a:gd name="connsiteY1634" fmla="*/ 2384390 h 4321139"/>
              <a:gd name="connsiteX1635" fmla="*/ 4043343 w 4238606"/>
              <a:gd name="connsiteY1635" fmla="*/ 2378040 h 4321139"/>
              <a:gd name="connsiteX1636" fmla="*/ 4063981 w 4238606"/>
              <a:gd name="connsiteY1636" fmla="*/ 2398678 h 4321139"/>
              <a:gd name="connsiteX1637" fmla="*/ 4043343 w 4238606"/>
              <a:gd name="connsiteY1637" fmla="*/ 2419316 h 4321139"/>
              <a:gd name="connsiteX1638" fmla="*/ 4022705 w 4238606"/>
              <a:gd name="connsiteY1638" fmla="*/ 2398678 h 4321139"/>
              <a:gd name="connsiteX1639" fmla="*/ 4043343 w 4238606"/>
              <a:gd name="connsiteY1639" fmla="*/ 2378040 h 4321139"/>
              <a:gd name="connsiteX1640" fmla="*/ 3756005 w 4238606"/>
              <a:gd name="connsiteY1640" fmla="*/ 2373277 h 4321139"/>
              <a:gd name="connsiteX1641" fmla="*/ 3781405 w 4238606"/>
              <a:gd name="connsiteY1641" fmla="*/ 2398677 h 4321139"/>
              <a:gd name="connsiteX1642" fmla="*/ 3756005 w 4238606"/>
              <a:gd name="connsiteY1642" fmla="*/ 2424077 h 4321139"/>
              <a:gd name="connsiteX1643" fmla="*/ 3730605 w 4238606"/>
              <a:gd name="connsiteY1643" fmla="*/ 2398677 h 4321139"/>
              <a:gd name="connsiteX1644" fmla="*/ 3756005 w 4238606"/>
              <a:gd name="connsiteY1644" fmla="*/ 2373277 h 4321139"/>
              <a:gd name="connsiteX1645" fmla="*/ 3947300 w 4238606"/>
              <a:gd name="connsiteY1645" fmla="*/ 2366927 h 4321139"/>
              <a:gd name="connsiteX1646" fmla="*/ 3978257 w 4238606"/>
              <a:gd name="connsiteY1646" fmla="*/ 2398677 h 4321139"/>
              <a:gd name="connsiteX1647" fmla="*/ 3947300 w 4238606"/>
              <a:gd name="connsiteY1647" fmla="*/ 2430427 h 4321139"/>
              <a:gd name="connsiteX1648" fmla="*/ 3916343 w 4238606"/>
              <a:gd name="connsiteY1648" fmla="*/ 2398677 h 4321139"/>
              <a:gd name="connsiteX1649" fmla="*/ 3947300 w 4238606"/>
              <a:gd name="connsiteY1649" fmla="*/ 2366927 h 4321139"/>
              <a:gd name="connsiteX1650" fmla="*/ 3851255 w 4238606"/>
              <a:gd name="connsiteY1650" fmla="*/ 2357402 h 4321139"/>
              <a:gd name="connsiteX1651" fmla="*/ 3892530 w 4238606"/>
              <a:gd name="connsiteY1651" fmla="*/ 2398677 h 4321139"/>
              <a:gd name="connsiteX1652" fmla="*/ 3851255 w 4238606"/>
              <a:gd name="connsiteY1652" fmla="*/ 2439952 h 4321139"/>
              <a:gd name="connsiteX1653" fmla="*/ 3809980 w 4238606"/>
              <a:gd name="connsiteY1653" fmla="*/ 2398677 h 4321139"/>
              <a:gd name="connsiteX1654" fmla="*/ 3851255 w 4238606"/>
              <a:gd name="connsiteY1654" fmla="*/ 2357402 h 4321139"/>
              <a:gd name="connsiteX1655" fmla="*/ 4234637 w 4238606"/>
              <a:gd name="connsiteY1655" fmla="*/ 2298665 h 4321139"/>
              <a:gd name="connsiteX1656" fmla="*/ 4238606 w 4238606"/>
              <a:gd name="connsiteY1656" fmla="*/ 2302634 h 4321139"/>
              <a:gd name="connsiteX1657" fmla="*/ 4234637 w 4238606"/>
              <a:gd name="connsiteY1657" fmla="*/ 2306603 h 4321139"/>
              <a:gd name="connsiteX1658" fmla="*/ 4230668 w 4238606"/>
              <a:gd name="connsiteY1658" fmla="*/ 2302634 h 4321139"/>
              <a:gd name="connsiteX1659" fmla="*/ 4234637 w 4238606"/>
              <a:gd name="connsiteY1659" fmla="*/ 2298665 h 4321139"/>
              <a:gd name="connsiteX1660" fmla="*/ 3659168 w 4238606"/>
              <a:gd name="connsiteY1660" fmla="*/ 2297077 h 4321139"/>
              <a:gd name="connsiteX1661" fmla="*/ 3665518 w 4238606"/>
              <a:gd name="connsiteY1661" fmla="*/ 2303427 h 4321139"/>
              <a:gd name="connsiteX1662" fmla="*/ 3659168 w 4238606"/>
              <a:gd name="connsiteY1662" fmla="*/ 2309777 h 4321139"/>
              <a:gd name="connsiteX1663" fmla="*/ 3652818 w 4238606"/>
              <a:gd name="connsiteY1663" fmla="*/ 2303427 h 4321139"/>
              <a:gd name="connsiteX1664" fmla="*/ 3659168 w 4238606"/>
              <a:gd name="connsiteY1664" fmla="*/ 2297077 h 4321139"/>
              <a:gd name="connsiteX1665" fmla="*/ 4139387 w 4238606"/>
              <a:gd name="connsiteY1665" fmla="*/ 2290727 h 4321139"/>
              <a:gd name="connsiteX1666" fmla="*/ 4151294 w 4238606"/>
              <a:gd name="connsiteY1666" fmla="*/ 2302634 h 4321139"/>
              <a:gd name="connsiteX1667" fmla="*/ 4139387 w 4238606"/>
              <a:gd name="connsiteY1667" fmla="*/ 2314541 h 4321139"/>
              <a:gd name="connsiteX1668" fmla="*/ 4127480 w 4238606"/>
              <a:gd name="connsiteY1668" fmla="*/ 2302634 h 4321139"/>
              <a:gd name="connsiteX1669" fmla="*/ 4139387 w 4238606"/>
              <a:gd name="connsiteY1669" fmla="*/ 2290727 h 4321139"/>
              <a:gd name="connsiteX1670" fmla="*/ 14290 w 4238606"/>
              <a:gd name="connsiteY1670" fmla="*/ 2290727 h 4321139"/>
              <a:gd name="connsiteX1671" fmla="*/ 26989 w 4238606"/>
              <a:gd name="connsiteY1671" fmla="*/ 2303427 h 4321139"/>
              <a:gd name="connsiteX1672" fmla="*/ 14290 w 4238606"/>
              <a:gd name="connsiteY1672" fmla="*/ 2316127 h 4321139"/>
              <a:gd name="connsiteX1673" fmla="*/ 1590 w 4238606"/>
              <a:gd name="connsiteY1673" fmla="*/ 2303427 h 4321139"/>
              <a:gd name="connsiteX1674" fmla="*/ 14290 w 4238606"/>
              <a:gd name="connsiteY1674" fmla="*/ 2290727 h 4321139"/>
              <a:gd name="connsiteX1675" fmla="*/ 4043343 w 4238606"/>
              <a:gd name="connsiteY1675" fmla="*/ 2281202 h 4321139"/>
              <a:gd name="connsiteX1676" fmla="*/ 4065568 w 4238606"/>
              <a:gd name="connsiteY1676" fmla="*/ 2302634 h 4321139"/>
              <a:gd name="connsiteX1677" fmla="*/ 4043343 w 4238606"/>
              <a:gd name="connsiteY1677" fmla="*/ 2324066 h 4321139"/>
              <a:gd name="connsiteX1678" fmla="*/ 4021118 w 4238606"/>
              <a:gd name="connsiteY1678" fmla="*/ 2302634 h 4321139"/>
              <a:gd name="connsiteX1679" fmla="*/ 4043343 w 4238606"/>
              <a:gd name="connsiteY1679" fmla="*/ 2281202 h 4321139"/>
              <a:gd name="connsiteX1680" fmla="*/ 3756005 w 4238606"/>
              <a:gd name="connsiteY1680" fmla="*/ 2281202 h 4321139"/>
              <a:gd name="connsiteX1681" fmla="*/ 3778230 w 4238606"/>
              <a:gd name="connsiteY1681" fmla="*/ 2303427 h 4321139"/>
              <a:gd name="connsiteX1682" fmla="*/ 3756005 w 4238606"/>
              <a:gd name="connsiteY1682" fmla="*/ 2325652 h 4321139"/>
              <a:gd name="connsiteX1683" fmla="*/ 3733780 w 4238606"/>
              <a:gd name="connsiteY1683" fmla="*/ 2303427 h 4321139"/>
              <a:gd name="connsiteX1684" fmla="*/ 3756005 w 4238606"/>
              <a:gd name="connsiteY1684" fmla="*/ 2281202 h 4321139"/>
              <a:gd name="connsiteX1685" fmla="*/ 3946506 w 4238606"/>
              <a:gd name="connsiteY1685" fmla="*/ 2268502 h 4321139"/>
              <a:gd name="connsiteX1686" fmla="*/ 3979844 w 4238606"/>
              <a:gd name="connsiteY1686" fmla="*/ 2302634 h 4321139"/>
              <a:gd name="connsiteX1687" fmla="*/ 3946506 w 4238606"/>
              <a:gd name="connsiteY1687" fmla="*/ 2336766 h 4321139"/>
              <a:gd name="connsiteX1688" fmla="*/ 3913168 w 4238606"/>
              <a:gd name="connsiteY1688" fmla="*/ 2302634 h 4321139"/>
              <a:gd name="connsiteX1689" fmla="*/ 3946506 w 4238606"/>
              <a:gd name="connsiteY1689" fmla="*/ 2268502 h 4321139"/>
              <a:gd name="connsiteX1690" fmla="*/ 3851255 w 4238606"/>
              <a:gd name="connsiteY1690" fmla="*/ 2262152 h 4321139"/>
              <a:gd name="connsiteX1691" fmla="*/ 3892530 w 4238606"/>
              <a:gd name="connsiteY1691" fmla="*/ 2302634 h 4321139"/>
              <a:gd name="connsiteX1692" fmla="*/ 3851255 w 4238606"/>
              <a:gd name="connsiteY1692" fmla="*/ 2343116 h 4321139"/>
              <a:gd name="connsiteX1693" fmla="*/ 3809980 w 4238606"/>
              <a:gd name="connsiteY1693" fmla="*/ 2302634 h 4321139"/>
              <a:gd name="connsiteX1694" fmla="*/ 3851255 w 4238606"/>
              <a:gd name="connsiteY1694" fmla="*/ 2262152 h 4321139"/>
              <a:gd name="connsiteX1695" fmla="*/ 4234637 w 4238606"/>
              <a:gd name="connsiteY1695" fmla="*/ 2201827 h 4321139"/>
              <a:gd name="connsiteX1696" fmla="*/ 4238606 w 4238606"/>
              <a:gd name="connsiteY1696" fmla="*/ 2206590 h 4321139"/>
              <a:gd name="connsiteX1697" fmla="*/ 4234637 w 4238606"/>
              <a:gd name="connsiteY1697" fmla="*/ 2211354 h 4321139"/>
              <a:gd name="connsiteX1698" fmla="*/ 4230668 w 4238606"/>
              <a:gd name="connsiteY1698" fmla="*/ 2206590 h 4321139"/>
              <a:gd name="connsiteX1699" fmla="*/ 4234637 w 4238606"/>
              <a:gd name="connsiteY1699" fmla="*/ 2201827 h 4321139"/>
              <a:gd name="connsiteX1700" fmla="*/ 3659169 w 4238606"/>
              <a:gd name="connsiteY1700" fmla="*/ 2201827 h 4321139"/>
              <a:gd name="connsiteX1701" fmla="*/ 3663932 w 4238606"/>
              <a:gd name="connsiteY1701" fmla="*/ 2206590 h 4321139"/>
              <a:gd name="connsiteX1702" fmla="*/ 3659169 w 4238606"/>
              <a:gd name="connsiteY1702" fmla="*/ 2211354 h 4321139"/>
              <a:gd name="connsiteX1703" fmla="*/ 3654405 w 4238606"/>
              <a:gd name="connsiteY1703" fmla="*/ 2206590 h 4321139"/>
              <a:gd name="connsiteX1704" fmla="*/ 3659169 w 4238606"/>
              <a:gd name="connsiteY1704" fmla="*/ 2201827 h 4321139"/>
              <a:gd name="connsiteX1705" fmla="*/ 15084 w 4238606"/>
              <a:gd name="connsiteY1705" fmla="*/ 2197065 h 4321139"/>
              <a:gd name="connsiteX1706" fmla="*/ 25403 w 4238606"/>
              <a:gd name="connsiteY1706" fmla="*/ 2207384 h 4321139"/>
              <a:gd name="connsiteX1707" fmla="*/ 15084 w 4238606"/>
              <a:gd name="connsiteY1707" fmla="*/ 2217703 h 4321139"/>
              <a:gd name="connsiteX1708" fmla="*/ 4767 w 4238606"/>
              <a:gd name="connsiteY1708" fmla="*/ 2207384 h 4321139"/>
              <a:gd name="connsiteX1709" fmla="*/ 15084 w 4238606"/>
              <a:gd name="connsiteY1709" fmla="*/ 2197065 h 4321139"/>
              <a:gd name="connsiteX1710" fmla="*/ 4139387 w 4238606"/>
              <a:gd name="connsiteY1710" fmla="*/ 2195477 h 4321139"/>
              <a:gd name="connsiteX1711" fmla="*/ 4151294 w 4238606"/>
              <a:gd name="connsiteY1711" fmla="*/ 2207384 h 4321139"/>
              <a:gd name="connsiteX1712" fmla="*/ 4139387 w 4238606"/>
              <a:gd name="connsiteY1712" fmla="*/ 2219291 h 4321139"/>
              <a:gd name="connsiteX1713" fmla="*/ 4127480 w 4238606"/>
              <a:gd name="connsiteY1713" fmla="*/ 2207384 h 4321139"/>
              <a:gd name="connsiteX1714" fmla="*/ 4139387 w 4238606"/>
              <a:gd name="connsiteY1714" fmla="*/ 2195477 h 4321139"/>
              <a:gd name="connsiteX1715" fmla="*/ 3755212 w 4238606"/>
              <a:gd name="connsiteY1715" fmla="*/ 2185952 h 4321139"/>
              <a:gd name="connsiteX1716" fmla="*/ 3775056 w 4238606"/>
              <a:gd name="connsiteY1716" fmla="*/ 2206590 h 4321139"/>
              <a:gd name="connsiteX1717" fmla="*/ 3755212 w 4238606"/>
              <a:gd name="connsiteY1717" fmla="*/ 2227228 h 4321139"/>
              <a:gd name="connsiteX1718" fmla="*/ 3735368 w 4238606"/>
              <a:gd name="connsiteY1718" fmla="*/ 2206590 h 4321139"/>
              <a:gd name="connsiteX1719" fmla="*/ 3755212 w 4238606"/>
              <a:gd name="connsiteY1719" fmla="*/ 2185952 h 4321139"/>
              <a:gd name="connsiteX1720" fmla="*/ 4043343 w 4238606"/>
              <a:gd name="connsiteY1720" fmla="*/ 2184365 h 4321139"/>
              <a:gd name="connsiteX1721" fmla="*/ 4065568 w 4238606"/>
              <a:gd name="connsiteY1721" fmla="*/ 2207384 h 4321139"/>
              <a:gd name="connsiteX1722" fmla="*/ 4043343 w 4238606"/>
              <a:gd name="connsiteY1722" fmla="*/ 2230403 h 4321139"/>
              <a:gd name="connsiteX1723" fmla="*/ 4021118 w 4238606"/>
              <a:gd name="connsiteY1723" fmla="*/ 2207384 h 4321139"/>
              <a:gd name="connsiteX1724" fmla="*/ 4043343 w 4238606"/>
              <a:gd name="connsiteY1724" fmla="*/ 2184365 h 4321139"/>
              <a:gd name="connsiteX1725" fmla="*/ 3947300 w 4238606"/>
              <a:gd name="connsiteY1725" fmla="*/ 2173252 h 4321139"/>
              <a:gd name="connsiteX1726" fmla="*/ 3981432 w 4238606"/>
              <a:gd name="connsiteY1726" fmla="*/ 2207384 h 4321139"/>
              <a:gd name="connsiteX1727" fmla="*/ 3947300 w 4238606"/>
              <a:gd name="connsiteY1727" fmla="*/ 2241516 h 4321139"/>
              <a:gd name="connsiteX1728" fmla="*/ 3913168 w 4238606"/>
              <a:gd name="connsiteY1728" fmla="*/ 2207384 h 4321139"/>
              <a:gd name="connsiteX1729" fmla="*/ 3947300 w 4238606"/>
              <a:gd name="connsiteY1729" fmla="*/ 2173252 h 4321139"/>
              <a:gd name="connsiteX1730" fmla="*/ 3851256 w 4238606"/>
              <a:gd name="connsiteY1730" fmla="*/ 2166902 h 4321139"/>
              <a:gd name="connsiteX1731" fmla="*/ 3890944 w 4238606"/>
              <a:gd name="connsiteY1731" fmla="*/ 2207384 h 4321139"/>
              <a:gd name="connsiteX1732" fmla="*/ 3851256 w 4238606"/>
              <a:gd name="connsiteY1732" fmla="*/ 2247866 h 4321139"/>
              <a:gd name="connsiteX1733" fmla="*/ 3811568 w 4238606"/>
              <a:gd name="connsiteY1733" fmla="*/ 2207384 h 4321139"/>
              <a:gd name="connsiteX1734" fmla="*/ 3851256 w 4238606"/>
              <a:gd name="connsiteY1734" fmla="*/ 2166902 h 4321139"/>
              <a:gd name="connsiteX1735" fmla="*/ 4234637 w 4238606"/>
              <a:gd name="connsiteY1735" fmla="*/ 2106577 h 4321139"/>
              <a:gd name="connsiteX1736" fmla="*/ 4238606 w 4238606"/>
              <a:gd name="connsiteY1736" fmla="*/ 2110546 h 4321139"/>
              <a:gd name="connsiteX1737" fmla="*/ 4234637 w 4238606"/>
              <a:gd name="connsiteY1737" fmla="*/ 2114515 h 4321139"/>
              <a:gd name="connsiteX1738" fmla="*/ 4230668 w 4238606"/>
              <a:gd name="connsiteY1738" fmla="*/ 2110546 h 4321139"/>
              <a:gd name="connsiteX1739" fmla="*/ 4234637 w 4238606"/>
              <a:gd name="connsiteY1739" fmla="*/ 2106577 h 4321139"/>
              <a:gd name="connsiteX1740" fmla="*/ 3659962 w 4238606"/>
              <a:gd name="connsiteY1740" fmla="*/ 2106577 h 4321139"/>
              <a:gd name="connsiteX1741" fmla="*/ 3663931 w 4238606"/>
              <a:gd name="connsiteY1741" fmla="*/ 2110546 h 4321139"/>
              <a:gd name="connsiteX1742" fmla="*/ 3659962 w 4238606"/>
              <a:gd name="connsiteY1742" fmla="*/ 2114515 h 4321139"/>
              <a:gd name="connsiteX1743" fmla="*/ 3655993 w 4238606"/>
              <a:gd name="connsiteY1743" fmla="*/ 2110546 h 4321139"/>
              <a:gd name="connsiteX1744" fmla="*/ 3659962 w 4238606"/>
              <a:gd name="connsiteY1744" fmla="*/ 2106577 h 4321139"/>
              <a:gd name="connsiteX1745" fmla="*/ 15084 w 4238606"/>
              <a:gd name="connsiteY1745" fmla="*/ 2101815 h 4321139"/>
              <a:gd name="connsiteX1746" fmla="*/ 23817 w 4238606"/>
              <a:gd name="connsiteY1746" fmla="*/ 2110547 h 4321139"/>
              <a:gd name="connsiteX1747" fmla="*/ 15084 w 4238606"/>
              <a:gd name="connsiteY1747" fmla="*/ 2119279 h 4321139"/>
              <a:gd name="connsiteX1748" fmla="*/ 6353 w 4238606"/>
              <a:gd name="connsiteY1748" fmla="*/ 2110547 h 4321139"/>
              <a:gd name="connsiteX1749" fmla="*/ 15084 w 4238606"/>
              <a:gd name="connsiteY1749" fmla="*/ 2101815 h 4321139"/>
              <a:gd name="connsiteX1750" fmla="*/ 4139387 w 4238606"/>
              <a:gd name="connsiteY1750" fmla="*/ 2098640 h 4321139"/>
              <a:gd name="connsiteX1751" fmla="*/ 4151294 w 4238606"/>
              <a:gd name="connsiteY1751" fmla="*/ 2111340 h 4321139"/>
              <a:gd name="connsiteX1752" fmla="*/ 4139387 w 4238606"/>
              <a:gd name="connsiteY1752" fmla="*/ 2124040 h 4321139"/>
              <a:gd name="connsiteX1753" fmla="*/ 4127480 w 4238606"/>
              <a:gd name="connsiteY1753" fmla="*/ 2111340 h 4321139"/>
              <a:gd name="connsiteX1754" fmla="*/ 4139387 w 4238606"/>
              <a:gd name="connsiteY1754" fmla="*/ 2098640 h 4321139"/>
              <a:gd name="connsiteX1755" fmla="*/ 3755212 w 4238606"/>
              <a:gd name="connsiteY1755" fmla="*/ 2092290 h 4321139"/>
              <a:gd name="connsiteX1756" fmla="*/ 3773469 w 4238606"/>
              <a:gd name="connsiteY1756" fmla="*/ 2111340 h 4321139"/>
              <a:gd name="connsiteX1757" fmla="*/ 3755212 w 4238606"/>
              <a:gd name="connsiteY1757" fmla="*/ 2130390 h 4321139"/>
              <a:gd name="connsiteX1758" fmla="*/ 3736955 w 4238606"/>
              <a:gd name="connsiteY1758" fmla="*/ 2111340 h 4321139"/>
              <a:gd name="connsiteX1759" fmla="*/ 3755212 w 4238606"/>
              <a:gd name="connsiteY1759" fmla="*/ 2092290 h 4321139"/>
              <a:gd name="connsiteX1760" fmla="*/ 4043343 w 4238606"/>
              <a:gd name="connsiteY1760" fmla="*/ 2089115 h 4321139"/>
              <a:gd name="connsiteX1761" fmla="*/ 4065568 w 4238606"/>
              <a:gd name="connsiteY1761" fmla="*/ 2111340 h 4321139"/>
              <a:gd name="connsiteX1762" fmla="*/ 4043343 w 4238606"/>
              <a:gd name="connsiteY1762" fmla="*/ 2133565 h 4321139"/>
              <a:gd name="connsiteX1763" fmla="*/ 4021118 w 4238606"/>
              <a:gd name="connsiteY1763" fmla="*/ 2111340 h 4321139"/>
              <a:gd name="connsiteX1764" fmla="*/ 4043343 w 4238606"/>
              <a:gd name="connsiteY1764" fmla="*/ 2089115 h 4321139"/>
              <a:gd name="connsiteX1765" fmla="*/ 3946505 w 4238606"/>
              <a:gd name="connsiteY1765" fmla="*/ 2076415 h 4321139"/>
              <a:gd name="connsiteX1766" fmla="*/ 3981430 w 4238606"/>
              <a:gd name="connsiteY1766" fmla="*/ 2111340 h 4321139"/>
              <a:gd name="connsiteX1767" fmla="*/ 3946505 w 4238606"/>
              <a:gd name="connsiteY1767" fmla="*/ 2146265 h 4321139"/>
              <a:gd name="connsiteX1768" fmla="*/ 3911580 w 4238606"/>
              <a:gd name="connsiteY1768" fmla="*/ 2111340 h 4321139"/>
              <a:gd name="connsiteX1769" fmla="*/ 3946505 w 4238606"/>
              <a:gd name="connsiteY1769" fmla="*/ 2076415 h 4321139"/>
              <a:gd name="connsiteX1770" fmla="*/ 3851256 w 4238606"/>
              <a:gd name="connsiteY1770" fmla="*/ 2071652 h 4321139"/>
              <a:gd name="connsiteX1771" fmla="*/ 3890944 w 4238606"/>
              <a:gd name="connsiteY1771" fmla="*/ 2111340 h 4321139"/>
              <a:gd name="connsiteX1772" fmla="*/ 3851256 w 4238606"/>
              <a:gd name="connsiteY1772" fmla="*/ 2151028 h 4321139"/>
              <a:gd name="connsiteX1773" fmla="*/ 3811568 w 4238606"/>
              <a:gd name="connsiteY1773" fmla="*/ 2111340 h 4321139"/>
              <a:gd name="connsiteX1774" fmla="*/ 3851256 w 4238606"/>
              <a:gd name="connsiteY1774" fmla="*/ 2071652 h 4321139"/>
              <a:gd name="connsiteX1775" fmla="*/ 4234637 w 4238606"/>
              <a:gd name="connsiteY1775" fmla="*/ 2011327 h 4321139"/>
              <a:gd name="connsiteX1776" fmla="*/ 4238606 w 4238606"/>
              <a:gd name="connsiteY1776" fmla="*/ 2015296 h 4321139"/>
              <a:gd name="connsiteX1777" fmla="*/ 4234637 w 4238606"/>
              <a:gd name="connsiteY1777" fmla="*/ 2019265 h 4321139"/>
              <a:gd name="connsiteX1778" fmla="*/ 4230668 w 4238606"/>
              <a:gd name="connsiteY1778" fmla="*/ 2015296 h 4321139"/>
              <a:gd name="connsiteX1779" fmla="*/ 4234637 w 4238606"/>
              <a:gd name="connsiteY1779" fmla="*/ 2011327 h 4321139"/>
              <a:gd name="connsiteX1780" fmla="*/ 3659962 w 4238606"/>
              <a:gd name="connsiteY1780" fmla="*/ 2011327 h 4321139"/>
              <a:gd name="connsiteX1781" fmla="*/ 3663931 w 4238606"/>
              <a:gd name="connsiteY1781" fmla="*/ 2015296 h 4321139"/>
              <a:gd name="connsiteX1782" fmla="*/ 3659962 w 4238606"/>
              <a:gd name="connsiteY1782" fmla="*/ 2019265 h 4321139"/>
              <a:gd name="connsiteX1783" fmla="*/ 3655993 w 4238606"/>
              <a:gd name="connsiteY1783" fmla="*/ 2015296 h 4321139"/>
              <a:gd name="connsiteX1784" fmla="*/ 3659962 w 4238606"/>
              <a:gd name="connsiteY1784" fmla="*/ 2011327 h 4321139"/>
              <a:gd name="connsiteX1785" fmla="*/ 14291 w 4238606"/>
              <a:gd name="connsiteY1785" fmla="*/ 2008152 h 4321139"/>
              <a:gd name="connsiteX1786" fmla="*/ 20641 w 4238606"/>
              <a:gd name="connsiteY1786" fmla="*/ 2015296 h 4321139"/>
              <a:gd name="connsiteX1787" fmla="*/ 14291 w 4238606"/>
              <a:gd name="connsiteY1787" fmla="*/ 2022440 h 4321139"/>
              <a:gd name="connsiteX1788" fmla="*/ 7941 w 4238606"/>
              <a:gd name="connsiteY1788" fmla="*/ 2015296 h 4321139"/>
              <a:gd name="connsiteX1789" fmla="*/ 14291 w 4238606"/>
              <a:gd name="connsiteY1789" fmla="*/ 2008152 h 4321139"/>
              <a:gd name="connsiteX1790" fmla="*/ 4139387 w 4238606"/>
              <a:gd name="connsiteY1790" fmla="*/ 2003390 h 4321139"/>
              <a:gd name="connsiteX1791" fmla="*/ 4151294 w 4238606"/>
              <a:gd name="connsiteY1791" fmla="*/ 2015297 h 4321139"/>
              <a:gd name="connsiteX1792" fmla="*/ 4139387 w 4238606"/>
              <a:gd name="connsiteY1792" fmla="*/ 2027204 h 4321139"/>
              <a:gd name="connsiteX1793" fmla="*/ 4127480 w 4238606"/>
              <a:gd name="connsiteY1793" fmla="*/ 2015297 h 4321139"/>
              <a:gd name="connsiteX1794" fmla="*/ 4139387 w 4238606"/>
              <a:gd name="connsiteY1794" fmla="*/ 2003390 h 4321139"/>
              <a:gd name="connsiteX1795" fmla="*/ 3755212 w 4238606"/>
              <a:gd name="connsiteY1795" fmla="*/ 1995452 h 4321139"/>
              <a:gd name="connsiteX1796" fmla="*/ 3773469 w 4238606"/>
              <a:gd name="connsiteY1796" fmla="*/ 2014502 h 4321139"/>
              <a:gd name="connsiteX1797" fmla="*/ 3755212 w 4238606"/>
              <a:gd name="connsiteY1797" fmla="*/ 2033552 h 4321139"/>
              <a:gd name="connsiteX1798" fmla="*/ 3736955 w 4238606"/>
              <a:gd name="connsiteY1798" fmla="*/ 2014502 h 4321139"/>
              <a:gd name="connsiteX1799" fmla="*/ 3755212 w 4238606"/>
              <a:gd name="connsiteY1799" fmla="*/ 1995452 h 4321139"/>
              <a:gd name="connsiteX1800" fmla="*/ 4043343 w 4238606"/>
              <a:gd name="connsiteY1800" fmla="*/ 1992277 h 4321139"/>
              <a:gd name="connsiteX1801" fmla="*/ 4065568 w 4238606"/>
              <a:gd name="connsiteY1801" fmla="*/ 2015296 h 4321139"/>
              <a:gd name="connsiteX1802" fmla="*/ 4043343 w 4238606"/>
              <a:gd name="connsiteY1802" fmla="*/ 2038315 h 4321139"/>
              <a:gd name="connsiteX1803" fmla="*/ 4021118 w 4238606"/>
              <a:gd name="connsiteY1803" fmla="*/ 2015296 h 4321139"/>
              <a:gd name="connsiteX1804" fmla="*/ 4043343 w 4238606"/>
              <a:gd name="connsiteY1804" fmla="*/ 1992277 h 4321139"/>
              <a:gd name="connsiteX1805" fmla="*/ 3947300 w 4238606"/>
              <a:gd name="connsiteY1805" fmla="*/ 1981165 h 4321139"/>
              <a:gd name="connsiteX1806" fmla="*/ 3981432 w 4238606"/>
              <a:gd name="connsiteY1806" fmla="*/ 2015297 h 4321139"/>
              <a:gd name="connsiteX1807" fmla="*/ 3947300 w 4238606"/>
              <a:gd name="connsiteY1807" fmla="*/ 2049429 h 4321139"/>
              <a:gd name="connsiteX1808" fmla="*/ 3913168 w 4238606"/>
              <a:gd name="connsiteY1808" fmla="*/ 2015297 h 4321139"/>
              <a:gd name="connsiteX1809" fmla="*/ 3947300 w 4238606"/>
              <a:gd name="connsiteY1809" fmla="*/ 1981165 h 4321139"/>
              <a:gd name="connsiteX1810" fmla="*/ 3851256 w 4238606"/>
              <a:gd name="connsiteY1810" fmla="*/ 1974815 h 4321139"/>
              <a:gd name="connsiteX1811" fmla="*/ 3890944 w 4238606"/>
              <a:gd name="connsiteY1811" fmla="*/ 2014503 h 4321139"/>
              <a:gd name="connsiteX1812" fmla="*/ 3851256 w 4238606"/>
              <a:gd name="connsiteY1812" fmla="*/ 2054191 h 4321139"/>
              <a:gd name="connsiteX1813" fmla="*/ 3811568 w 4238606"/>
              <a:gd name="connsiteY1813" fmla="*/ 2014503 h 4321139"/>
              <a:gd name="connsiteX1814" fmla="*/ 3851256 w 4238606"/>
              <a:gd name="connsiteY1814" fmla="*/ 1974815 h 4321139"/>
              <a:gd name="connsiteX1815" fmla="*/ 4235430 w 4238606"/>
              <a:gd name="connsiteY1815" fmla="*/ 1916077 h 4321139"/>
              <a:gd name="connsiteX1816" fmla="*/ 4238605 w 4238606"/>
              <a:gd name="connsiteY1816" fmla="*/ 1919252 h 4321139"/>
              <a:gd name="connsiteX1817" fmla="*/ 4235430 w 4238606"/>
              <a:gd name="connsiteY1817" fmla="*/ 1922427 h 4321139"/>
              <a:gd name="connsiteX1818" fmla="*/ 4232255 w 4238606"/>
              <a:gd name="connsiteY1818" fmla="*/ 1919252 h 4321139"/>
              <a:gd name="connsiteX1819" fmla="*/ 4235430 w 4238606"/>
              <a:gd name="connsiteY1819" fmla="*/ 1916077 h 4321139"/>
              <a:gd name="connsiteX1820" fmla="*/ 3659962 w 4238606"/>
              <a:gd name="connsiteY1820" fmla="*/ 1916077 h 4321139"/>
              <a:gd name="connsiteX1821" fmla="*/ 3663931 w 4238606"/>
              <a:gd name="connsiteY1821" fmla="*/ 1919252 h 4321139"/>
              <a:gd name="connsiteX1822" fmla="*/ 3659962 w 4238606"/>
              <a:gd name="connsiteY1822" fmla="*/ 1922427 h 4321139"/>
              <a:gd name="connsiteX1823" fmla="*/ 3655993 w 4238606"/>
              <a:gd name="connsiteY1823" fmla="*/ 1919252 h 4321139"/>
              <a:gd name="connsiteX1824" fmla="*/ 3659962 w 4238606"/>
              <a:gd name="connsiteY1824" fmla="*/ 1916077 h 4321139"/>
              <a:gd name="connsiteX1825" fmla="*/ 15085 w 4238606"/>
              <a:gd name="connsiteY1825" fmla="*/ 1914489 h 4321139"/>
              <a:gd name="connsiteX1826" fmla="*/ 20641 w 4238606"/>
              <a:gd name="connsiteY1826" fmla="*/ 1919252 h 4321139"/>
              <a:gd name="connsiteX1827" fmla="*/ 15085 w 4238606"/>
              <a:gd name="connsiteY1827" fmla="*/ 1924016 h 4321139"/>
              <a:gd name="connsiteX1828" fmla="*/ 9529 w 4238606"/>
              <a:gd name="connsiteY1828" fmla="*/ 1919252 h 4321139"/>
              <a:gd name="connsiteX1829" fmla="*/ 15085 w 4238606"/>
              <a:gd name="connsiteY1829" fmla="*/ 1914489 h 4321139"/>
              <a:gd name="connsiteX1830" fmla="*/ 4138593 w 4238606"/>
              <a:gd name="connsiteY1830" fmla="*/ 1908140 h 4321139"/>
              <a:gd name="connsiteX1831" fmla="*/ 4149706 w 4238606"/>
              <a:gd name="connsiteY1831" fmla="*/ 1919253 h 4321139"/>
              <a:gd name="connsiteX1832" fmla="*/ 4138593 w 4238606"/>
              <a:gd name="connsiteY1832" fmla="*/ 1930366 h 4321139"/>
              <a:gd name="connsiteX1833" fmla="*/ 4127480 w 4238606"/>
              <a:gd name="connsiteY1833" fmla="*/ 1919253 h 4321139"/>
              <a:gd name="connsiteX1834" fmla="*/ 4138593 w 4238606"/>
              <a:gd name="connsiteY1834" fmla="*/ 1908140 h 4321139"/>
              <a:gd name="connsiteX1835" fmla="*/ 3755212 w 4238606"/>
              <a:gd name="connsiteY1835" fmla="*/ 1900202 h 4321139"/>
              <a:gd name="connsiteX1836" fmla="*/ 3775056 w 4238606"/>
              <a:gd name="connsiteY1836" fmla="*/ 1919252 h 4321139"/>
              <a:gd name="connsiteX1837" fmla="*/ 3755212 w 4238606"/>
              <a:gd name="connsiteY1837" fmla="*/ 1938302 h 4321139"/>
              <a:gd name="connsiteX1838" fmla="*/ 3735368 w 4238606"/>
              <a:gd name="connsiteY1838" fmla="*/ 1919252 h 4321139"/>
              <a:gd name="connsiteX1839" fmla="*/ 3755212 w 4238606"/>
              <a:gd name="connsiteY1839" fmla="*/ 1900202 h 4321139"/>
              <a:gd name="connsiteX1840" fmla="*/ 4042550 w 4238606"/>
              <a:gd name="connsiteY1840" fmla="*/ 1897027 h 4321139"/>
              <a:gd name="connsiteX1841" fmla="*/ 4063982 w 4238606"/>
              <a:gd name="connsiteY1841" fmla="*/ 1918459 h 4321139"/>
              <a:gd name="connsiteX1842" fmla="*/ 4042550 w 4238606"/>
              <a:gd name="connsiteY1842" fmla="*/ 1939891 h 4321139"/>
              <a:gd name="connsiteX1843" fmla="*/ 4021118 w 4238606"/>
              <a:gd name="connsiteY1843" fmla="*/ 1918459 h 4321139"/>
              <a:gd name="connsiteX1844" fmla="*/ 4042550 w 4238606"/>
              <a:gd name="connsiteY1844" fmla="*/ 1897027 h 4321139"/>
              <a:gd name="connsiteX1845" fmla="*/ 3946506 w 4238606"/>
              <a:gd name="connsiteY1845" fmla="*/ 1885914 h 4321139"/>
              <a:gd name="connsiteX1846" fmla="*/ 3979844 w 4238606"/>
              <a:gd name="connsiteY1846" fmla="*/ 1919252 h 4321139"/>
              <a:gd name="connsiteX1847" fmla="*/ 3946506 w 4238606"/>
              <a:gd name="connsiteY1847" fmla="*/ 1952590 h 4321139"/>
              <a:gd name="connsiteX1848" fmla="*/ 3913168 w 4238606"/>
              <a:gd name="connsiteY1848" fmla="*/ 1919252 h 4321139"/>
              <a:gd name="connsiteX1849" fmla="*/ 3946506 w 4238606"/>
              <a:gd name="connsiteY1849" fmla="*/ 1885914 h 4321139"/>
              <a:gd name="connsiteX1850" fmla="*/ 3851256 w 4238606"/>
              <a:gd name="connsiteY1850" fmla="*/ 1879564 h 4321139"/>
              <a:gd name="connsiteX1851" fmla="*/ 3890944 w 4238606"/>
              <a:gd name="connsiteY1851" fmla="*/ 1919252 h 4321139"/>
              <a:gd name="connsiteX1852" fmla="*/ 3851256 w 4238606"/>
              <a:gd name="connsiteY1852" fmla="*/ 1958940 h 4321139"/>
              <a:gd name="connsiteX1853" fmla="*/ 3811568 w 4238606"/>
              <a:gd name="connsiteY1853" fmla="*/ 1919252 h 4321139"/>
              <a:gd name="connsiteX1854" fmla="*/ 3851256 w 4238606"/>
              <a:gd name="connsiteY1854" fmla="*/ 1879564 h 4321139"/>
              <a:gd name="connsiteX1855" fmla="*/ 4235431 w 4238606"/>
              <a:gd name="connsiteY1855" fmla="*/ 1820827 h 4321139"/>
              <a:gd name="connsiteX1856" fmla="*/ 4237020 w 4238606"/>
              <a:gd name="connsiteY1856" fmla="*/ 1823209 h 4321139"/>
              <a:gd name="connsiteX1857" fmla="*/ 4235431 w 4238606"/>
              <a:gd name="connsiteY1857" fmla="*/ 1825591 h 4321139"/>
              <a:gd name="connsiteX1858" fmla="*/ 4233843 w 4238606"/>
              <a:gd name="connsiteY1858" fmla="*/ 1823209 h 4321139"/>
              <a:gd name="connsiteX1859" fmla="*/ 4235431 w 4238606"/>
              <a:gd name="connsiteY1859" fmla="*/ 1820827 h 4321139"/>
              <a:gd name="connsiteX1860" fmla="*/ 15086 w 4238606"/>
              <a:gd name="connsiteY1860" fmla="*/ 1820827 h 4321139"/>
              <a:gd name="connsiteX1861" fmla="*/ 17468 w 4238606"/>
              <a:gd name="connsiteY1861" fmla="*/ 1823209 h 4321139"/>
              <a:gd name="connsiteX1862" fmla="*/ 15086 w 4238606"/>
              <a:gd name="connsiteY1862" fmla="*/ 1825591 h 4321139"/>
              <a:gd name="connsiteX1863" fmla="*/ 12704 w 4238606"/>
              <a:gd name="connsiteY1863" fmla="*/ 1823209 h 4321139"/>
              <a:gd name="connsiteX1864" fmla="*/ 15086 w 4238606"/>
              <a:gd name="connsiteY1864" fmla="*/ 1820827 h 4321139"/>
              <a:gd name="connsiteX1865" fmla="*/ 3659962 w 4238606"/>
              <a:gd name="connsiteY1865" fmla="*/ 1817652 h 4321139"/>
              <a:gd name="connsiteX1866" fmla="*/ 3665519 w 4238606"/>
              <a:gd name="connsiteY1866" fmla="*/ 1823209 h 4321139"/>
              <a:gd name="connsiteX1867" fmla="*/ 3659962 w 4238606"/>
              <a:gd name="connsiteY1867" fmla="*/ 1828766 h 4321139"/>
              <a:gd name="connsiteX1868" fmla="*/ 3654405 w 4238606"/>
              <a:gd name="connsiteY1868" fmla="*/ 1823209 h 4321139"/>
              <a:gd name="connsiteX1869" fmla="*/ 3659962 w 4238606"/>
              <a:gd name="connsiteY1869" fmla="*/ 1817652 h 4321139"/>
              <a:gd name="connsiteX1870" fmla="*/ 4139387 w 4238606"/>
              <a:gd name="connsiteY1870" fmla="*/ 1812889 h 4321139"/>
              <a:gd name="connsiteX1871" fmla="*/ 4149706 w 4238606"/>
              <a:gd name="connsiteY1871" fmla="*/ 1823208 h 4321139"/>
              <a:gd name="connsiteX1872" fmla="*/ 4139387 w 4238606"/>
              <a:gd name="connsiteY1872" fmla="*/ 1833527 h 4321139"/>
              <a:gd name="connsiteX1873" fmla="*/ 4129068 w 4238606"/>
              <a:gd name="connsiteY1873" fmla="*/ 1823208 h 4321139"/>
              <a:gd name="connsiteX1874" fmla="*/ 4139387 w 4238606"/>
              <a:gd name="connsiteY1874" fmla="*/ 1812889 h 4321139"/>
              <a:gd name="connsiteX1875" fmla="*/ 4042549 w 4238606"/>
              <a:gd name="connsiteY1875" fmla="*/ 1803364 h 4321139"/>
              <a:gd name="connsiteX1876" fmla="*/ 4062393 w 4238606"/>
              <a:gd name="connsiteY1876" fmla="*/ 1823208 h 4321139"/>
              <a:gd name="connsiteX1877" fmla="*/ 4042549 w 4238606"/>
              <a:gd name="connsiteY1877" fmla="*/ 1843052 h 4321139"/>
              <a:gd name="connsiteX1878" fmla="*/ 4022705 w 4238606"/>
              <a:gd name="connsiteY1878" fmla="*/ 1823208 h 4321139"/>
              <a:gd name="connsiteX1879" fmla="*/ 4042549 w 4238606"/>
              <a:gd name="connsiteY1879" fmla="*/ 1803364 h 4321139"/>
              <a:gd name="connsiteX1880" fmla="*/ 3756005 w 4238606"/>
              <a:gd name="connsiteY1880" fmla="*/ 1801777 h 4321139"/>
              <a:gd name="connsiteX1881" fmla="*/ 3778230 w 4238606"/>
              <a:gd name="connsiteY1881" fmla="*/ 1824002 h 4321139"/>
              <a:gd name="connsiteX1882" fmla="*/ 3756005 w 4238606"/>
              <a:gd name="connsiteY1882" fmla="*/ 1846227 h 4321139"/>
              <a:gd name="connsiteX1883" fmla="*/ 3733780 w 4238606"/>
              <a:gd name="connsiteY1883" fmla="*/ 1824002 h 4321139"/>
              <a:gd name="connsiteX1884" fmla="*/ 3756005 w 4238606"/>
              <a:gd name="connsiteY1884" fmla="*/ 1801777 h 4321139"/>
              <a:gd name="connsiteX1885" fmla="*/ 3946505 w 4238606"/>
              <a:gd name="connsiteY1885" fmla="*/ 1790664 h 4321139"/>
              <a:gd name="connsiteX1886" fmla="*/ 3978255 w 4238606"/>
              <a:gd name="connsiteY1886" fmla="*/ 1823208 h 4321139"/>
              <a:gd name="connsiteX1887" fmla="*/ 3946505 w 4238606"/>
              <a:gd name="connsiteY1887" fmla="*/ 1855752 h 4321139"/>
              <a:gd name="connsiteX1888" fmla="*/ 3914755 w 4238606"/>
              <a:gd name="connsiteY1888" fmla="*/ 1823208 h 4321139"/>
              <a:gd name="connsiteX1889" fmla="*/ 3946505 w 4238606"/>
              <a:gd name="connsiteY1889" fmla="*/ 1790664 h 4321139"/>
              <a:gd name="connsiteX1890" fmla="*/ 3851255 w 4238606"/>
              <a:gd name="connsiteY1890" fmla="*/ 1782727 h 4321139"/>
              <a:gd name="connsiteX1891" fmla="*/ 3892530 w 4238606"/>
              <a:gd name="connsiteY1891" fmla="*/ 1823209 h 4321139"/>
              <a:gd name="connsiteX1892" fmla="*/ 3851255 w 4238606"/>
              <a:gd name="connsiteY1892" fmla="*/ 1863691 h 4321139"/>
              <a:gd name="connsiteX1893" fmla="*/ 3809980 w 4238606"/>
              <a:gd name="connsiteY1893" fmla="*/ 1823209 h 4321139"/>
              <a:gd name="connsiteX1894" fmla="*/ 3851255 w 4238606"/>
              <a:gd name="connsiteY1894" fmla="*/ 1782727 h 4321139"/>
              <a:gd name="connsiteX1895" fmla="*/ 4234637 w 4238606"/>
              <a:gd name="connsiteY1895" fmla="*/ 1725577 h 4321139"/>
              <a:gd name="connsiteX1896" fmla="*/ 4235431 w 4238606"/>
              <a:gd name="connsiteY1896" fmla="*/ 1727165 h 4321139"/>
              <a:gd name="connsiteX1897" fmla="*/ 4234637 w 4238606"/>
              <a:gd name="connsiteY1897" fmla="*/ 1728753 h 4321139"/>
              <a:gd name="connsiteX1898" fmla="*/ 4233843 w 4238606"/>
              <a:gd name="connsiteY1898" fmla="*/ 1727165 h 4321139"/>
              <a:gd name="connsiteX1899" fmla="*/ 4234637 w 4238606"/>
              <a:gd name="connsiteY1899" fmla="*/ 1725577 h 4321139"/>
              <a:gd name="connsiteX1900" fmla="*/ 14293 w 4238606"/>
              <a:gd name="connsiteY1900" fmla="*/ 1725577 h 4321139"/>
              <a:gd name="connsiteX1901" fmla="*/ 15881 w 4238606"/>
              <a:gd name="connsiteY1901" fmla="*/ 1727165 h 4321139"/>
              <a:gd name="connsiteX1902" fmla="*/ 14293 w 4238606"/>
              <a:gd name="connsiteY1902" fmla="*/ 1728753 h 4321139"/>
              <a:gd name="connsiteX1903" fmla="*/ 12705 w 4238606"/>
              <a:gd name="connsiteY1903" fmla="*/ 1727165 h 4321139"/>
              <a:gd name="connsiteX1904" fmla="*/ 14293 w 4238606"/>
              <a:gd name="connsiteY1904" fmla="*/ 1725577 h 4321139"/>
              <a:gd name="connsiteX1905" fmla="*/ 3659168 w 4238606"/>
              <a:gd name="connsiteY1905" fmla="*/ 1720814 h 4321139"/>
              <a:gd name="connsiteX1906" fmla="*/ 3665518 w 4238606"/>
              <a:gd name="connsiteY1906" fmla="*/ 1727164 h 4321139"/>
              <a:gd name="connsiteX1907" fmla="*/ 3659168 w 4238606"/>
              <a:gd name="connsiteY1907" fmla="*/ 1733514 h 4321139"/>
              <a:gd name="connsiteX1908" fmla="*/ 3652818 w 4238606"/>
              <a:gd name="connsiteY1908" fmla="*/ 1727164 h 4321139"/>
              <a:gd name="connsiteX1909" fmla="*/ 3659168 w 4238606"/>
              <a:gd name="connsiteY1909" fmla="*/ 1720814 h 4321139"/>
              <a:gd name="connsiteX1910" fmla="*/ 4139387 w 4238606"/>
              <a:gd name="connsiteY1910" fmla="*/ 1719227 h 4321139"/>
              <a:gd name="connsiteX1911" fmla="*/ 4148119 w 4238606"/>
              <a:gd name="connsiteY1911" fmla="*/ 1727165 h 4321139"/>
              <a:gd name="connsiteX1912" fmla="*/ 4139387 w 4238606"/>
              <a:gd name="connsiteY1912" fmla="*/ 1735103 h 4321139"/>
              <a:gd name="connsiteX1913" fmla="*/ 4130655 w 4238606"/>
              <a:gd name="connsiteY1913" fmla="*/ 1727165 h 4321139"/>
              <a:gd name="connsiteX1914" fmla="*/ 4139387 w 4238606"/>
              <a:gd name="connsiteY1914" fmla="*/ 1719227 h 4321139"/>
              <a:gd name="connsiteX1915" fmla="*/ 4043343 w 4238606"/>
              <a:gd name="connsiteY1915" fmla="*/ 1709702 h 4321139"/>
              <a:gd name="connsiteX1916" fmla="*/ 4060806 w 4238606"/>
              <a:gd name="connsiteY1916" fmla="*/ 1727959 h 4321139"/>
              <a:gd name="connsiteX1917" fmla="*/ 4043343 w 4238606"/>
              <a:gd name="connsiteY1917" fmla="*/ 1746216 h 4321139"/>
              <a:gd name="connsiteX1918" fmla="*/ 4025880 w 4238606"/>
              <a:gd name="connsiteY1918" fmla="*/ 1727959 h 4321139"/>
              <a:gd name="connsiteX1919" fmla="*/ 4043343 w 4238606"/>
              <a:gd name="connsiteY1919" fmla="*/ 1709702 h 4321139"/>
              <a:gd name="connsiteX1920" fmla="*/ 3756005 w 4238606"/>
              <a:gd name="connsiteY1920" fmla="*/ 1701764 h 4321139"/>
              <a:gd name="connsiteX1921" fmla="*/ 3781405 w 4238606"/>
              <a:gd name="connsiteY1921" fmla="*/ 1727164 h 4321139"/>
              <a:gd name="connsiteX1922" fmla="*/ 3756005 w 4238606"/>
              <a:gd name="connsiteY1922" fmla="*/ 1752564 h 4321139"/>
              <a:gd name="connsiteX1923" fmla="*/ 3730605 w 4238606"/>
              <a:gd name="connsiteY1923" fmla="*/ 1727164 h 4321139"/>
              <a:gd name="connsiteX1924" fmla="*/ 3756005 w 4238606"/>
              <a:gd name="connsiteY1924" fmla="*/ 1701764 h 4321139"/>
              <a:gd name="connsiteX1925" fmla="*/ 3947299 w 4238606"/>
              <a:gd name="connsiteY1925" fmla="*/ 1697002 h 4321139"/>
              <a:gd name="connsiteX1926" fmla="*/ 3976668 w 4238606"/>
              <a:gd name="connsiteY1926" fmla="*/ 1727165 h 4321139"/>
              <a:gd name="connsiteX1927" fmla="*/ 3947299 w 4238606"/>
              <a:gd name="connsiteY1927" fmla="*/ 1757328 h 4321139"/>
              <a:gd name="connsiteX1928" fmla="*/ 3917930 w 4238606"/>
              <a:gd name="connsiteY1928" fmla="*/ 1727165 h 4321139"/>
              <a:gd name="connsiteX1929" fmla="*/ 3947299 w 4238606"/>
              <a:gd name="connsiteY1929" fmla="*/ 1697002 h 4321139"/>
              <a:gd name="connsiteX1930" fmla="*/ 3851255 w 4238606"/>
              <a:gd name="connsiteY1930" fmla="*/ 1685889 h 4321139"/>
              <a:gd name="connsiteX1931" fmla="*/ 3892530 w 4238606"/>
              <a:gd name="connsiteY1931" fmla="*/ 1727164 h 4321139"/>
              <a:gd name="connsiteX1932" fmla="*/ 3851255 w 4238606"/>
              <a:gd name="connsiteY1932" fmla="*/ 1768439 h 4321139"/>
              <a:gd name="connsiteX1933" fmla="*/ 3809980 w 4238606"/>
              <a:gd name="connsiteY1933" fmla="*/ 1727164 h 4321139"/>
              <a:gd name="connsiteX1934" fmla="*/ 3851255 w 4238606"/>
              <a:gd name="connsiteY1934" fmla="*/ 1685889 h 4321139"/>
              <a:gd name="connsiteX1935" fmla="*/ 4234637 w 4238606"/>
              <a:gd name="connsiteY1935" fmla="*/ 1630327 h 4321139"/>
              <a:gd name="connsiteX1936" fmla="*/ 4235431 w 4238606"/>
              <a:gd name="connsiteY1936" fmla="*/ 1631121 h 4321139"/>
              <a:gd name="connsiteX1937" fmla="*/ 4234637 w 4238606"/>
              <a:gd name="connsiteY1937" fmla="*/ 1631915 h 4321139"/>
              <a:gd name="connsiteX1938" fmla="*/ 4233843 w 4238606"/>
              <a:gd name="connsiteY1938" fmla="*/ 1631121 h 4321139"/>
              <a:gd name="connsiteX1939" fmla="*/ 4234637 w 4238606"/>
              <a:gd name="connsiteY1939" fmla="*/ 1630327 h 4321139"/>
              <a:gd name="connsiteX1940" fmla="*/ 3563124 w 4238606"/>
              <a:gd name="connsiteY1940" fmla="*/ 1630327 h 4321139"/>
              <a:gd name="connsiteX1941" fmla="*/ 3563918 w 4238606"/>
              <a:gd name="connsiteY1941" fmla="*/ 1631121 h 4321139"/>
              <a:gd name="connsiteX1942" fmla="*/ 3563124 w 4238606"/>
              <a:gd name="connsiteY1942" fmla="*/ 1631915 h 4321139"/>
              <a:gd name="connsiteX1943" fmla="*/ 3562330 w 4238606"/>
              <a:gd name="connsiteY1943" fmla="*/ 1631121 h 4321139"/>
              <a:gd name="connsiteX1944" fmla="*/ 3563124 w 4238606"/>
              <a:gd name="connsiteY1944" fmla="*/ 1630327 h 4321139"/>
              <a:gd name="connsiteX1945" fmla="*/ 4138593 w 4238606"/>
              <a:gd name="connsiteY1945" fmla="*/ 1625564 h 4321139"/>
              <a:gd name="connsiteX1946" fmla="*/ 4144943 w 4238606"/>
              <a:gd name="connsiteY1946" fmla="*/ 1631914 h 4321139"/>
              <a:gd name="connsiteX1947" fmla="*/ 4138593 w 4238606"/>
              <a:gd name="connsiteY1947" fmla="*/ 1638264 h 4321139"/>
              <a:gd name="connsiteX1948" fmla="*/ 4132243 w 4238606"/>
              <a:gd name="connsiteY1948" fmla="*/ 1631914 h 4321139"/>
              <a:gd name="connsiteX1949" fmla="*/ 4138593 w 4238606"/>
              <a:gd name="connsiteY1949" fmla="*/ 1625564 h 4321139"/>
              <a:gd name="connsiteX1950" fmla="*/ 3659168 w 4238606"/>
              <a:gd name="connsiteY1950" fmla="*/ 1620802 h 4321139"/>
              <a:gd name="connsiteX1951" fmla="*/ 3668693 w 4238606"/>
              <a:gd name="connsiteY1951" fmla="*/ 1631121 h 4321139"/>
              <a:gd name="connsiteX1952" fmla="*/ 3659168 w 4238606"/>
              <a:gd name="connsiteY1952" fmla="*/ 1641440 h 4321139"/>
              <a:gd name="connsiteX1953" fmla="*/ 3649643 w 4238606"/>
              <a:gd name="connsiteY1953" fmla="*/ 1631121 h 4321139"/>
              <a:gd name="connsiteX1954" fmla="*/ 3659168 w 4238606"/>
              <a:gd name="connsiteY1954" fmla="*/ 1620802 h 4321139"/>
              <a:gd name="connsiteX1955" fmla="*/ 4043343 w 4238606"/>
              <a:gd name="connsiteY1955" fmla="*/ 1616039 h 4321139"/>
              <a:gd name="connsiteX1956" fmla="*/ 4059218 w 4238606"/>
              <a:gd name="connsiteY1956" fmla="*/ 1631121 h 4321139"/>
              <a:gd name="connsiteX1957" fmla="*/ 4043343 w 4238606"/>
              <a:gd name="connsiteY1957" fmla="*/ 1646203 h 4321139"/>
              <a:gd name="connsiteX1958" fmla="*/ 4027468 w 4238606"/>
              <a:gd name="connsiteY1958" fmla="*/ 1631121 h 4321139"/>
              <a:gd name="connsiteX1959" fmla="*/ 4043343 w 4238606"/>
              <a:gd name="connsiteY1959" fmla="*/ 1616039 h 4321139"/>
              <a:gd name="connsiteX1960" fmla="*/ 3948093 w 4238606"/>
              <a:gd name="connsiteY1960" fmla="*/ 1604927 h 4321139"/>
              <a:gd name="connsiteX1961" fmla="*/ 3975081 w 4238606"/>
              <a:gd name="connsiteY1961" fmla="*/ 1631915 h 4321139"/>
              <a:gd name="connsiteX1962" fmla="*/ 3948093 w 4238606"/>
              <a:gd name="connsiteY1962" fmla="*/ 1658903 h 4321139"/>
              <a:gd name="connsiteX1963" fmla="*/ 3921105 w 4238606"/>
              <a:gd name="connsiteY1963" fmla="*/ 1631915 h 4321139"/>
              <a:gd name="connsiteX1964" fmla="*/ 3948093 w 4238606"/>
              <a:gd name="connsiteY1964" fmla="*/ 1604927 h 4321139"/>
              <a:gd name="connsiteX1965" fmla="*/ 3756006 w 4238606"/>
              <a:gd name="connsiteY1965" fmla="*/ 1601752 h 4321139"/>
              <a:gd name="connsiteX1966" fmla="*/ 3786169 w 4238606"/>
              <a:gd name="connsiteY1966" fmla="*/ 1631915 h 4321139"/>
              <a:gd name="connsiteX1967" fmla="*/ 3756006 w 4238606"/>
              <a:gd name="connsiteY1967" fmla="*/ 1662078 h 4321139"/>
              <a:gd name="connsiteX1968" fmla="*/ 3725843 w 4238606"/>
              <a:gd name="connsiteY1968" fmla="*/ 1631915 h 4321139"/>
              <a:gd name="connsiteX1969" fmla="*/ 3756006 w 4238606"/>
              <a:gd name="connsiteY1969" fmla="*/ 1601752 h 4321139"/>
              <a:gd name="connsiteX1970" fmla="*/ 3851256 w 4238606"/>
              <a:gd name="connsiteY1970" fmla="*/ 1592227 h 4321139"/>
              <a:gd name="connsiteX1971" fmla="*/ 3890944 w 4238606"/>
              <a:gd name="connsiteY1971" fmla="*/ 1631915 h 4321139"/>
              <a:gd name="connsiteX1972" fmla="*/ 3851256 w 4238606"/>
              <a:gd name="connsiteY1972" fmla="*/ 1671603 h 4321139"/>
              <a:gd name="connsiteX1973" fmla="*/ 3811568 w 4238606"/>
              <a:gd name="connsiteY1973" fmla="*/ 1631915 h 4321139"/>
              <a:gd name="connsiteX1974" fmla="*/ 3851256 w 4238606"/>
              <a:gd name="connsiteY1974" fmla="*/ 1592227 h 4321139"/>
              <a:gd name="connsiteX1975" fmla="*/ 3563918 w 4238606"/>
              <a:gd name="connsiteY1975" fmla="*/ 1533489 h 4321139"/>
              <a:gd name="connsiteX1976" fmla="*/ 3565507 w 4238606"/>
              <a:gd name="connsiteY1976" fmla="*/ 1535077 h 4321139"/>
              <a:gd name="connsiteX1977" fmla="*/ 3563918 w 4238606"/>
              <a:gd name="connsiteY1977" fmla="*/ 1536665 h 4321139"/>
              <a:gd name="connsiteX1978" fmla="*/ 3562330 w 4238606"/>
              <a:gd name="connsiteY1978" fmla="*/ 1535077 h 4321139"/>
              <a:gd name="connsiteX1979" fmla="*/ 3563918 w 4238606"/>
              <a:gd name="connsiteY1979" fmla="*/ 1533489 h 4321139"/>
              <a:gd name="connsiteX1980" fmla="*/ 4139387 w 4238606"/>
              <a:gd name="connsiteY1980" fmla="*/ 1531902 h 4321139"/>
              <a:gd name="connsiteX1981" fmla="*/ 4143356 w 4238606"/>
              <a:gd name="connsiteY1981" fmla="*/ 1535871 h 4321139"/>
              <a:gd name="connsiteX1982" fmla="*/ 4139387 w 4238606"/>
              <a:gd name="connsiteY1982" fmla="*/ 1539840 h 4321139"/>
              <a:gd name="connsiteX1983" fmla="*/ 4135418 w 4238606"/>
              <a:gd name="connsiteY1983" fmla="*/ 1535871 h 4321139"/>
              <a:gd name="connsiteX1984" fmla="*/ 4139387 w 4238606"/>
              <a:gd name="connsiteY1984" fmla="*/ 1531902 h 4321139"/>
              <a:gd name="connsiteX1985" fmla="*/ 4043343 w 4238606"/>
              <a:gd name="connsiteY1985" fmla="*/ 1522377 h 4321139"/>
              <a:gd name="connsiteX1986" fmla="*/ 4056043 w 4238606"/>
              <a:gd name="connsiteY1986" fmla="*/ 1535077 h 4321139"/>
              <a:gd name="connsiteX1987" fmla="*/ 4043343 w 4238606"/>
              <a:gd name="connsiteY1987" fmla="*/ 1547777 h 4321139"/>
              <a:gd name="connsiteX1988" fmla="*/ 4030643 w 4238606"/>
              <a:gd name="connsiteY1988" fmla="*/ 1535077 h 4321139"/>
              <a:gd name="connsiteX1989" fmla="*/ 4043343 w 4238606"/>
              <a:gd name="connsiteY1989" fmla="*/ 1522377 h 4321139"/>
              <a:gd name="connsiteX1990" fmla="*/ 3659168 w 4238606"/>
              <a:gd name="connsiteY1990" fmla="*/ 1520789 h 4321139"/>
              <a:gd name="connsiteX1991" fmla="*/ 3673456 w 4238606"/>
              <a:gd name="connsiteY1991" fmla="*/ 1535871 h 4321139"/>
              <a:gd name="connsiteX1992" fmla="*/ 3659168 w 4238606"/>
              <a:gd name="connsiteY1992" fmla="*/ 1550953 h 4321139"/>
              <a:gd name="connsiteX1993" fmla="*/ 3644880 w 4238606"/>
              <a:gd name="connsiteY1993" fmla="*/ 1535871 h 4321139"/>
              <a:gd name="connsiteX1994" fmla="*/ 3659168 w 4238606"/>
              <a:gd name="connsiteY1994" fmla="*/ 1520789 h 4321139"/>
              <a:gd name="connsiteX1995" fmla="*/ 3947299 w 4238606"/>
              <a:gd name="connsiteY1995" fmla="*/ 1511264 h 4321139"/>
              <a:gd name="connsiteX1996" fmla="*/ 3970318 w 4238606"/>
              <a:gd name="connsiteY1996" fmla="*/ 1535077 h 4321139"/>
              <a:gd name="connsiteX1997" fmla="*/ 3947299 w 4238606"/>
              <a:gd name="connsiteY1997" fmla="*/ 1558890 h 4321139"/>
              <a:gd name="connsiteX1998" fmla="*/ 3924280 w 4238606"/>
              <a:gd name="connsiteY1998" fmla="*/ 1535077 h 4321139"/>
              <a:gd name="connsiteX1999" fmla="*/ 3947299 w 4238606"/>
              <a:gd name="connsiteY1999" fmla="*/ 1511264 h 4321139"/>
              <a:gd name="connsiteX2000" fmla="*/ 3755212 w 4238606"/>
              <a:gd name="connsiteY2000" fmla="*/ 1500152 h 4321139"/>
              <a:gd name="connsiteX2001" fmla="*/ 3790931 w 4238606"/>
              <a:gd name="connsiteY2001" fmla="*/ 1535871 h 4321139"/>
              <a:gd name="connsiteX2002" fmla="*/ 3755212 w 4238606"/>
              <a:gd name="connsiteY2002" fmla="*/ 1571590 h 4321139"/>
              <a:gd name="connsiteX2003" fmla="*/ 3719493 w 4238606"/>
              <a:gd name="connsiteY2003" fmla="*/ 1535871 h 4321139"/>
              <a:gd name="connsiteX2004" fmla="*/ 3755212 w 4238606"/>
              <a:gd name="connsiteY2004" fmla="*/ 1500152 h 4321139"/>
              <a:gd name="connsiteX2005" fmla="*/ 3851256 w 4238606"/>
              <a:gd name="connsiteY2005" fmla="*/ 1498564 h 4321139"/>
              <a:gd name="connsiteX2006" fmla="*/ 3887769 w 4238606"/>
              <a:gd name="connsiteY2006" fmla="*/ 1535871 h 4321139"/>
              <a:gd name="connsiteX2007" fmla="*/ 3851256 w 4238606"/>
              <a:gd name="connsiteY2007" fmla="*/ 1573178 h 4321139"/>
              <a:gd name="connsiteX2008" fmla="*/ 3814743 w 4238606"/>
              <a:gd name="connsiteY2008" fmla="*/ 1535871 h 4321139"/>
              <a:gd name="connsiteX2009" fmla="*/ 3851256 w 4238606"/>
              <a:gd name="connsiteY2009" fmla="*/ 1498564 h 4321139"/>
              <a:gd name="connsiteX2010" fmla="*/ 4138593 w 4238606"/>
              <a:gd name="connsiteY2010" fmla="*/ 1438239 h 4321139"/>
              <a:gd name="connsiteX2011" fmla="*/ 4140182 w 4238606"/>
              <a:gd name="connsiteY2011" fmla="*/ 1439827 h 4321139"/>
              <a:gd name="connsiteX2012" fmla="*/ 4138593 w 4238606"/>
              <a:gd name="connsiteY2012" fmla="*/ 1441415 h 4321139"/>
              <a:gd name="connsiteX2013" fmla="*/ 4137005 w 4238606"/>
              <a:gd name="connsiteY2013" fmla="*/ 1439827 h 4321139"/>
              <a:gd name="connsiteX2014" fmla="*/ 4138593 w 4238606"/>
              <a:gd name="connsiteY2014" fmla="*/ 1438239 h 4321139"/>
              <a:gd name="connsiteX2015" fmla="*/ 3563124 w 4238606"/>
              <a:gd name="connsiteY2015" fmla="*/ 1435064 h 4321139"/>
              <a:gd name="connsiteX2016" fmla="*/ 3567093 w 4238606"/>
              <a:gd name="connsiteY2016" fmla="*/ 1439033 h 4321139"/>
              <a:gd name="connsiteX2017" fmla="*/ 3563124 w 4238606"/>
              <a:gd name="connsiteY2017" fmla="*/ 1443002 h 4321139"/>
              <a:gd name="connsiteX2018" fmla="*/ 3559155 w 4238606"/>
              <a:gd name="connsiteY2018" fmla="*/ 1439033 h 4321139"/>
              <a:gd name="connsiteX2019" fmla="*/ 3563124 w 4238606"/>
              <a:gd name="connsiteY2019" fmla="*/ 1435064 h 4321139"/>
              <a:gd name="connsiteX2020" fmla="*/ 4043343 w 4238606"/>
              <a:gd name="connsiteY2020" fmla="*/ 1430302 h 4321139"/>
              <a:gd name="connsiteX2021" fmla="*/ 4052868 w 4238606"/>
              <a:gd name="connsiteY2021" fmla="*/ 1439827 h 4321139"/>
              <a:gd name="connsiteX2022" fmla="*/ 4043343 w 4238606"/>
              <a:gd name="connsiteY2022" fmla="*/ 1449352 h 4321139"/>
              <a:gd name="connsiteX2023" fmla="*/ 4033818 w 4238606"/>
              <a:gd name="connsiteY2023" fmla="*/ 1439827 h 4321139"/>
              <a:gd name="connsiteX2024" fmla="*/ 4043343 w 4238606"/>
              <a:gd name="connsiteY2024" fmla="*/ 1430302 h 4321139"/>
              <a:gd name="connsiteX2025" fmla="*/ 3947299 w 4238606"/>
              <a:gd name="connsiteY2025" fmla="*/ 1419189 h 4321139"/>
              <a:gd name="connsiteX2026" fmla="*/ 3967143 w 4238606"/>
              <a:gd name="connsiteY2026" fmla="*/ 1439033 h 4321139"/>
              <a:gd name="connsiteX2027" fmla="*/ 3947299 w 4238606"/>
              <a:gd name="connsiteY2027" fmla="*/ 1458877 h 4321139"/>
              <a:gd name="connsiteX2028" fmla="*/ 3927455 w 4238606"/>
              <a:gd name="connsiteY2028" fmla="*/ 1439033 h 4321139"/>
              <a:gd name="connsiteX2029" fmla="*/ 3947299 w 4238606"/>
              <a:gd name="connsiteY2029" fmla="*/ 1419189 h 4321139"/>
              <a:gd name="connsiteX2030" fmla="*/ 3659168 w 4238606"/>
              <a:gd name="connsiteY2030" fmla="*/ 1419189 h 4321139"/>
              <a:gd name="connsiteX2031" fmla="*/ 3679806 w 4238606"/>
              <a:gd name="connsiteY2031" fmla="*/ 1439827 h 4321139"/>
              <a:gd name="connsiteX2032" fmla="*/ 3659168 w 4238606"/>
              <a:gd name="connsiteY2032" fmla="*/ 1460465 h 4321139"/>
              <a:gd name="connsiteX2033" fmla="*/ 3638530 w 4238606"/>
              <a:gd name="connsiteY2033" fmla="*/ 1439827 h 4321139"/>
              <a:gd name="connsiteX2034" fmla="*/ 3659168 w 4238606"/>
              <a:gd name="connsiteY2034" fmla="*/ 1419189 h 4321139"/>
              <a:gd name="connsiteX2035" fmla="*/ 3851255 w 4238606"/>
              <a:gd name="connsiteY2035" fmla="*/ 1408077 h 4321139"/>
              <a:gd name="connsiteX2036" fmla="*/ 3883005 w 4238606"/>
              <a:gd name="connsiteY2036" fmla="*/ 1439827 h 4321139"/>
              <a:gd name="connsiteX2037" fmla="*/ 3851255 w 4238606"/>
              <a:gd name="connsiteY2037" fmla="*/ 1471577 h 4321139"/>
              <a:gd name="connsiteX2038" fmla="*/ 3819505 w 4238606"/>
              <a:gd name="connsiteY2038" fmla="*/ 1439827 h 4321139"/>
              <a:gd name="connsiteX2039" fmla="*/ 3851255 w 4238606"/>
              <a:gd name="connsiteY2039" fmla="*/ 1408077 h 4321139"/>
              <a:gd name="connsiteX2040" fmla="*/ 3755212 w 4238606"/>
              <a:gd name="connsiteY2040" fmla="*/ 1400139 h 4321139"/>
              <a:gd name="connsiteX2041" fmla="*/ 3795694 w 4238606"/>
              <a:gd name="connsiteY2041" fmla="*/ 1439827 h 4321139"/>
              <a:gd name="connsiteX2042" fmla="*/ 3755212 w 4238606"/>
              <a:gd name="connsiteY2042" fmla="*/ 1479515 h 4321139"/>
              <a:gd name="connsiteX2043" fmla="*/ 3714730 w 4238606"/>
              <a:gd name="connsiteY2043" fmla="*/ 1439827 h 4321139"/>
              <a:gd name="connsiteX2044" fmla="*/ 3755212 w 4238606"/>
              <a:gd name="connsiteY2044" fmla="*/ 1400139 h 4321139"/>
              <a:gd name="connsiteX2045" fmla="*/ 3467874 w 4238606"/>
              <a:gd name="connsiteY2045" fmla="*/ 1343018 h 4321139"/>
              <a:gd name="connsiteX2046" fmla="*/ 3468668 w 4238606"/>
              <a:gd name="connsiteY2046" fmla="*/ 1343812 h 4321139"/>
              <a:gd name="connsiteX2047" fmla="*/ 3467874 w 4238606"/>
              <a:gd name="connsiteY2047" fmla="*/ 1344606 h 4321139"/>
              <a:gd name="connsiteX2048" fmla="*/ 3467080 w 4238606"/>
              <a:gd name="connsiteY2048" fmla="*/ 1343812 h 4321139"/>
              <a:gd name="connsiteX2049" fmla="*/ 3467874 w 4238606"/>
              <a:gd name="connsiteY2049" fmla="*/ 1343018 h 4321139"/>
              <a:gd name="connsiteX2050" fmla="*/ 4139387 w 4238606"/>
              <a:gd name="connsiteY2050" fmla="*/ 1343017 h 4321139"/>
              <a:gd name="connsiteX2051" fmla="*/ 4140181 w 4238606"/>
              <a:gd name="connsiteY2051" fmla="*/ 1343812 h 4321139"/>
              <a:gd name="connsiteX2052" fmla="*/ 4139387 w 4238606"/>
              <a:gd name="connsiteY2052" fmla="*/ 1344605 h 4321139"/>
              <a:gd name="connsiteX2053" fmla="*/ 4138593 w 4238606"/>
              <a:gd name="connsiteY2053" fmla="*/ 1343812 h 4321139"/>
              <a:gd name="connsiteX2054" fmla="*/ 4139387 w 4238606"/>
              <a:gd name="connsiteY2054" fmla="*/ 1343017 h 4321139"/>
              <a:gd name="connsiteX2055" fmla="*/ 4043343 w 4238606"/>
              <a:gd name="connsiteY2055" fmla="*/ 1336667 h 4321139"/>
              <a:gd name="connsiteX2056" fmla="*/ 4049693 w 4238606"/>
              <a:gd name="connsiteY2056" fmla="*/ 1343017 h 4321139"/>
              <a:gd name="connsiteX2057" fmla="*/ 4043343 w 4238606"/>
              <a:gd name="connsiteY2057" fmla="*/ 1349368 h 4321139"/>
              <a:gd name="connsiteX2058" fmla="*/ 4036993 w 4238606"/>
              <a:gd name="connsiteY2058" fmla="*/ 1343017 h 4321139"/>
              <a:gd name="connsiteX2059" fmla="*/ 4043343 w 4238606"/>
              <a:gd name="connsiteY2059" fmla="*/ 1336667 h 4321139"/>
              <a:gd name="connsiteX2060" fmla="*/ 3563918 w 4238606"/>
              <a:gd name="connsiteY2060" fmla="*/ 1333493 h 4321139"/>
              <a:gd name="connsiteX2061" fmla="*/ 3573443 w 4238606"/>
              <a:gd name="connsiteY2061" fmla="*/ 1343018 h 4321139"/>
              <a:gd name="connsiteX2062" fmla="*/ 3563918 w 4238606"/>
              <a:gd name="connsiteY2062" fmla="*/ 1352543 h 4321139"/>
              <a:gd name="connsiteX2063" fmla="*/ 3554393 w 4238606"/>
              <a:gd name="connsiteY2063" fmla="*/ 1343018 h 4321139"/>
              <a:gd name="connsiteX2064" fmla="*/ 3563918 w 4238606"/>
              <a:gd name="connsiteY2064" fmla="*/ 1333493 h 4321139"/>
              <a:gd name="connsiteX2065" fmla="*/ 3947300 w 4238606"/>
              <a:gd name="connsiteY2065" fmla="*/ 1328731 h 4321139"/>
              <a:gd name="connsiteX2066" fmla="*/ 3962382 w 4238606"/>
              <a:gd name="connsiteY2066" fmla="*/ 1343813 h 4321139"/>
              <a:gd name="connsiteX2067" fmla="*/ 3947300 w 4238606"/>
              <a:gd name="connsiteY2067" fmla="*/ 1358894 h 4321139"/>
              <a:gd name="connsiteX2068" fmla="*/ 3932218 w 4238606"/>
              <a:gd name="connsiteY2068" fmla="*/ 1343813 h 4321139"/>
              <a:gd name="connsiteX2069" fmla="*/ 3947300 w 4238606"/>
              <a:gd name="connsiteY2069" fmla="*/ 1328731 h 4321139"/>
              <a:gd name="connsiteX2070" fmla="*/ 3851256 w 4238606"/>
              <a:gd name="connsiteY2070" fmla="*/ 1316031 h 4321139"/>
              <a:gd name="connsiteX2071" fmla="*/ 3878244 w 4238606"/>
              <a:gd name="connsiteY2071" fmla="*/ 1343019 h 4321139"/>
              <a:gd name="connsiteX2072" fmla="*/ 3851256 w 4238606"/>
              <a:gd name="connsiteY2072" fmla="*/ 1370007 h 4321139"/>
              <a:gd name="connsiteX2073" fmla="*/ 3824268 w 4238606"/>
              <a:gd name="connsiteY2073" fmla="*/ 1343019 h 4321139"/>
              <a:gd name="connsiteX2074" fmla="*/ 3851256 w 4238606"/>
              <a:gd name="connsiteY2074" fmla="*/ 1316031 h 4321139"/>
              <a:gd name="connsiteX2075" fmla="*/ 3659962 w 4238606"/>
              <a:gd name="connsiteY2075" fmla="*/ 1314443 h 4321139"/>
              <a:gd name="connsiteX2076" fmla="*/ 3689331 w 4238606"/>
              <a:gd name="connsiteY2076" fmla="*/ 1343812 h 4321139"/>
              <a:gd name="connsiteX2077" fmla="*/ 3659962 w 4238606"/>
              <a:gd name="connsiteY2077" fmla="*/ 1373181 h 4321139"/>
              <a:gd name="connsiteX2078" fmla="*/ 3630593 w 4238606"/>
              <a:gd name="connsiteY2078" fmla="*/ 1343812 h 4321139"/>
              <a:gd name="connsiteX2079" fmla="*/ 3659962 w 4238606"/>
              <a:gd name="connsiteY2079" fmla="*/ 1314443 h 4321139"/>
              <a:gd name="connsiteX2080" fmla="*/ 3756006 w 4238606"/>
              <a:gd name="connsiteY2080" fmla="*/ 1303331 h 4321139"/>
              <a:gd name="connsiteX2081" fmla="*/ 3795694 w 4238606"/>
              <a:gd name="connsiteY2081" fmla="*/ 1343019 h 4321139"/>
              <a:gd name="connsiteX2082" fmla="*/ 3756006 w 4238606"/>
              <a:gd name="connsiteY2082" fmla="*/ 1382678 h 4321139"/>
              <a:gd name="connsiteX2083" fmla="*/ 3716318 w 4238606"/>
              <a:gd name="connsiteY2083" fmla="*/ 1343019 h 4321139"/>
              <a:gd name="connsiteX2084" fmla="*/ 3756006 w 4238606"/>
              <a:gd name="connsiteY2084" fmla="*/ 1303331 h 4321139"/>
              <a:gd name="connsiteX2085" fmla="*/ 3467875 w 4238606"/>
              <a:gd name="connsiteY2085" fmla="*/ 1244593 h 4321139"/>
              <a:gd name="connsiteX2086" fmla="*/ 3470257 w 4238606"/>
              <a:gd name="connsiteY2086" fmla="*/ 1246975 h 4321139"/>
              <a:gd name="connsiteX2087" fmla="*/ 3467875 w 4238606"/>
              <a:gd name="connsiteY2087" fmla="*/ 1249358 h 4321139"/>
              <a:gd name="connsiteX2088" fmla="*/ 3465493 w 4238606"/>
              <a:gd name="connsiteY2088" fmla="*/ 1246975 h 4321139"/>
              <a:gd name="connsiteX2089" fmla="*/ 3467875 w 4238606"/>
              <a:gd name="connsiteY2089" fmla="*/ 1244593 h 4321139"/>
              <a:gd name="connsiteX2090" fmla="*/ 4042550 w 4238606"/>
              <a:gd name="connsiteY2090" fmla="*/ 1244593 h 4321139"/>
              <a:gd name="connsiteX2091" fmla="*/ 4044932 w 4238606"/>
              <a:gd name="connsiteY2091" fmla="*/ 1247768 h 4321139"/>
              <a:gd name="connsiteX2092" fmla="*/ 4042550 w 4238606"/>
              <a:gd name="connsiteY2092" fmla="*/ 1250943 h 4321139"/>
              <a:gd name="connsiteX2093" fmla="*/ 4040168 w 4238606"/>
              <a:gd name="connsiteY2093" fmla="*/ 1247768 h 4321139"/>
              <a:gd name="connsiteX2094" fmla="*/ 4042550 w 4238606"/>
              <a:gd name="connsiteY2094" fmla="*/ 1244593 h 4321139"/>
              <a:gd name="connsiteX2095" fmla="*/ 3947299 w 4238606"/>
              <a:gd name="connsiteY2095" fmla="*/ 1236656 h 4321139"/>
              <a:gd name="connsiteX2096" fmla="*/ 3957618 w 4238606"/>
              <a:gd name="connsiteY2096" fmla="*/ 1247769 h 4321139"/>
              <a:gd name="connsiteX2097" fmla="*/ 3947299 w 4238606"/>
              <a:gd name="connsiteY2097" fmla="*/ 1258881 h 4321139"/>
              <a:gd name="connsiteX2098" fmla="*/ 3936980 w 4238606"/>
              <a:gd name="connsiteY2098" fmla="*/ 1247769 h 4321139"/>
              <a:gd name="connsiteX2099" fmla="*/ 3947299 w 4238606"/>
              <a:gd name="connsiteY2099" fmla="*/ 1236656 h 4321139"/>
              <a:gd name="connsiteX2100" fmla="*/ 3563124 w 4238606"/>
              <a:gd name="connsiteY2100" fmla="*/ 1230307 h 4321139"/>
              <a:gd name="connsiteX2101" fmla="*/ 3579793 w 4238606"/>
              <a:gd name="connsiteY2101" fmla="*/ 1247770 h 4321139"/>
              <a:gd name="connsiteX2102" fmla="*/ 3563124 w 4238606"/>
              <a:gd name="connsiteY2102" fmla="*/ 1265233 h 4321139"/>
              <a:gd name="connsiteX2103" fmla="*/ 3546455 w 4238606"/>
              <a:gd name="connsiteY2103" fmla="*/ 1247770 h 4321139"/>
              <a:gd name="connsiteX2104" fmla="*/ 3563124 w 4238606"/>
              <a:gd name="connsiteY2104" fmla="*/ 1230307 h 4321139"/>
              <a:gd name="connsiteX2105" fmla="*/ 3851255 w 4238606"/>
              <a:gd name="connsiteY2105" fmla="*/ 1225544 h 4321139"/>
              <a:gd name="connsiteX2106" fmla="*/ 3873480 w 4238606"/>
              <a:gd name="connsiteY2106" fmla="*/ 1247768 h 4321139"/>
              <a:gd name="connsiteX2107" fmla="*/ 3851255 w 4238606"/>
              <a:gd name="connsiteY2107" fmla="*/ 1269994 h 4321139"/>
              <a:gd name="connsiteX2108" fmla="*/ 3829030 w 4238606"/>
              <a:gd name="connsiteY2108" fmla="*/ 1247768 h 4321139"/>
              <a:gd name="connsiteX2109" fmla="*/ 3851255 w 4238606"/>
              <a:gd name="connsiteY2109" fmla="*/ 1225544 h 4321139"/>
              <a:gd name="connsiteX2110" fmla="*/ 3755212 w 4238606"/>
              <a:gd name="connsiteY2110" fmla="*/ 1212846 h 4321139"/>
              <a:gd name="connsiteX2111" fmla="*/ 3789344 w 4238606"/>
              <a:gd name="connsiteY2111" fmla="*/ 1247768 h 4321139"/>
              <a:gd name="connsiteX2112" fmla="*/ 3755212 w 4238606"/>
              <a:gd name="connsiteY2112" fmla="*/ 1282694 h 4321139"/>
              <a:gd name="connsiteX2113" fmla="*/ 3721080 w 4238606"/>
              <a:gd name="connsiteY2113" fmla="*/ 1247768 h 4321139"/>
              <a:gd name="connsiteX2114" fmla="*/ 3755212 w 4238606"/>
              <a:gd name="connsiteY2114" fmla="*/ 1212846 h 4321139"/>
              <a:gd name="connsiteX2115" fmla="*/ 3659168 w 4238606"/>
              <a:gd name="connsiteY2115" fmla="*/ 1209671 h 4321139"/>
              <a:gd name="connsiteX2116" fmla="*/ 3697268 w 4238606"/>
              <a:gd name="connsiteY2116" fmla="*/ 1247768 h 4321139"/>
              <a:gd name="connsiteX2117" fmla="*/ 3659168 w 4238606"/>
              <a:gd name="connsiteY2117" fmla="*/ 1285868 h 4321139"/>
              <a:gd name="connsiteX2118" fmla="*/ 3621068 w 4238606"/>
              <a:gd name="connsiteY2118" fmla="*/ 1247768 h 4321139"/>
              <a:gd name="connsiteX2119" fmla="*/ 3659168 w 4238606"/>
              <a:gd name="connsiteY2119" fmla="*/ 1209671 h 4321139"/>
              <a:gd name="connsiteX2120" fmla="*/ 3372624 w 4238606"/>
              <a:gd name="connsiteY2120" fmla="*/ 1150933 h 4321139"/>
              <a:gd name="connsiteX2121" fmla="*/ 3373418 w 4238606"/>
              <a:gd name="connsiteY2121" fmla="*/ 1151726 h 4321139"/>
              <a:gd name="connsiteX2122" fmla="*/ 3372624 w 4238606"/>
              <a:gd name="connsiteY2122" fmla="*/ 1152519 h 4321139"/>
              <a:gd name="connsiteX2123" fmla="*/ 3371830 w 4238606"/>
              <a:gd name="connsiteY2123" fmla="*/ 1151726 h 4321139"/>
              <a:gd name="connsiteX2124" fmla="*/ 3372624 w 4238606"/>
              <a:gd name="connsiteY2124" fmla="*/ 1150933 h 4321139"/>
              <a:gd name="connsiteX2125" fmla="*/ 4044137 w 4238606"/>
              <a:gd name="connsiteY2125" fmla="*/ 1150932 h 4321139"/>
              <a:gd name="connsiteX2126" fmla="*/ 4044931 w 4238606"/>
              <a:gd name="connsiteY2126" fmla="*/ 1151726 h 4321139"/>
              <a:gd name="connsiteX2127" fmla="*/ 4044137 w 4238606"/>
              <a:gd name="connsiteY2127" fmla="*/ 1152519 h 4321139"/>
              <a:gd name="connsiteX2128" fmla="*/ 4043343 w 4238606"/>
              <a:gd name="connsiteY2128" fmla="*/ 1151726 h 4321139"/>
              <a:gd name="connsiteX2129" fmla="*/ 4044137 w 4238606"/>
              <a:gd name="connsiteY2129" fmla="*/ 1150932 h 4321139"/>
              <a:gd name="connsiteX2130" fmla="*/ 3948093 w 4238606"/>
              <a:gd name="connsiteY2130" fmla="*/ 1144580 h 4321139"/>
              <a:gd name="connsiteX2131" fmla="*/ 3954443 w 4238606"/>
              <a:gd name="connsiteY2131" fmla="*/ 1150933 h 4321139"/>
              <a:gd name="connsiteX2132" fmla="*/ 3948093 w 4238606"/>
              <a:gd name="connsiteY2132" fmla="*/ 1157277 h 4321139"/>
              <a:gd name="connsiteX2133" fmla="*/ 3941743 w 4238606"/>
              <a:gd name="connsiteY2133" fmla="*/ 1150933 h 4321139"/>
              <a:gd name="connsiteX2134" fmla="*/ 3948093 w 4238606"/>
              <a:gd name="connsiteY2134" fmla="*/ 1144580 h 4321139"/>
              <a:gd name="connsiteX2135" fmla="*/ 3467875 w 4238606"/>
              <a:gd name="connsiteY2135" fmla="*/ 1142990 h 4321139"/>
              <a:gd name="connsiteX2136" fmla="*/ 3476607 w 4238606"/>
              <a:gd name="connsiteY2136" fmla="*/ 1151726 h 4321139"/>
              <a:gd name="connsiteX2137" fmla="*/ 3467875 w 4238606"/>
              <a:gd name="connsiteY2137" fmla="*/ 1160451 h 4321139"/>
              <a:gd name="connsiteX2138" fmla="*/ 3459143 w 4238606"/>
              <a:gd name="connsiteY2138" fmla="*/ 1151726 h 4321139"/>
              <a:gd name="connsiteX2139" fmla="*/ 3467875 w 4238606"/>
              <a:gd name="connsiteY2139" fmla="*/ 1142990 h 4321139"/>
              <a:gd name="connsiteX2140" fmla="*/ 3851255 w 4238606"/>
              <a:gd name="connsiteY2140" fmla="*/ 1136642 h 4321139"/>
              <a:gd name="connsiteX2141" fmla="*/ 3867130 w 4238606"/>
              <a:gd name="connsiteY2141" fmla="*/ 1152518 h 4321139"/>
              <a:gd name="connsiteX2142" fmla="*/ 3851255 w 4238606"/>
              <a:gd name="connsiteY2142" fmla="*/ 1168389 h 4321139"/>
              <a:gd name="connsiteX2143" fmla="*/ 3835380 w 4238606"/>
              <a:gd name="connsiteY2143" fmla="*/ 1152518 h 4321139"/>
              <a:gd name="connsiteX2144" fmla="*/ 3851255 w 4238606"/>
              <a:gd name="connsiteY2144" fmla="*/ 1136642 h 4321139"/>
              <a:gd name="connsiteX2145" fmla="*/ 3755212 w 4238606"/>
              <a:gd name="connsiteY2145" fmla="*/ 1123944 h 4321139"/>
              <a:gd name="connsiteX2146" fmla="*/ 3782994 w 4238606"/>
              <a:gd name="connsiteY2146" fmla="*/ 1151726 h 4321139"/>
              <a:gd name="connsiteX2147" fmla="*/ 3755212 w 4238606"/>
              <a:gd name="connsiteY2147" fmla="*/ 1179504 h 4321139"/>
              <a:gd name="connsiteX2148" fmla="*/ 3727430 w 4238606"/>
              <a:gd name="connsiteY2148" fmla="*/ 1151726 h 4321139"/>
              <a:gd name="connsiteX2149" fmla="*/ 3755212 w 4238606"/>
              <a:gd name="connsiteY2149" fmla="*/ 1123944 h 4321139"/>
              <a:gd name="connsiteX2150" fmla="*/ 3563918 w 4238606"/>
              <a:gd name="connsiteY2150" fmla="*/ 1122357 h 4321139"/>
              <a:gd name="connsiteX2151" fmla="*/ 3592493 w 4238606"/>
              <a:gd name="connsiteY2151" fmla="*/ 1150933 h 4321139"/>
              <a:gd name="connsiteX2152" fmla="*/ 3563918 w 4238606"/>
              <a:gd name="connsiteY2152" fmla="*/ 1179504 h 4321139"/>
              <a:gd name="connsiteX2153" fmla="*/ 3535343 w 4238606"/>
              <a:gd name="connsiteY2153" fmla="*/ 1150933 h 4321139"/>
              <a:gd name="connsiteX2154" fmla="*/ 3563918 w 4238606"/>
              <a:gd name="connsiteY2154" fmla="*/ 1122357 h 4321139"/>
              <a:gd name="connsiteX2155" fmla="*/ 3659168 w 4238606"/>
              <a:gd name="connsiteY2155" fmla="*/ 1111245 h 4321139"/>
              <a:gd name="connsiteX2156" fmla="*/ 3698856 w 4238606"/>
              <a:gd name="connsiteY2156" fmla="*/ 1151726 h 4321139"/>
              <a:gd name="connsiteX2157" fmla="*/ 3659168 w 4238606"/>
              <a:gd name="connsiteY2157" fmla="*/ 1192207 h 4321139"/>
              <a:gd name="connsiteX2158" fmla="*/ 3619480 w 4238606"/>
              <a:gd name="connsiteY2158" fmla="*/ 1151726 h 4321139"/>
              <a:gd name="connsiteX2159" fmla="*/ 3659168 w 4238606"/>
              <a:gd name="connsiteY2159" fmla="*/ 1111245 h 4321139"/>
              <a:gd name="connsiteX2160" fmla="*/ 3947300 w 4238606"/>
              <a:gd name="connsiteY2160" fmla="*/ 1054094 h 4321139"/>
              <a:gd name="connsiteX2161" fmla="*/ 3949682 w 4238606"/>
              <a:gd name="connsiteY2161" fmla="*/ 1056475 h 4321139"/>
              <a:gd name="connsiteX2162" fmla="*/ 3947300 w 4238606"/>
              <a:gd name="connsiteY2162" fmla="*/ 1058857 h 4321139"/>
              <a:gd name="connsiteX2163" fmla="*/ 3944918 w 4238606"/>
              <a:gd name="connsiteY2163" fmla="*/ 1056475 h 4321139"/>
              <a:gd name="connsiteX2164" fmla="*/ 3947300 w 4238606"/>
              <a:gd name="connsiteY2164" fmla="*/ 1054094 h 4321139"/>
              <a:gd name="connsiteX2165" fmla="*/ 3371830 w 4238606"/>
              <a:gd name="connsiteY2165" fmla="*/ 1052506 h 4321139"/>
              <a:gd name="connsiteX2166" fmla="*/ 3375005 w 4238606"/>
              <a:gd name="connsiteY2166" fmla="*/ 1055682 h 4321139"/>
              <a:gd name="connsiteX2167" fmla="*/ 3371830 w 4238606"/>
              <a:gd name="connsiteY2167" fmla="*/ 1058856 h 4321139"/>
              <a:gd name="connsiteX2168" fmla="*/ 3368655 w 4238606"/>
              <a:gd name="connsiteY2168" fmla="*/ 1055682 h 4321139"/>
              <a:gd name="connsiteX2169" fmla="*/ 3371830 w 4238606"/>
              <a:gd name="connsiteY2169" fmla="*/ 1052506 h 4321139"/>
              <a:gd name="connsiteX2170" fmla="*/ 3851255 w 4238606"/>
              <a:gd name="connsiteY2170" fmla="*/ 1046157 h 4321139"/>
              <a:gd name="connsiteX2171" fmla="*/ 3860780 w 4238606"/>
              <a:gd name="connsiteY2171" fmla="*/ 1056475 h 4321139"/>
              <a:gd name="connsiteX2172" fmla="*/ 3851255 w 4238606"/>
              <a:gd name="connsiteY2172" fmla="*/ 1066794 h 4321139"/>
              <a:gd name="connsiteX2173" fmla="*/ 3841730 w 4238606"/>
              <a:gd name="connsiteY2173" fmla="*/ 1056475 h 4321139"/>
              <a:gd name="connsiteX2174" fmla="*/ 3851255 w 4238606"/>
              <a:gd name="connsiteY2174" fmla="*/ 1046157 h 4321139"/>
              <a:gd name="connsiteX2175" fmla="*/ 3467080 w 4238606"/>
              <a:gd name="connsiteY2175" fmla="*/ 1036632 h 4321139"/>
              <a:gd name="connsiteX2176" fmla="*/ 3486130 w 4238606"/>
              <a:gd name="connsiteY2176" fmla="*/ 1055682 h 4321139"/>
              <a:gd name="connsiteX2177" fmla="*/ 3467080 w 4238606"/>
              <a:gd name="connsiteY2177" fmla="*/ 1074730 h 4321139"/>
              <a:gd name="connsiteX2178" fmla="*/ 3448030 w 4238606"/>
              <a:gd name="connsiteY2178" fmla="*/ 1055682 h 4321139"/>
              <a:gd name="connsiteX2179" fmla="*/ 3467080 w 4238606"/>
              <a:gd name="connsiteY2179" fmla="*/ 1036632 h 4321139"/>
              <a:gd name="connsiteX2180" fmla="*/ 3755212 w 4238606"/>
              <a:gd name="connsiteY2180" fmla="*/ 1035043 h 4321139"/>
              <a:gd name="connsiteX2181" fmla="*/ 3775056 w 4238606"/>
              <a:gd name="connsiteY2181" fmla="*/ 1055681 h 4321139"/>
              <a:gd name="connsiteX2182" fmla="*/ 3755212 w 4238606"/>
              <a:gd name="connsiteY2182" fmla="*/ 1076318 h 4321139"/>
              <a:gd name="connsiteX2183" fmla="*/ 3735368 w 4238606"/>
              <a:gd name="connsiteY2183" fmla="*/ 1055681 h 4321139"/>
              <a:gd name="connsiteX2184" fmla="*/ 3755212 w 4238606"/>
              <a:gd name="connsiteY2184" fmla="*/ 1035043 h 4321139"/>
              <a:gd name="connsiteX2185" fmla="*/ 3659168 w 4238606"/>
              <a:gd name="connsiteY2185" fmla="*/ 1022344 h 4321139"/>
              <a:gd name="connsiteX2186" fmla="*/ 3692506 w 4238606"/>
              <a:gd name="connsiteY2186" fmla="*/ 1055682 h 4321139"/>
              <a:gd name="connsiteX2187" fmla="*/ 3659168 w 4238606"/>
              <a:gd name="connsiteY2187" fmla="*/ 1089020 h 4321139"/>
              <a:gd name="connsiteX2188" fmla="*/ 3625830 w 4238606"/>
              <a:gd name="connsiteY2188" fmla="*/ 1055682 h 4321139"/>
              <a:gd name="connsiteX2189" fmla="*/ 3659168 w 4238606"/>
              <a:gd name="connsiteY2189" fmla="*/ 1022344 h 4321139"/>
              <a:gd name="connsiteX2190" fmla="*/ 3563124 w 4238606"/>
              <a:gd name="connsiteY2190" fmla="*/ 1017583 h 4321139"/>
              <a:gd name="connsiteX2191" fmla="*/ 3602018 w 4238606"/>
              <a:gd name="connsiteY2191" fmla="*/ 1056475 h 4321139"/>
              <a:gd name="connsiteX2192" fmla="*/ 3563124 w 4238606"/>
              <a:gd name="connsiteY2192" fmla="*/ 1095371 h 4321139"/>
              <a:gd name="connsiteX2193" fmla="*/ 3524230 w 4238606"/>
              <a:gd name="connsiteY2193" fmla="*/ 1056475 h 4321139"/>
              <a:gd name="connsiteX2194" fmla="*/ 3563124 w 4238606"/>
              <a:gd name="connsiteY2194" fmla="*/ 1017583 h 4321139"/>
              <a:gd name="connsiteX2195" fmla="*/ 3947299 w 4238606"/>
              <a:gd name="connsiteY2195" fmla="*/ 960435 h 4321139"/>
              <a:gd name="connsiteX2196" fmla="*/ 3948093 w 4238606"/>
              <a:gd name="connsiteY2196" fmla="*/ 961228 h 4321139"/>
              <a:gd name="connsiteX2197" fmla="*/ 3947299 w 4238606"/>
              <a:gd name="connsiteY2197" fmla="*/ 962022 h 4321139"/>
              <a:gd name="connsiteX2198" fmla="*/ 3946505 w 4238606"/>
              <a:gd name="connsiteY2198" fmla="*/ 961228 h 4321139"/>
              <a:gd name="connsiteX2199" fmla="*/ 3947299 w 4238606"/>
              <a:gd name="connsiteY2199" fmla="*/ 960435 h 4321139"/>
              <a:gd name="connsiteX2200" fmla="*/ 3275787 w 4238606"/>
              <a:gd name="connsiteY2200" fmla="*/ 958847 h 4321139"/>
              <a:gd name="connsiteX2201" fmla="*/ 3276581 w 4238606"/>
              <a:gd name="connsiteY2201" fmla="*/ 960435 h 4321139"/>
              <a:gd name="connsiteX2202" fmla="*/ 3275787 w 4238606"/>
              <a:gd name="connsiteY2202" fmla="*/ 962024 h 4321139"/>
              <a:gd name="connsiteX2203" fmla="*/ 3274993 w 4238606"/>
              <a:gd name="connsiteY2203" fmla="*/ 960435 h 4321139"/>
              <a:gd name="connsiteX2204" fmla="*/ 3275787 w 4238606"/>
              <a:gd name="connsiteY2204" fmla="*/ 958847 h 4321139"/>
              <a:gd name="connsiteX2205" fmla="*/ 3851257 w 4238606"/>
              <a:gd name="connsiteY2205" fmla="*/ 955672 h 4321139"/>
              <a:gd name="connsiteX2206" fmla="*/ 3856020 w 4238606"/>
              <a:gd name="connsiteY2206" fmla="*/ 960435 h 4321139"/>
              <a:gd name="connsiteX2207" fmla="*/ 3851257 w 4238606"/>
              <a:gd name="connsiteY2207" fmla="*/ 965200 h 4321139"/>
              <a:gd name="connsiteX2208" fmla="*/ 3846493 w 4238606"/>
              <a:gd name="connsiteY2208" fmla="*/ 960435 h 4321139"/>
              <a:gd name="connsiteX2209" fmla="*/ 3851257 w 4238606"/>
              <a:gd name="connsiteY2209" fmla="*/ 955672 h 4321139"/>
              <a:gd name="connsiteX2210" fmla="*/ 3371830 w 4238606"/>
              <a:gd name="connsiteY2210" fmla="*/ 947737 h 4321139"/>
              <a:gd name="connsiteX2211" fmla="*/ 3384530 w 4238606"/>
              <a:gd name="connsiteY2211" fmla="*/ 960435 h 4321139"/>
              <a:gd name="connsiteX2212" fmla="*/ 3371830 w 4238606"/>
              <a:gd name="connsiteY2212" fmla="*/ 973136 h 4321139"/>
              <a:gd name="connsiteX2213" fmla="*/ 3359130 w 4238606"/>
              <a:gd name="connsiteY2213" fmla="*/ 960435 h 4321139"/>
              <a:gd name="connsiteX2214" fmla="*/ 3371830 w 4238606"/>
              <a:gd name="connsiteY2214" fmla="*/ 947737 h 4321139"/>
              <a:gd name="connsiteX2215" fmla="*/ 3755212 w 4238606"/>
              <a:gd name="connsiteY2215" fmla="*/ 946148 h 4321139"/>
              <a:gd name="connsiteX2216" fmla="*/ 3768706 w 4238606"/>
              <a:gd name="connsiteY2216" fmla="*/ 959641 h 4321139"/>
              <a:gd name="connsiteX2217" fmla="*/ 3755212 w 4238606"/>
              <a:gd name="connsiteY2217" fmla="*/ 973135 h 4321139"/>
              <a:gd name="connsiteX2218" fmla="*/ 3741718 w 4238606"/>
              <a:gd name="connsiteY2218" fmla="*/ 959641 h 4321139"/>
              <a:gd name="connsiteX2219" fmla="*/ 3755212 w 4238606"/>
              <a:gd name="connsiteY2219" fmla="*/ 946148 h 4321139"/>
              <a:gd name="connsiteX2220" fmla="*/ 3659168 w 4238606"/>
              <a:gd name="connsiteY2220" fmla="*/ 935039 h 4321139"/>
              <a:gd name="connsiteX2221" fmla="*/ 3682981 w 4238606"/>
              <a:gd name="connsiteY2221" fmla="*/ 959642 h 4321139"/>
              <a:gd name="connsiteX2222" fmla="*/ 3659168 w 4238606"/>
              <a:gd name="connsiteY2222" fmla="*/ 984249 h 4321139"/>
              <a:gd name="connsiteX2223" fmla="*/ 3635355 w 4238606"/>
              <a:gd name="connsiteY2223" fmla="*/ 959642 h 4321139"/>
              <a:gd name="connsiteX2224" fmla="*/ 3659168 w 4238606"/>
              <a:gd name="connsiteY2224" fmla="*/ 935039 h 4321139"/>
              <a:gd name="connsiteX2225" fmla="*/ 3467875 w 4238606"/>
              <a:gd name="connsiteY2225" fmla="*/ 925514 h 4321139"/>
              <a:gd name="connsiteX2226" fmla="*/ 3502007 w 4238606"/>
              <a:gd name="connsiteY2226" fmla="*/ 959642 h 4321139"/>
              <a:gd name="connsiteX2227" fmla="*/ 3467875 w 4238606"/>
              <a:gd name="connsiteY2227" fmla="*/ 993773 h 4321139"/>
              <a:gd name="connsiteX2228" fmla="*/ 3433743 w 4238606"/>
              <a:gd name="connsiteY2228" fmla="*/ 959642 h 4321139"/>
              <a:gd name="connsiteX2229" fmla="*/ 3467875 w 4238606"/>
              <a:gd name="connsiteY2229" fmla="*/ 925514 h 4321139"/>
              <a:gd name="connsiteX2230" fmla="*/ 3563125 w 4238606"/>
              <a:gd name="connsiteY2230" fmla="*/ 922337 h 4321139"/>
              <a:gd name="connsiteX2231" fmla="*/ 3600432 w 4238606"/>
              <a:gd name="connsiteY2231" fmla="*/ 959642 h 4321139"/>
              <a:gd name="connsiteX2232" fmla="*/ 3563125 w 4238606"/>
              <a:gd name="connsiteY2232" fmla="*/ 996948 h 4321139"/>
              <a:gd name="connsiteX2233" fmla="*/ 3525818 w 4238606"/>
              <a:gd name="connsiteY2233" fmla="*/ 959642 h 4321139"/>
              <a:gd name="connsiteX2234" fmla="*/ 3563125 w 4238606"/>
              <a:gd name="connsiteY2234" fmla="*/ 922337 h 4321139"/>
              <a:gd name="connsiteX2235" fmla="*/ 3180537 w 4238606"/>
              <a:gd name="connsiteY2235" fmla="*/ 863588 h 4321139"/>
              <a:gd name="connsiteX2236" fmla="*/ 3181331 w 4238606"/>
              <a:gd name="connsiteY2236" fmla="*/ 864381 h 4321139"/>
              <a:gd name="connsiteX2237" fmla="*/ 3180537 w 4238606"/>
              <a:gd name="connsiteY2237" fmla="*/ 865176 h 4321139"/>
              <a:gd name="connsiteX2238" fmla="*/ 3179743 w 4238606"/>
              <a:gd name="connsiteY2238" fmla="*/ 864381 h 4321139"/>
              <a:gd name="connsiteX2239" fmla="*/ 3180537 w 4238606"/>
              <a:gd name="connsiteY2239" fmla="*/ 863588 h 4321139"/>
              <a:gd name="connsiteX2240" fmla="*/ 3852049 w 4238606"/>
              <a:gd name="connsiteY2240" fmla="*/ 863587 h 4321139"/>
              <a:gd name="connsiteX2241" fmla="*/ 3852843 w 4238606"/>
              <a:gd name="connsiteY2241" fmla="*/ 864381 h 4321139"/>
              <a:gd name="connsiteX2242" fmla="*/ 3852049 w 4238606"/>
              <a:gd name="connsiteY2242" fmla="*/ 865175 h 4321139"/>
              <a:gd name="connsiteX2243" fmla="*/ 3851255 w 4238606"/>
              <a:gd name="connsiteY2243" fmla="*/ 864381 h 4321139"/>
              <a:gd name="connsiteX2244" fmla="*/ 3852049 w 4238606"/>
              <a:gd name="connsiteY2244" fmla="*/ 863587 h 4321139"/>
              <a:gd name="connsiteX2245" fmla="*/ 3756005 w 4238606"/>
              <a:gd name="connsiteY2245" fmla="*/ 857236 h 4321139"/>
              <a:gd name="connsiteX2246" fmla="*/ 3762355 w 4238606"/>
              <a:gd name="connsiteY2246" fmla="*/ 863587 h 4321139"/>
              <a:gd name="connsiteX2247" fmla="*/ 3756005 w 4238606"/>
              <a:gd name="connsiteY2247" fmla="*/ 869939 h 4321139"/>
              <a:gd name="connsiteX2248" fmla="*/ 3749655 w 4238606"/>
              <a:gd name="connsiteY2248" fmla="*/ 863587 h 4321139"/>
              <a:gd name="connsiteX2249" fmla="*/ 3756005 w 4238606"/>
              <a:gd name="connsiteY2249" fmla="*/ 857236 h 4321139"/>
              <a:gd name="connsiteX2250" fmla="*/ 3276580 w 4238606"/>
              <a:gd name="connsiteY2250" fmla="*/ 854060 h 4321139"/>
              <a:gd name="connsiteX2251" fmla="*/ 3286105 w 4238606"/>
              <a:gd name="connsiteY2251" fmla="*/ 863588 h 4321139"/>
              <a:gd name="connsiteX2252" fmla="*/ 3276580 w 4238606"/>
              <a:gd name="connsiteY2252" fmla="*/ 873114 h 4321139"/>
              <a:gd name="connsiteX2253" fmla="*/ 3267055 w 4238606"/>
              <a:gd name="connsiteY2253" fmla="*/ 863588 h 4321139"/>
              <a:gd name="connsiteX2254" fmla="*/ 3276580 w 4238606"/>
              <a:gd name="connsiteY2254" fmla="*/ 854060 h 4321139"/>
              <a:gd name="connsiteX2255" fmla="*/ 3659168 w 4238606"/>
              <a:gd name="connsiteY2255" fmla="*/ 847709 h 4321139"/>
              <a:gd name="connsiteX2256" fmla="*/ 3675043 w 4238606"/>
              <a:gd name="connsiteY2256" fmla="*/ 863587 h 4321139"/>
              <a:gd name="connsiteX2257" fmla="*/ 3659168 w 4238606"/>
              <a:gd name="connsiteY2257" fmla="*/ 879466 h 4321139"/>
              <a:gd name="connsiteX2258" fmla="*/ 3643293 w 4238606"/>
              <a:gd name="connsiteY2258" fmla="*/ 863587 h 4321139"/>
              <a:gd name="connsiteX2259" fmla="*/ 3659168 w 4238606"/>
              <a:gd name="connsiteY2259" fmla="*/ 847709 h 4321139"/>
              <a:gd name="connsiteX2260" fmla="*/ 3563125 w 4238606"/>
              <a:gd name="connsiteY2260" fmla="*/ 836598 h 4321139"/>
              <a:gd name="connsiteX2261" fmla="*/ 3590907 w 4238606"/>
              <a:gd name="connsiteY2261" fmla="*/ 864382 h 4321139"/>
              <a:gd name="connsiteX2262" fmla="*/ 3563125 w 4238606"/>
              <a:gd name="connsiteY2262" fmla="*/ 892171 h 4321139"/>
              <a:gd name="connsiteX2263" fmla="*/ 3535343 w 4238606"/>
              <a:gd name="connsiteY2263" fmla="*/ 864382 h 4321139"/>
              <a:gd name="connsiteX2264" fmla="*/ 3563125 w 4238606"/>
              <a:gd name="connsiteY2264" fmla="*/ 836598 h 4321139"/>
              <a:gd name="connsiteX2265" fmla="*/ 3371830 w 4238606"/>
              <a:gd name="connsiteY2265" fmla="*/ 835009 h 4321139"/>
              <a:gd name="connsiteX2266" fmla="*/ 3400405 w 4238606"/>
              <a:gd name="connsiteY2266" fmla="*/ 864381 h 4321139"/>
              <a:gd name="connsiteX2267" fmla="*/ 3371830 w 4238606"/>
              <a:gd name="connsiteY2267" fmla="*/ 893757 h 4321139"/>
              <a:gd name="connsiteX2268" fmla="*/ 3343255 w 4238606"/>
              <a:gd name="connsiteY2268" fmla="*/ 864381 h 4321139"/>
              <a:gd name="connsiteX2269" fmla="*/ 3371830 w 4238606"/>
              <a:gd name="connsiteY2269" fmla="*/ 835009 h 4321139"/>
              <a:gd name="connsiteX2270" fmla="*/ 3467081 w 4238606"/>
              <a:gd name="connsiteY2270" fmla="*/ 825490 h 4321139"/>
              <a:gd name="connsiteX2271" fmla="*/ 3506769 w 4238606"/>
              <a:gd name="connsiteY2271" fmla="*/ 864381 h 4321139"/>
              <a:gd name="connsiteX2272" fmla="*/ 3467081 w 4238606"/>
              <a:gd name="connsiteY2272" fmla="*/ 903284 h 4321139"/>
              <a:gd name="connsiteX2273" fmla="*/ 3427393 w 4238606"/>
              <a:gd name="connsiteY2273" fmla="*/ 864381 h 4321139"/>
              <a:gd name="connsiteX2274" fmla="*/ 3467081 w 4238606"/>
              <a:gd name="connsiteY2274" fmla="*/ 825490 h 4321139"/>
              <a:gd name="connsiteX2275" fmla="*/ 3083699 w 4238606"/>
              <a:gd name="connsiteY2275" fmla="*/ 768345 h 4321139"/>
              <a:gd name="connsiteX2276" fmla="*/ 3084493 w 4238606"/>
              <a:gd name="connsiteY2276" fmla="*/ 769138 h 4321139"/>
              <a:gd name="connsiteX2277" fmla="*/ 3083699 w 4238606"/>
              <a:gd name="connsiteY2277" fmla="*/ 769932 h 4321139"/>
              <a:gd name="connsiteX2278" fmla="*/ 3082905 w 4238606"/>
              <a:gd name="connsiteY2278" fmla="*/ 769138 h 4321139"/>
              <a:gd name="connsiteX2279" fmla="*/ 3083699 w 4238606"/>
              <a:gd name="connsiteY2279" fmla="*/ 768345 h 4321139"/>
              <a:gd name="connsiteX2280" fmla="*/ 591349 w 4238606"/>
              <a:gd name="connsiteY2280" fmla="*/ 768345 h 4321139"/>
              <a:gd name="connsiteX2281" fmla="*/ 592143 w 4238606"/>
              <a:gd name="connsiteY2281" fmla="*/ 769138 h 4321139"/>
              <a:gd name="connsiteX2282" fmla="*/ 591349 w 4238606"/>
              <a:gd name="connsiteY2282" fmla="*/ 769932 h 4321139"/>
              <a:gd name="connsiteX2283" fmla="*/ 590555 w 4238606"/>
              <a:gd name="connsiteY2283" fmla="*/ 769138 h 4321139"/>
              <a:gd name="connsiteX2284" fmla="*/ 591349 w 4238606"/>
              <a:gd name="connsiteY2284" fmla="*/ 768345 h 4321139"/>
              <a:gd name="connsiteX2285" fmla="*/ 494512 w 4238606"/>
              <a:gd name="connsiteY2285" fmla="*/ 768345 h 4321139"/>
              <a:gd name="connsiteX2286" fmla="*/ 495306 w 4238606"/>
              <a:gd name="connsiteY2286" fmla="*/ 769138 h 4321139"/>
              <a:gd name="connsiteX2287" fmla="*/ 494512 w 4238606"/>
              <a:gd name="connsiteY2287" fmla="*/ 769932 h 4321139"/>
              <a:gd name="connsiteX2288" fmla="*/ 493719 w 4238606"/>
              <a:gd name="connsiteY2288" fmla="*/ 769138 h 4321139"/>
              <a:gd name="connsiteX2289" fmla="*/ 494512 w 4238606"/>
              <a:gd name="connsiteY2289" fmla="*/ 768345 h 4321139"/>
              <a:gd name="connsiteX2290" fmla="*/ 3755212 w 4238606"/>
              <a:gd name="connsiteY2290" fmla="*/ 766759 h 4321139"/>
              <a:gd name="connsiteX2291" fmla="*/ 3756006 w 4238606"/>
              <a:gd name="connsiteY2291" fmla="*/ 768346 h 4321139"/>
              <a:gd name="connsiteX2292" fmla="*/ 3755212 w 4238606"/>
              <a:gd name="connsiteY2292" fmla="*/ 769933 h 4321139"/>
              <a:gd name="connsiteX2293" fmla="*/ 3754418 w 4238606"/>
              <a:gd name="connsiteY2293" fmla="*/ 768346 h 4321139"/>
              <a:gd name="connsiteX2294" fmla="*/ 3755212 w 4238606"/>
              <a:gd name="connsiteY2294" fmla="*/ 766759 h 4321139"/>
              <a:gd name="connsiteX2295" fmla="*/ 3179743 w 4238606"/>
              <a:gd name="connsiteY2295" fmla="*/ 760407 h 4321139"/>
              <a:gd name="connsiteX2296" fmla="*/ 3187681 w 4238606"/>
              <a:gd name="connsiteY2296" fmla="*/ 768346 h 4321139"/>
              <a:gd name="connsiteX2297" fmla="*/ 3179743 w 4238606"/>
              <a:gd name="connsiteY2297" fmla="*/ 776283 h 4321139"/>
              <a:gd name="connsiteX2298" fmla="*/ 3171805 w 4238606"/>
              <a:gd name="connsiteY2298" fmla="*/ 768346 h 4321139"/>
              <a:gd name="connsiteX2299" fmla="*/ 3179743 w 4238606"/>
              <a:gd name="connsiteY2299" fmla="*/ 760407 h 4321139"/>
              <a:gd name="connsiteX2300" fmla="*/ 3659168 w 4238606"/>
              <a:gd name="connsiteY2300" fmla="*/ 758818 h 4321139"/>
              <a:gd name="connsiteX2301" fmla="*/ 3667106 w 4238606"/>
              <a:gd name="connsiteY2301" fmla="*/ 767553 h 4321139"/>
              <a:gd name="connsiteX2302" fmla="*/ 3659168 w 4238606"/>
              <a:gd name="connsiteY2302" fmla="*/ 776283 h 4321139"/>
              <a:gd name="connsiteX2303" fmla="*/ 3651230 w 4238606"/>
              <a:gd name="connsiteY2303" fmla="*/ 767553 h 4321139"/>
              <a:gd name="connsiteX2304" fmla="*/ 3659168 w 4238606"/>
              <a:gd name="connsiteY2304" fmla="*/ 758818 h 4321139"/>
              <a:gd name="connsiteX2305" fmla="*/ 3563125 w 4238606"/>
              <a:gd name="connsiteY2305" fmla="*/ 750881 h 4321139"/>
              <a:gd name="connsiteX2306" fmla="*/ 3581382 w 4238606"/>
              <a:gd name="connsiteY2306" fmla="*/ 768346 h 4321139"/>
              <a:gd name="connsiteX2307" fmla="*/ 3563125 w 4238606"/>
              <a:gd name="connsiteY2307" fmla="*/ 785808 h 4321139"/>
              <a:gd name="connsiteX2308" fmla="*/ 3544868 w 4238606"/>
              <a:gd name="connsiteY2308" fmla="*/ 768346 h 4321139"/>
              <a:gd name="connsiteX2309" fmla="*/ 3563125 w 4238606"/>
              <a:gd name="connsiteY2309" fmla="*/ 750881 h 4321139"/>
              <a:gd name="connsiteX2310" fmla="*/ 3275787 w 4238606"/>
              <a:gd name="connsiteY2310" fmla="*/ 741356 h 4321139"/>
              <a:gd name="connsiteX2311" fmla="*/ 3301981 w 4238606"/>
              <a:gd name="connsiteY2311" fmla="*/ 767553 h 4321139"/>
              <a:gd name="connsiteX2312" fmla="*/ 3275787 w 4238606"/>
              <a:gd name="connsiteY2312" fmla="*/ 793744 h 4321139"/>
              <a:gd name="connsiteX2313" fmla="*/ 3249593 w 4238606"/>
              <a:gd name="connsiteY2313" fmla="*/ 767553 h 4321139"/>
              <a:gd name="connsiteX2314" fmla="*/ 3275787 w 4238606"/>
              <a:gd name="connsiteY2314" fmla="*/ 741356 h 4321139"/>
              <a:gd name="connsiteX2315" fmla="*/ 3467874 w 4238606"/>
              <a:gd name="connsiteY2315" fmla="*/ 738181 h 4321139"/>
              <a:gd name="connsiteX2316" fmla="*/ 3497243 w 4238606"/>
              <a:gd name="connsiteY2316" fmla="*/ 767553 h 4321139"/>
              <a:gd name="connsiteX2317" fmla="*/ 3467874 w 4238606"/>
              <a:gd name="connsiteY2317" fmla="*/ 796918 h 4321139"/>
              <a:gd name="connsiteX2318" fmla="*/ 3438505 w 4238606"/>
              <a:gd name="connsiteY2318" fmla="*/ 767553 h 4321139"/>
              <a:gd name="connsiteX2319" fmla="*/ 3467874 w 4238606"/>
              <a:gd name="connsiteY2319" fmla="*/ 738181 h 4321139"/>
              <a:gd name="connsiteX2320" fmla="*/ 3371831 w 4238606"/>
              <a:gd name="connsiteY2320" fmla="*/ 728657 h 4321139"/>
              <a:gd name="connsiteX2321" fmla="*/ 3411519 w 4238606"/>
              <a:gd name="connsiteY2321" fmla="*/ 768346 h 4321139"/>
              <a:gd name="connsiteX2322" fmla="*/ 3371831 w 4238606"/>
              <a:gd name="connsiteY2322" fmla="*/ 808030 h 4321139"/>
              <a:gd name="connsiteX2323" fmla="*/ 3332143 w 4238606"/>
              <a:gd name="connsiteY2323" fmla="*/ 768346 h 4321139"/>
              <a:gd name="connsiteX2324" fmla="*/ 3371831 w 4238606"/>
              <a:gd name="connsiteY2324" fmla="*/ 728657 h 4321139"/>
              <a:gd name="connsiteX2325" fmla="*/ 2988449 w 4238606"/>
              <a:gd name="connsiteY2325" fmla="*/ 671511 h 4321139"/>
              <a:gd name="connsiteX2326" fmla="*/ 2989243 w 4238606"/>
              <a:gd name="connsiteY2326" fmla="*/ 672304 h 4321139"/>
              <a:gd name="connsiteX2327" fmla="*/ 2988449 w 4238606"/>
              <a:gd name="connsiteY2327" fmla="*/ 673099 h 4321139"/>
              <a:gd name="connsiteX2328" fmla="*/ 2987655 w 4238606"/>
              <a:gd name="connsiteY2328" fmla="*/ 672304 h 4321139"/>
              <a:gd name="connsiteX2329" fmla="*/ 2988449 w 4238606"/>
              <a:gd name="connsiteY2329" fmla="*/ 671511 h 4321139"/>
              <a:gd name="connsiteX2330" fmla="*/ 686595 w 4238606"/>
              <a:gd name="connsiteY2330" fmla="*/ 671511 h 4321139"/>
              <a:gd name="connsiteX2331" fmla="*/ 687388 w 4238606"/>
              <a:gd name="connsiteY2331" fmla="*/ 672304 h 4321139"/>
              <a:gd name="connsiteX2332" fmla="*/ 686595 w 4238606"/>
              <a:gd name="connsiteY2332" fmla="*/ 673099 h 4321139"/>
              <a:gd name="connsiteX2333" fmla="*/ 685803 w 4238606"/>
              <a:gd name="connsiteY2333" fmla="*/ 672304 h 4321139"/>
              <a:gd name="connsiteX2334" fmla="*/ 686595 w 4238606"/>
              <a:gd name="connsiteY2334" fmla="*/ 671511 h 4321139"/>
              <a:gd name="connsiteX2335" fmla="*/ 589763 w 4238606"/>
              <a:gd name="connsiteY2335" fmla="*/ 669923 h 4321139"/>
              <a:gd name="connsiteX2336" fmla="*/ 592143 w 4238606"/>
              <a:gd name="connsiteY2336" fmla="*/ 672304 h 4321139"/>
              <a:gd name="connsiteX2337" fmla="*/ 589763 w 4238606"/>
              <a:gd name="connsiteY2337" fmla="*/ 674686 h 4321139"/>
              <a:gd name="connsiteX2338" fmla="*/ 587381 w 4238606"/>
              <a:gd name="connsiteY2338" fmla="*/ 672304 h 4321139"/>
              <a:gd name="connsiteX2339" fmla="*/ 589763 w 4238606"/>
              <a:gd name="connsiteY2339" fmla="*/ 669923 h 4321139"/>
              <a:gd name="connsiteX2340" fmla="*/ 3659168 w 4238606"/>
              <a:gd name="connsiteY2340" fmla="*/ 669921 h 4321139"/>
              <a:gd name="connsiteX2341" fmla="*/ 3660757 w 4238606"/>
              <a:gd name="connsiteY2341" fmla="*/ 671511 h 4321139"/>
              <a:gd name="connsiteX2342" fmla="*/ 3659168 w 4238606"/>
              <a:gd name="connsiteY2342" fmla="*/ 673099 h 4321139"/>
              <a:gd name="connsiteX2343" fmla="*/ 3657580 w 4238606"/>
              <a:gd name="connsiteY2343" fmla="*/ 671511 h 4321139"/>
              <a:gd name="connsiteX2344" fmla="*/ 3659168 w 4238606"/>
              <a:gd name="connsiteY2344" fmla="*/ 669921 h 4321139"/>
              <a:gd name="connsiteX2345" fmla="*/ 3083700 w 4238606"/>
              <a:gd name="connsiteY2345" fmla="*/ 663569 h 4321139"/>
              <a:gd name="connsiteX2346" fmla="*/ 3092432 w 4238606"/>
              <a:gd name="connsiteY2346" fmla="*/ 672304 h 4321139"/>
              <a:gd name="connsiteX2347" fmla="*/ 3083700 w 4238606"/>
              <a:gd name="connsiteY2347" fmla="*/ 681036 h 4321139"/>
              <a:gd name="connsiteX2348" fmla="*/ 3074968 w 4238606"/>
              <a:gd name="connsiteY2348" fmla="*/ 672304 h 4321139"/>
              <a:gd name="connsiteX2349" fmla="*/ 3083700 w 4238606"/>
              <a:gd name="connsiteY2349" fmla="*/ 663569 h 4321139"/>
              <a:gd name="connsiteX2350" fmla="*/ 3563125 w 4238606"/>
              <a:gd name="connsiteY2350" fmla="*/ 663569 h 4321139"/>
              <a:gd name="connsiteX2351" fmla="*/ 3571857 w 4238606"/>
              <a:gd name="connsiteY2351" fmla="*/ 672303 h 4321139"/>
              <a:gd name="connsiteX2352" fmla="*/ 3563125 w 4238606"/>
              <a:gd name="connsiteY2352" fmla="*/ 681036 h 4321139"/>
              <a:gd name="connsiteX2353" fmla="*/ 3554393 w 4238606"/>
              <a:gd name="connsiteY2353" fmla="*/ 672303 h 4321139"/>
              <a:gd name="connsiteX2354" fmla="*/ 3563125 w 4238606"/>
              <a:gd name="connsiteY2354" fmla="*/ 663569 h 4321139"/>
              <a:gd name="connsiteX2355" fmla="*/ 3467875 w 4238606"/>
              <a:gd name="connsiteY2355" fmla="*/ 654048 h 4321139"/>
              <a:gd name="connsiteX2356" fmla="*/ 3486132 w 4238606"/>
              <a:gd name="connsiteY2356" fmla="*/ 672304 h 4321139"/>
              <a:gd name="connsiteX2357" fmla="*/ 3467875 w 4238606"/>
              <a:gd name="connsiteY2357" fmla="*/ 690561 h 4321139"/>
              <a:gd name="connsiteX2358" fmla="*/ 3449618 w 4238606"/>
              <a:gd name="connsiteY2358" fmla="*/ 672304 h 4321139"/>
              <a:gd name="connsiteX2359" fmla="*/ 3467875 w 4238606"/>
              <a:gd name="connsiteY2359" fmla="*/ 654048 h 4321139"/>
              <a:gd name="connsiteX2360" fmla="*/ 3179743 w 4238606"/>
              <a:gd name="connsiteY2360" fmla="*/ 646108 h 4321139"/>
              <a:gd name="connsiteX2361" fmla="*/ 3206731 w 4238606"/>
              <a:gd name="connsiteY2361" fmla="*/ 672304 h 4321139"/>
              <a:gd name="connsiteX2362" fmla="*/ 3179743 w 4238606"/>
              <a:gd name="connsiteY2362" fmla="*/ 698498 h 4321139"/>
              <a:gd name="connsiteX2363" fmla="*/ 3152755 w 4238606"/>
              <a:gd name="connsiteY2363" fmla="*/ 672304 h 4321139"/>
              <a:gd name="connsiteX2364" fmla="*/ 3179743 w 4238606"/>
              <a:gd name="connsiteY2364" fmla="*/ 646108 h 4321139"/>
              <a:gd name="connsiteX2365" fmla="*/ 3371831 w 4238606"/>
              <a:gd name="connsiteY2365" fmla="*/ 642932 h 4321139"/>
              <a:gd name="connsiteX2366" fmla="*/ 3401994 w 4238606"/>
              <a:gd name="connsiteY2366" fmla="*/ 672304 h 4321139"/>
              <a:gd name="connsiteX2367" fmla="*/ 3371831 w 4238606"/>
              <a:gd name="connsiteY2367" fmla="*/ 701672 h 4321139"/>
              <a:gd name="connsiteX2368" fmla="*/ 3341668 w 4238606"/>
              <a:gd name="connsiteY2368" fmla="*/ 672304 h 4321139"/>
              <a:gd name="connsiteX2369" fmla="*/ 3371831 w 4238606"/>
              <a:gd name="connsiteY2369" fmla="*/ 642932 h 4321139"/>
              <a:gd name="connsiteX2370" fmla="*/ 3275787 w 4238606"/>
              <a:gd name="connsiteY2370" fmla="*/ 633410 h 4321139"/>
              <a:gd name="connsiteX2371" fmla="*/ 3314681 w 4238606"/>
              <a:gd name="connsiteY2371" fmla="*/ 672304 h 4321139"/>
              <a:gd name="connsiteX2372" fmla="*/ 3275787 w 4238606"/>
              <a:gd name="connsiteY2372" fmla="*/ 711197 h 4321139"/>
              <a:gd name="connsiteX2373" fmla="*/ 3236893 w 4238606"/>
              <a:gd name="connsiteY2373" fmla="*/ 672304 h 4321139"/>
              <a:gd name="connsiteX2374" fmla="*/ 3275787 w 4238606"/>
              <a:gd name="connsiteY2374" fmla="*/ 633410 h 4321139"/>
              <a:gd name="connsiteX2375" fmla="*/ 3563918 w 4238606"/>
              <a:gd name="connsiteY2375" fmla="*/ 574677 h 4321139"/>
              <a:gd name="connsiteX2376" fmla="*/ 3565507 w 4238606"/>
              <a:gd name="connsiteY2376" fmla="*/ 576266 h 4321139"/>
              <a:gd name="connsiteX2377" fmla="*/ 3563918 w 4238606"/>
              <a:gd name="connsiteY2377" fmla="*/ 577852 h 4321139"/>
              <a:gd name="connsiteX2378" fmla="*/ 3562330 w 4238606"/>
              <a:gd name="connsiteY2378" fmla="*/ 576266 h 4321139"/>
              <a:gd name="connsiteX2379" fmla="*/ 3563918 w 4238606"/>
              <a:gd name="connsiteY2379" fmla="*/ 574677 h 4321139"/>
              <a:gd name="connsiteX2380" fmla="*/ 2892406 w 4238606"/>
              <a:gd name="connsiteY2380" fmla="*/ 574677 h 4321139"/>
              <a:gd name="connsiteX2381" fmla="*/ 2893994 w 4238606"/>
              <a:gd name="connsiteY2381" fmla="*/ 576266 h 4321139"/>
              <a:gd name="connsiteX2382" fmla="*/ 2892406 w 4238606"/>
              <a:gd name="connsiteY2382" fmla="*/ 577852 h 4321139"/>
              <a:gd name="connsiteX2383" fmla="*/ 2890818 w 4238606"/>
              <a:gd name="connsiteY2383" fmla="*/ 576266 h 4321139"/>
              <a:gd name="connsiteX2384" fmla="*/ 2892406 w 4238606"/>
              <a:gd name="connsiteY2384" fmla="*/ 574677 h 4321139"/>
              <a:gd name="connsiteX2385" fmla="*/ 782644 w 4238606"/>
              <a:gd name="connsiteY2385" fmla="*/ 573089 h 4321139"/>
              <a:gd name="connsiteX2386" fmla="*/ 785820 w 4238606"/>
              <a:gd name="connsiteY2386" fmla="*/ 576266 h 4321139"/>
              <a:gd name="connsiteX2387" fmla="*/ 782644 w 4238606"/>
              <a:gd name="connsiteY2387" fmla="*/ 579439 h 4321139"/>
              <a:gd name="connsiteX2388" fmla="*/ 779470 w 4238606"/>
              <a:gd name="connsiteY2388" fmla="*/ 576266 h 4321139"/>
              <a:gd name="connsiteX2389" fmla="*/ 782644 w 4238606"/>
              <a:gd name="connsiteY2389" fmla="*/ 573089 h 4321139"/>
              <a:gd name="connsiteX2390" fmla="*/ 685803 w 4238606"/>
              <a:gd name="connsiteY2390" fmla="*/ 573089 h 4321139"/>
              <a:gd name="connsiteX2391" fmla="*/ 688977 w 4238606"/>
              <a:gd name="connsiteY2391" fmla="*/ 576266 h 4321139"/>
              <a:gd name="connsiteX2392" fmla="*/ 685803 w 4238606"/>
              <a:gd name="connsiteY2392" fmla="*/ 579439 h 4321139"/>
              <a:gd name="connsiteX2393" fmla="*/ 682627 w 4238606"/>
              <a:gd name="connsiteY2393" fmla="*/ 576266 h 4321139"/>
              <a:gd name="connsiteX2394" fmla="*/ 685803 w 4238606"/>
              <a:gd name="connsiteY2394" fmla="*/ 573089 h 4321139"/>
              <a:gd name="connsiteX2395" fmla="*/ 3467081 w 4238606"/>
              <a:gd name="connsiteY2395" fmla="*/ 568324 h 4321139"/>
              <a:gd name="connsiteX2396" fmla="*/ 3475019 w 4238606"/>
              <a:gd name="connsiteY2396" fmla="*/ 576266 h 4321139"/>
              <a:gd name="connsiteX2397" fmla="*/ 3467081 w 4238606"/>
              <a:gd name="connsiteY2397" fmla="*/ 584200 h 4321139"/>
              <a:gd name="connsiteX2398" fmla="*/ 3459143 w 4238606"/>
              <a:gd name="connsiteY2398" fmla="*/ 576266 h 4321139"/>
              <a:gd name="connsiteX2399" fmla="*/ 3467081 w 4238606"/>
              <a:gd name="connsiteY2399" fmla="*/ 568324 h 4321139"/>
              <a:gd name="connsiteX2400" fmla="*/ 2987656 w 4238606"/>
              <a:gd name="connsiteY2400" fmla="*/ 565153 h 4321139"/>
              <a:gd name="connsiteX2401" fmla="*/ 2998769 w 4238606"/>
              <a:gd name="connsiteY2401" fmla="*/ 576266 h 4321139"/>
              <a:gd name="connsiteX2402" fmla="*/ 2987656 w 4238606"/>
              <a:gd name="connsiteY2402" fmla="*/ 587377 h 4321139"/>
              <a:gd name="connsiteX2403" fmla="*/ 2976543 w 4238606"/>
              <a:gd name="connsiteY2403" fmla="*/ 576266 h 4321139"/>
              <a:gd name="connsiteX2404" fmla="*/ 2987656 w 4238606"/>
              <a:gd name="connsiteY2404" fmla="*/ 565153 h 4321139"/>
              <a:gd name="connsiteX2405" fmla="*/ 3371831 w 4238606"/>
              <a:gd name="connsiteY2405" fmla="*/ 558801 h 4321139"/>
              <a:gd name="connsiteX2406" fmla="*/ 3389294 w 4238606"/>
              <a:gd name="connsiteY2406" fmla="*/ 576266 h 4321139"/>
              <a:gd name="connsiteX2407" fmla="*/ 3371831 w 4238606"/>
              <a:gd name="connsiteY2407" fmla="*/ 593726 h 4321139"/>
              <a:gd name="connsiteX2408" fmla="*/ 3354368 w 4238606"/>
              <a:gd name="connsiteY2408" fmla="*/ 576266 h 4321139"/>
              <a:gd name="connsiteX2409" fmla="*/ 3371831 w 4238606"/>
              <a:gd name="connsiteY2409" fmla="*/ 558801 h 4321139"/>
              <a:gd name="connsiteX2410" fmla="*/ 3275787 w 4238606"/>
              <a:gd name="connsiteY2410" fmla="*/ 547688 h 4321139"/>
              <a:gd name="connsiteX2411" fmla="*/ 3303569 w 4238606"/>
              <a:gd name="connsiteY2411" fmla="*/ 576266 h 4321139"/>
              <a:gd name="connsiteX2412" fmla="*/ 3275787 w 4238606"/>
              <a:gd name="connsiteY2412" fmla="*/ 604833 h 4321139"/>
              <a:gd name="connsiteX2413" fmla="*/ 3248005 w 4238606"/>
              <a:gd name="connsiteY2413" fmla="*/ 576266 h 4321139"/>
              <a:gd name="connsiteX2414" fmla="*/ 3275787 w 4238606"/>
              <a:gd name="connsiteY2414" fmla="*/ 547688 h 4321139"/>
              <a:gd name="connsiteX2415" fmla="*/ 3084493 w 4238606"/>
              <a:gd name="connsiteY2415" fmla="*/ 546100 h 4321139"/>
              <a:gd name="connsiteX2416" fmla="*/ 3114656 w 4238606"/>
              <a:gd name="connsiteY2416" fmla="*/ 576266 h 4321139"/>
              <a:gd name="connsiteX2417" fmla="*/ 3084493 w 4238606"/>
              <a:gd name="connsiteY2417" fmla="*/ 606424 h 4321139"/>
              <a:gd name="connsiteX2418" fmla="*/ 3054330 w 4238606"/>
              <a:gd name="connsiteY2418" fmla="*/ 576266 h 4321139"/>
              <a:gd name="connsiteX2419" fmla="*/ 3084493 w 4238606"/>
              <a:gd name="connsiteY2419" fmla="*/ 546100 h 4321139"/>
              <a:gd name="connsiteX2420" fmla="*/ 3179743 w 4238606"/>
              <a:gd name="connsiteY2420" fmla="*/ 538161 h 4321139"/>
              <a:gd name="connsiteX2421" fmla="*/ 3217843 w 4238606"/>
              <a:gd name="connsiteY2421" fmla="*/ 576266 h 4321139"/>
              <a:gd name="connsiteX2422" fmla="*/ 3179743 w 4238606"/>
              <a:gd name="connsiteY2422" fmla="*/ 614363 h 4321139"/>
              <a:gd name="connsiteX2423" fmla="*/ 3141643 w 4238606"/>
              <a:gd name="connsiteY2423" fmla="*/ 576266 h 4321139"/>
              <a:gd name="connsiteX2424" fmla="*/ 3179743 w 4238606"/>
              <a:gd name="connsiteY2424" fmla="*/ 538161 h 4321139"/>
              <a:gd name="connsiteX2425" fmla="*/ 2701112 w 4238606"/>
              <a:gd name="connsiteY2425" fmla="*/ 481010 h 4321139"/>
              <a:gd name="connsiteX2426" fmla="*/ 2701906 w 4238606"/>
              <a:gd name="connsiteY2426" fmla="*/ 481803 h 4321139"/>
              <a:gd name="connsiteX2427" fmla="*/ 2701112 w 4238606"/>
              <a:gd name="connsiteY2427" fmla="*/ 482598 h 4321139"/>
              <a:gd name="connsiteX2428" fmla="*/ 2700318 w 4238606"/>
              <a:gd name="connsiteY2428" fmla="*/ 481803 h 4321139"/>
              <a:gd name="connsiteX2429" fmla="*/ 2701112 w 4238606"/>
              <a:gd name="connsiteY2429" fmla="*/ 481010 h 4321139"/>
              <a:gd name="connsiteX2430" fmla="*/ 973936 w 4238606"/>
              <a:gd name="connsiteY2430" fmla="*/ 479422 h 4321139"/>
              <a:gd name="connsiteX2431" fmla="*/ 974731 w 4238606"/>
              <a:gd name="connsiteY2431" fmla="*/ 480216 h 4321139"/>
              <a:gd name="connsiteX2432" fmla="*/ 973936 w 4238606"/>
              <a:gd name="connsiteY2432" fmla="*/ 481010 h 4321139"/>
              <a:gd name="connsiteX2433" fmla="*/ 973143 w 4238606"/>
              <a:gd name="connsiteY2433" fmla="*/ 480216 h 4321139"/>
              <a:gd name="connsiteX2434" fmla="*/ 973936 w 4238606"/>
              <a:gd name="connsiteY2434" fmla="*/ 479422 h 4321139"/>
              <a:gd name="connsiteX2435" fmla="*/ 3467874 w 4238606"/>
              <a:gd name="connsiteY2435" fmla="*/ 479421 h 4321139"/>
              <a:gd name="connsiteX2436" fmla="*/ 3468668 w 4238606"/>
              <a:gd name="connsiteY2436" fmla="*/ 480216 h 4321139"/>
              <a:gd name="connsiteX2437" fmla="*/ 3467874 w 4238606"/>
              <a:gd name="connsiteY2437" fmla="*/ 481009 h 4321139"/>
              <a:gd name="connsiteX2438" fmla="*/ 3467080 w 4238606"/>
              <a:gd name="connsiteY2438" fmla="*/ 480216 h 4321139"/>
              <a:gd name="connsiteX2439" fmla="*/ 3467874 w 4238606"/>
              <a:gd name="connsiteY2439" fmla="*/ 479421 h 4321139"/>
              <a:gd name="connsiteX2440" fmla="*/ 781851 w 4238606"/>
              <a:gd name="connsiteY2440" fmla="*/ 476247 h 4321139"/>
              <a:gd name="connsiteX2441" fmla="*/ 785820 w 4238606"/>
              <a:gd name="connsiteY2441" fmla="*/ 480216 h 4321139"/>
              <a:gd name="connsiteX2442" fmla="*/ 781851 w 4238606"/>
              <a:gd name="connsiteY2442" fmla="*/ 484185 h 4321139"/>
              <a:gd name="connsiteX2443" fmla="*/ 777882 w 4238606"/>
              <a:gd name="connsiteY2443" fmla="*/ 480216 h 4321139"/>
              <a:gd name="connsiteX2444" fmla="*/ 781851 w 4238606"/>
              <a:gd name="connsiteY2444" fmla="*/ 476247 h 4321139"/>
              <a:gd name="connsiteX2445" fmla="*/ 2796362 w 4238606"/>
              <a:gd name="connsiteY2445" fmla="*/ 474659 h 4321139"/>
              <a:gd name="connsiteX2446" fmla="*/ 2801919 w 4238606"/>
              <a:gd name="connsiteY2446" fmla="*/ 480216 h 4321139"/>
              <a:gd name="connsiteX2447" fmla="*/ 2796362 w 4238606"/>
              <a:gd name="connsiteY2447" fmla="*/ 485773 h 4321139"/>
              <a:gd name="connsiteX2448" fmla="*/ 2790805 w 4238606"/>
              <a:gd name="connsiteY2448" fmla="*/ 480216 h 4321139"/>
              <a:gd name="connsiteX2449" fmla="*/ 2796362 w 4238606"/>
              <a:gd name="connsiteY2449" fmla="*/ 474659 h 4321139"/>
              <a:gd name="connsiteX2450" fmla="*/ 3371830 w 4238606"/>
              <a:gd name="connsiteY2450" fmla="*/ 474659 h 4321139"/>
              <a:gd name="connsiteX2451" fmla="*/ 3378180 w 4238606"/>
              <a:gd name="connsiteY2451" fmla="*/ 480216 h 4321139"/>
              <a:gd name="connsiteX2452" fmla="*/ 3371830 w 4238606"/>
              <a:gd name="connsiteY2452" fmla="*/ 485773 h 4321139"/>
              <a:gd name="connsiteX2453" fmla="*/ 3365480 w 4238606"/>
              <a:gd name="connsiteY2453" fmla="*/ 480216 h 4321139"/>
              <a:gd name="connsiteX2454" fmla="*/ 3371830 w 4238606"/>
              <a:gd name="connsiteY2454" fmla="*/ 474659 h 4321139"/>
              <a:gd name="connsiteX2455" fmla="*/ 877893 w 4238606"/>
              <a:gd name="connsiteY2455" fmla="*/ 471485 h 4321139"/>
              <a:gd name="connsiteX2456" fmla="*/ 885832 w 4238606"/>
              <a:gd name="connsiteY2456" fmla="*/ 480216 h 4321139"/>
              <a:gd name="connsiteX2457" fmla="*/ 877893 w 4238606"/>
              <a:gd name="connsiteY2457" fmla="*/ 488949 h 4321139"/>
              <a:gd name="connsiteX2458" fmla="*/ 869955 w 4238606"/>
              <a:gd name="connsiteY2458" fmla="*/ 480216 h 4321139"/>
              <a:gd name="connsiteX2459" fmla="*/ 877893 w 4238606"/>
              <a:gd name="connsiteY2459" fmla="*/ 471485 h 4321139"/>
              <a:gd name="connsiteX2460" fmla="*/ 3275787 w 4238606"/>
              <a:gd name="connsiteY2460" fmla="*/ 465134 h 4321139"/>
              <a:gd name="connsiteX2461" fmla="*/ 3290869 w 4238606"/>
              <a:gd name="connsiteY2461" fmla="*/ 480216 h 4321139"/>
              <a:gd name="connsiteX2462" fmla="*/ 3275787 w 4238606"/>
              <a:gd name="connsiteY2462" fmla="*/ 495298 h 4321139"/>
              <a:gd name="connsiteX2463" fmla="*/ 3260705 w 4238606"/>
              <a:gd name="connsiteY2463" fmla="*/ 480216 h 4321139"/>
              <a:gd name="connsiteX2464" fmla="*/ 3275787 w 4238606"/>
              <a:gd name="connsiteY2464" fmla="*/ 465134 h 4321139"/>
              <a:gd name="connsiteX2465" fmla="*/ 2891612 w 4238606"/>
              <a:gd name="connsiteY2465" fmla="*/ 461959 h 4321139"/>
              <a:gd name="connsiteX2466" fmla="*/ 2909869 w 4238606"/>
              <a:gd name="connsiteY2466" fmla="*/ 480216 h 4321139"/>
              <a:gd name="connsiteX2467" fmla="*/ 2891612 w 4238606"/>
              <a:gd name="connsiteY2467" fmla="*/ 498474 h 4321139"/>
              <a:gd name="connsiteX2468" fmla="*/ 2873355 w 4238606"/>
              <a:gd name="connsiteY2468" fmla="*/ 480216 h 4321139"/>
              <a:gd name="connsiteX2469" fmla="*/ 2891612 w 4238606"/>
              <a:gd name="connsiteY2469" fmla="*/ 461959 h 4321139"/>
              <a:gd name="connsiteX2470" fmla="*/ 3179743 w 4238606"/>
              <a:gd name="connsiteY2470" fmla="*/ 455610 h 4321139"/>
              <a:gd name="connsiteX2471" fmla="*/ 3205143 w 4238606"/>
              <a:gd name="connsiteY2471" fmla="*/ 480216 h 4321139"/>
              <a:gd name="connsiteX2472" fmla="*/ 3179743 w 4238606"/>
              <a:gd name="connsiteY2472" fmla="*/ 504823 h 4321139"/>
              <a:gd name="connsiteX2473" fmla="*/ 3154343 w 4238606"/>
              <a:gd name="connsiteY2473" fmla="*/ 480216 h 4321139"/>
              <a:gd name="connsiteX2474" fmla="*/ 3179743 w 4238606"/>
              <a:gd name="connsiteY2474" fmla="*/ 455610 h 4321139"/>
              <a:gd name="connsiteX2475" fmla="*/ 2987655 w 4238606"/>
              <a:gd name="connsiteY2475" fmla="*/ 446085 h 4321139"/>
              <a:gd name="connsiteX2476" fmla="*/ 3022580 w 4238606"/>
              <a:gd name="connsiteY2476" fmla="*/ 481009 h 4321139"/>
              <a:gd name="connsiteX2477" fmla="*/ 2987655 w 4238606"/>
              <a:gd name="connsiteY2477" fmla="*/ 515933 h 4321139"/>
              <a:gd name="connsiteX2478" fmla="*/ 2952730 w 4238606"/>
              <a:gd name="connsiteY2478" fmla="*/ 481009 h 4321139"/>
              <a:gd name="connsiteX2479" fmla="*/ 2987655 w 4238606"/>
              <a:gd name="connsiteY2479" fmla="*/ 446085 h 4321139"/>
              <a:gd name="connsiteX2480" fmla="*/ 3083699 w 4238606"/>
              <a:gd name="connsiteY2480" fmla="*/ 444497 h 4321139"/>
              <a:gd name="connsiteX2481" fmla="*/ 3119418 w 4238606"/>
              <a:gd name="connsiteY2481" fmla="*/ 480216 h 4321139"/>
              <a:gd name="connsiteX2482" fmla="*/ 3083699 w 4238606"/>
              <a:gd name="connsiteY2482" fmla="*/ 515933 h 4321139"/>
              <a:gd name="connsiteX2483" fmla="*/ 3047980 w 4238606"/>
              <a:gd name="connsiteY2483" fmla="*/ 480216 h 4321139"/>
              <a:gd name="connsiteX2484" fmla="*/ 3083699 w 4238606"/>
              <a:gd name="connsiteY2484" fmla="*/ 444497 h 4321139"/>
              <a:gd name="connsiteX2485" fmla="*/ 2509024 w 4238606"/>
              <a:gd name="connsiteY2485" fmla="*/ 384175 h 4321139"/>
              <a:gd name="connsiteX2486" fmla="*/ 2509818 w 4238606"/>
              <a:gd name="connsiteY2486" fmla="*/ 384969 h 4321139"/>
              <a:gd name="connsiteX2487" fmla="*/ 2509024 w 4238606"/>
              <a:gd name="connsiteY2487" fmla="*/ 385763 h 4321139"/>
              <a:gd name="connsiteX2488" fmla="*/ 2508230 w 4238606"/>
              <a:gd name="connsiteY2488" fmla="*/ 384969 h 4321139"/>
              <a:gd name="connsiteX2489" fmla="*/ 2509024 w 4238606"/>
              <a:gd name="connsiteY2489" fmla="*/ 384175 h 4321139"/>
              <a:gd name="connsiteX2490" fmla="*/ 3372624 w 4238606"/>
              <a:gd name="connsiteY2490" fmla="*/ 384174 h 4321139"/>
              <a:gd name="connsiteX2491" fmla="*/ 3373418 w 4238606"/>
              <a:gd name="connsiteY2491" fmla="*/ 384968 h 4321139"/>
              <a:gd name="connsiteX2492" fmla="*/ 3372624 w 4238606"/>
              <a:gd name="connsiteY2492" fmla="*/ 385762 h 4321139"/>
              <a:gd name="connsiteX2493" fmla="*/ 3371830 w 4238606"/>
              <a:gd name="connsiteY2493" fmla="*/ 384968 h 4321139"/>
              <a:gd name="connsiteX2494" fmla="*/ 3372624 w 4238606"/>
              <a:gd name="connsiteY2494" fmla="*/ 384174 h 4321139"/>
              <a:gd name="connsiteX2495" fmla="*/ 877893 w 4238606"/>
              <a:gd name="connsiteY2495" fmla="*/ 382588 h 4321139"/>
              <a:gd name="connsiteX2496" fmla="*/ 879481 w 4238606"/>
              <a:gd name="connsiteY2496" fmla="*/ 384176 h 4321139"/>
              <a:gd name="connsiteX2497" fmla="*/ 877893 w 4238606"/>
              <a:gd name="connsiteY2497" fmla="*/ 385764 h 4321139"/>
              <a:gd name="connsiteX2498" fmla="*/ 876306 w 4238606"/>
              <a:gd name="connsiteY2498" fmla="*/ 384176 h 4321139"/>
              <a:gd name="connsiteX2499" fmla="*/ 877893 w 4238606"/>
              <a:gd name="connsiteY2499" fmla="*/ 382588 h 4321139"/>
              <a:gd name="connsiteX2500" fmla="*/ 1166024 w 4238606"/>
              <a:gd name="connsiteY2500" fmla="*/ 382588 h 4321139"/>
              <a:gd name="connsiteX2501" fmla="*/ 1166819 w 4238606"/>
              <a:gd name="connsiteY2501" fmla="*/ 384176 h 4321139"/>
              <a:gd name="connsiteX2502" fmla="*/ 1166024 w 4238606"/>
              <a:gd name="connsiteY2502" fmla="*/ 385764 h 4321139"/>
              <a:gd name="connsiteX2503" fmla="*/ 1165232 w 4238606"/>
              <a:gd name="connsiteY2503" fmla="*/ 384176 h 4321139"/>
              <a:gd name="connsiteX2504" fmla="*/ 1166024 w 4238606"/>
              <a:gd name="connsiteY2504" fmla="*/ 382588 h 4321139"/>
              <a:gd name="connsiteX2505" fmla="*/ 3275787 w 4238606"/>
              <a:gd name="connsiteY2505" fmla="*/ 380999 h 4321139"/>
              <a:gd name="connsiteX2506" fmla="*/ 3279756 w 4238606"/>
              <a:gd name="connsiteY2506" fmla="*/ 384174 h 4321139"/>
              <a:gd name="connsiteX2507" fmla="*/ 3275787 w 4238606"/>
              <a:gd name="connsiteY2507" fmla="*/ 387349 h 4321139"/>
              <a:gd name="connsiteX2508" fmla="*/ 3271818 w 4238606"/>
              <a:gd name="connsiteY2508" fmla="*/ 384174 h 4321139"/>
              <a:gd name="connsiteX2509" fmla="*/ 3275787 w 4238606"/>
              <a:gd name="connsiteY2509" fmla="*/ 380999 h 4321139"/>
              <a:gd name="connsiteX2510" fmla="*/ 2604274 w 4238606"/>
              <a:gd name="connsiteY2510" fmla="*/ 379413 h 4321139"/>
              <a:gd name="connsiteX2511" fmla="*/ 2608243 w 4238606"/>
              <a:gd name="connsiteY2511" fmla="*/ 384176 h 4321139"/>
              <a:gd name="connsiteX2512" fmla="*/ 2604274 w 4238606"/>
              <a:gd name="connsiteY2512" fmla="*/ 388939 h 4321139"/>
              <a:gd name="connsiteX2513" fmla="*/ 2600305 w 4238606"/>
              <a:gd name="connsiteY2513" fmla="*/ 384176 h 4321139"/>
              <a:gd name="connsiteX2514" fmla="*/ 2604274 w 4238606"/>
              <a:gd name="connsiteY2514" fmla="*/ 379413 h 4321139"/>
              <a:gd name="connsiteX2515" fmla="*/ 1069981 w 4238606"/>
              <a:gd name="connsiteY2515" fmla="*/ 374650 h 4321139"/>
              <a:gd name="connsiteX2516" fmla="*/ 1079507 w 4238606"/>
              <a:gd name="connsiteY2516" fmla="*/ 384175 h 4321139"/>
              <a:gd name="connsiteX2517" fmla="*/ 1069981 w 4238606"/>
              <a:gd name="connsiteY2517" fmla="*/ 393700 h 4321139"/>
              <a:gd name="connsiteX2518" fmla="*/ 1060456 w 4238606"/>
              <a:gd name="connsiteY2518" fmla="*/ 384175 h 4321139"/>
              <a:gd name="connsiteX2519" fmla="*/ 1069981 w 4238606"/>
              <a:gd name="connsiteY2519" fmla="*/ 374650 h 4321139"/>
              <a:gd name="connsiteX2520" fmla="*/ 973936 w 4238606"/>
              <a:gd name="connsiteY2520" fmla="*/ 374650 h 4321139"/>
              <a:gd name="connsiteX2521" fmla="*/ 984254 w 4238606"/>
              <a:gd name="connsiteY2521" fmla="*/ 384969 h 4321139"/>
              <a:gd name="connsiteX2522" fmla="*/ 973936 w 4238606"/>
              <a:gd name="connsiteY2522" fmla="*/ 395288 h 4321139"/>
              <a:gd name="connsiteX2523" fmla="*/ 963619 w 4238606"/>
              <a:gd name="connsiteY2523" fmla="*/ 384969 h 4321139"/>
              <a:gd name="connsiteX2524" fmla="*/ 973936 w 4238606"/>
              <a:gd name="connsiteY2524" fmla="*/ 374650 h 4321139"/>
              <a:gd name="connsiteX2525" fmla="*/ 3179743 w 4238606"/>
              <a:gd name="connsiteY2525" fmla="*/ 374649 h 4321139"/>
              <a:gd name="connsiteX2526" fmla="*/ 3190856 w 4238606"/>
              <a:gd name="connsiteY2526" fmla="*/ 384968 h 4321139"/>
              <a:gd name="connsiteX2527" fmla="*/ 3179743 w 4238606"/>
              <a:gd name="connsiteY2527" fmla="*/ 395287 h 4321139"/>
              <a:gd name="connsiteX2528" fmla="*/ 3168630 w 4238606"/>
              <a:gd name="connsiteY2528" fmla="*/ 384968 h 4321139"/>
              <a:gd name="connsiteX2529" fmla="*/ 3179743 w 4238606"/>
              <a:gd name="connsiteY2529" fmla="*/ 374649 h 4321139"/>
              <a:gd name="connsiteX2530" fmla="*/ 2699525 w 4238606"/>
              <a:gd name="connsiteY2530" fmla="*/ 369888 h 4321139"/>
              <a:gd name="connsiteX2531" fmla="*/ 2714607 w 4238606"/>
              <a:gd name="connsiteY2531" fmla="*/ 384176 h 4321139"/>
              <a:gd name="connsiteX2532" fmla="*/ 2699525 w 4238606"/>
              <a:gd name="connsiteY2532" fmla="*/ 398463 h 4321139"/>
              <a:gd name="connsiteX2533" fmla="*/ 2684443 w 4238606"/>
              <a:gd name="connsiteY2533" fmla="*/ 384176 h 4321139"/>
              <a:gd name="connsiteX2534" fmla="*/ 2699525 w 4238606"/>
              <a:gd name="connsiteY2534" fmla="*/ 369888 h 4321139"/>
              <a:gd name="connsiteX2535" fmla="*/ 3083699 w 4238606"/>
              <a:gd name="connsiteY2535" fmla="*/ 365125 h 4321139"/>
              <a:gd name="connsiteX2536" fmla="*/ 3103543 w 4238606"/>
              <a:gd name="connsiteY2536" fmla="*/ 384174 h 4321139"/>
              <a:gd name="connsiteX2537" fmla="*/ 3083699 w 4238606"/>
              <a:gd name="connsiteY2537" fmla="*/ 403224 h 4321139"/>
              <a:gd name="connsiteX2538" fmla="*/ 3063855 w 4238606"/>
              <a:gd name="connsiteY2538" fmla="*/ 384174 h 4321139"/>
              <a:gd name="connsiteX2539" fmla="*/ 3083699 w 4238606"/>
              <a:gd name="connsiteY2539" fmla="*/ 365125 h 4321139"/>
              <a:gd name="connsiteX2540" fmla="*/ 2987656 w 4238606"/>
              <a:gd name="connsiteY2540" fmla="*/ 354014 h 4321139"/>
              <a:gd name="connsiteX2541" fmla="*/ 3017819 w 4238606"/>
              <a:gd name="connsiteY2541" fmla="*/ 384176 h 4321139"/>
              <a:gd name="connsiteX2542" fmla="*/ 2987656 w 4238606"/>
              <a:gd name="connsiteY2542" fmla="*/ 414338 h 4321139"/>
              <a:gd name="connsiteX2543" fmla="*/ 2957493 w 4238606"/>
              <a:gd name="connsiteY2543" fmla="*/ 384176 h 4321139"/>
              <a:gd name="connsiteX2544" fmla="*/ 2987656 w 4238606"/>
              <a:gd name="connsiteY2544" fmla="*/ 354014 h 4321139"/>
              <a:gd name="connsiteX2545" fmla="*/ 2795568 w 4238606"/>
              <a:gd name="connsiteY2545" fmla="*/ 354014 h 4321139"/>
              <a:gd name="connsiteX2546" fmla="*/ 2825731 w 4238606"/>
              <a:gd name="connsiteY2546" fmla="*/ 384176 h 4321139"/>
              <a:gd name="connsiteX2547" fmla="*/ 2795568 w 4238606"/>
              <a:gd name="connsiteY2547" fmla="*/ 414338 h 4321139"/>
              <a:gd name="connsiteX2548" fmla="*/ 2765405 w 4238606"/>
              <a:gd name="connsiteY2548" fmla="*/ 384176 h 4321139"/>
              <a:gd name="connsiteX2549" fmla="*/ 2795568 w 4238606"/>
              <a:gd name="connsiteY2549" fmla="*/ 354014 h 4321139"/>
              <a:gd name="connsiteX2550" fmla="*/ 2891612 w 4238606"/>
              <a:gd name="connsiteY2550" fmla="*/ 346076 h 4321139"/>
              <a:gd name="connsiteX2551" fmla="*/ 2928919 w 4238606"/>
              <a:gd name="connsiteY2551" fmla="*/ 384174 h 4321139"/>
              <a:gd name="connsiteX2552" fmla="*/ 2891612 w 4238606"/>
              <a:gd name="connsiteY2552" fmla="*/ 422274 h 4321139"/>
              <a:gd name="connsiteX2553" fmla="*/ 2854305 w 4238606"/>
              <a:gd name="connsiteY2553" fmla="*/ 384174 h 4321139"/>
              <a:gd name="connsiteX2554" fmla="*/ 2891612 w 4238606"/>
              <a:gd name="connsiteY2554" fmla="*/ 346076 h 4321139"/>
              <a:gd name="connsiteX2555" fmla="*/ 2220099 w 4238606"/>
              <a:gd name="connsiteY2555" fmla="*/ 287335 h 4321139"/>
              <a:gd name="connsiteX2556" fmla="*/ 2220893 w 4238606"/>
              <a:gd name="connsiteY2556" fmla="*/ 288129 h 4321139"/>
              <a:gd name="connsiteX2557" fmla="*/ 2220099 w 4238606"/>
              <a:gd name="connsiteY2557" fmla="*/ 288923 h 4321139"/>
              <a:gd name="connsiteX2558" fmla="*/ 2219305 w 4238606"/>
              <a:gd name="connsiteY2558" fmla="*/ 288129 h 4321139"/>
              <a:gd name="connsiteX2559" fmla="*/ 2220099 w 4238606"/>
              <a:gd name="connsiteY2559" fmla="*/ 287335 h 4321139"/>
              <a:gd name="connsiteX2560" fmla="*/ 1453337 w 4238606"/>
              <a:gd name="connsiteY2560" fmla="*/ 287335 h 4321139"/>
              <a:gd name="connsiteX2561" fmla="*/ 1454131 w 4238606"/>
              <a:gd name="connsiteY2561" fmla="*/ 288923 h 4321139"/>
              <a:gd name="connsiteX2562" fmla="*/ 1453337 w 4238606"/>
              <a:gd name="connsiteY2562" fmla="*/ 290511 h 4321139"/>
              <a:gd name="connsiteX2563" fmla="*/ 1452543 w 4238606"/>
              <a:gd name="connsiteY2563" fmla="*/ 288923 h 4321139"/>
              <a:gd name="connsiteX2564" fmla="*/ 1453337 w 4238606"/>
              <a:gd name="connsiteY2564" fmla="*/ 287335 h 4321139"/>
              <a:gd name="connsiteX2565" fmla="*/ 3180537 w 4238606"/>
              <a:gd name="connsiteY2565" fmla="*/ 287334 h 4321139"/>
              <a:gd name="connsiteX2566" fmla="*/ 3181331 w 4238606"/>
              <a:gd name="connsiteY2566" fmla="*/ 288128 h 4321139"/>
              <a:gd name="connsiteX2567" fmla="*/ 3180537 w 4238606"/>
              <a:gd name="connsiteY2567" fmla="*/ 288922 h 4321139"/>
              <a:gd name="connsiteX2568" fmla="*/ 3179743 w 4238606"/>
              <a:gd name="connsiteY2568" fmla="*/ 288128 h 4321139"/>
              <a:gd name="connsiteX2569" fmla="*/ 3180537 w 4238606"/>
              <a:gd name="connsiteY2569" fmla="*/ 287334 h 4321139"/>
              <a:gd name="connsiteX2570" fmla="*/ 2316143 w 4238606"/>
              <a:gd name="connsiteY2570" fmla="*/ 285747 h 4321139"/>
              <a:gd name="connsiteX2571" fmla="*/ 2319318 w 4238606"/>
              <a:gd name="connsiteY2571" fmla="*/ 288922 h 4321139"/>
              <a:gd name="connsiteX2572" fmla="*/ 2316143 w 4238606"/>
              <a:gd name="connsiteY2572" fmla="*/ 292097 h 4321139"/>
              <a:gd name="connsiteX2573" fmla="*/ 2312968 w 4238606"/>
              <a:gd name="connsiteY2573" fmla="*/ 288922 h 4321139"/>
              <a:gd name="connsiteX2574" fmla="*/ 2316143 w 4238606"/>
              <a:gd name="connsiteY2574" fmla="*/ 285747 h 4321139"/>
              <a:gd name="connsiteX2575" fmla="*/ 1069982 w 4238606"/>
              <a:gd name="connsiteY2575" fmla="*/ 284160 h 4321139"/>
              <a:gd name="connsiteX2576" fmla="*/ 1074748 w 4238606"/>
              <a:gd name="connsiteY2576" fmla="*/ 288129 h 4321139"/>
              <a:gd name="connsiteX2577" fmla="*/ 1069982 w 4238606"/>
              <a:gd name="connsiteY2577" fmla="*/ 292098 h 4321139"/>
              <a:gd name="connsiteX2578" fmla="*/ 1065219 w 4238606"/>
              <a:gd name="connsiteY2578" fmla="*/ 288129 h 4321139"/>
              <a:gd name="connsiteX2579" fmla="*/ 1069982 w 4238606"/>
              <a:gd name="connsiteY2579" fmla="*/ 284160 h 4321139"/>
              <a:gd name="connsiteX2580" fmla="*/ 3083700 w 4238606"/>
              <a:gd name="connsiteY2580" fmla="*/ 282572 h 4321139"/>
              <a:gd name="connsiteX2581" fmla="*/ 3089257 w 4238606"/>
              <a:gd name="connsiteY2581" fmla="*/ 288128 h 4321139"/>
              <a:gd name="connsiteX2582" fmla="*/ 3083700 w 4238606"/>
              <a:gd name="connsiteY2582" fmla="*/ 293686 h 4321139"/>
              <a:gd name="connsiteX2583" fmla="*/ 3078143 w 4238606"/>
              <a:gd name="connsiteY2583" fmla="*/ 288128 h 4321139"/>
              <a:gd name="connsiteX2584" fmla="*/ 3083700 w 4238606"/>
              <a:gd name="connsiteY2584" fmla="*/ 282572 h 4321139"/>
              <a:gd name="connsiteX2585" fmla="*/ 1357293 w 4238606"/>
              <a:gd name="connsiteY2585" fmla="*/ 280985 h 4321139"/>
              <a:gd name="connsiteX2586" fmla="*/ 1363643 w 4238606"/>
              <a:gd name="connsiteY2586" fmla="*/ 288129 h 4321139"/>
              <a:gd name="connsiteX2587" fmla="*/ 1357293 w 4238606"/>
              <a:gd name="connsiteY2587" fmla="*/ 295273 h 4321139"/>
              <a:gd name="connsiteX2588" fmla="*/ 1350943 w 4238606"/>
              <a:gd name="connsiteY2588" fmla="*/ 288129 h 4321139"/>
              <a:gd name="connsiteX2589" fmla="*/ 1357293 w 4238606"/>
              <a:gd name="connsiteY2589" fmla="*/ 280985 h 4321139"/>
              <a:gd name="connsiteX2590" fmla="*/ 2412980 w 4238606"/>
              <a:gd name="connsiteY2590" fmla="*/ 279397 h 4321139"/>
              <a:gd name="connsiteX2591" fmla="*/ 2422505 w 4238606"/>
              <a:gd name="connsiteY2591" fmla="*/ 288922 h 4321139"/>
              <a:gd name="connsiteX2592" fmla="*/ 2412980 w 4238606"/>
              <a:gd name="connsiteY2592" fmla="*/ 298448 h 4321139"/>
              <a:gd name="connsiteX2593" fmla="*/ 2403455 w 4238606"/>
              <a:gd name="connsiteY2593" fmla="*/ 288922 h 4321139"/>
              <a:gd name="connsiteX2594" fmla="*/ 2412980 w 4238606"/>
              <a:gd name="connsiteY2594" fmla="*/ 279397 h 4321139"/>
              <a:gd name="connsiteX2595" fmla="*/ 2988450 w 4238606"/>
              <a:gd name="connsiteY2595" fmla="*/ 276222 h 4321139"/>
              <a:gd name="connsiteX2596" fmla="*/ 3000357 w 4238606"/>
              <a:gd name="connsiteY2596" fmla="*/ 288128 h 4321139"/>
              <a:gd name="connsiteX2597" fmla="*/ 2988450 w 4238606"/>
              <a:gd name="connsiteY2597" fmla="*/ 300037 h 4321139"/>
              <a:gd name="connsiteX2598" fmla="*/ 2976543 w 4238606"/>
              <a:gd name="connsiteY2598" fmla="*/ 288128 h 4321139"/>
              <a:gd name="connsiteX2599" fmla="*/ 2988450 w 4238606"/>
              <a:gd name="connsiteY2599" fmla="*/ 276222 h 4321139"/>
              <a:gd name="connsiteX2600" fmla="*/ 1166027 w 4238606"/>
              <a:gd name="connsiteY2600" fmla="*/ 273048 h 4321139"/>
              <a:gd name="connsiteX2601" fmla="*/ 1181106 w 4238606"/>
              <a:gd name="connsiteY2601" fmla="*/ 288129 h 4321139"/>
              <a:gd name="connsiteX2602" fmla="*/ 1166027 w 4238606"/>
              <a:gd name="connsiteY2602" fmla="*/ 303213 h 4321139"/>
              <a:gd name="connsiteX2603" fmla="*/ 1150944 w 4238606"/>
              <a:gd name="connsiteY2603" fmla="*/ 288129 h 4321139"/>
              <a:gd name="connsiteX2604" fmla="*/ 1166027 w 4238606"/>
              <a:gd name="connsiteY2604" fmla="*/ 273048 h 4321139"/>
              <a:gd name="connsiteX2605" fmla="*/ 1261275 w 4238606"/>
              <a:gd name="connsiteY2605" fmla="*/ 273048 h 4321139"/>
              <a:gd name="connsiteX2606" fmla="*/ 1276359 w 4238606"/>
              <a:gd name="connsiteY2606" fmla="*/ 288129 h 4321139"/>
              <a:gd name="connsiteX2607" fmla="*/ 1261275 w 4238606"/>
              <a:gd name="connsiteY2607" fmla="*/ 303213 h 4321139"/>
              <a:gd name="connsiteX2608" fmla="*/ 1246194 w 4238606"/>
              <a:gd name="connsiteY2608" fmla="*/ 288129 h 4321139"/>
              <a:gd name="connsiteX2609" fmla="*/ 1261275 w 4238606"/>
              <a:gd name="connsiteY2609" fmla="*/ 273048 h 4321139"/>
              <a:gd name="connsiteX2610" fmla="*/ 2508231 w 4238606"/>
              <a:gd name="connsiteY2610" fmla="*/ 268285 h 4321139"/>
              <a:gd name="connsiteX2611" fmla="*/ 2528869 w 4238606"/>
              <a:gd name="connsiteY2611" fmla="*/ 288129 h 4321139"/>
              <a:gd name="connsiteX2612" fmla="*/ 2508231 w 4238606"/>
              <a:gd name="connsiteY2612" fmla="*/ 307976 h 4321139"/>
              <a:gd name="connsiteX2613" fmla="*/ 2487593 w 4238606"/>
              <a:gd name="connsiteY2613" fmla="*/ 288129 h 4321139"/>
              <a:gd name="connsiteX2614" fmla="*/ 2508231 w 4238606"/>
              <a:gd name="connsiteY2614" fmla="*/ 268285 h 4321139"/>
              <a:gd name="connsiteX2615" fmla="*/ 2892406 w 4238606"/>
              <a:gd name="connsiteY2615" fmla="*/ 268285 h 4321139"/>
              <a:gd name="connsiteX2616" fmla="*/ 2913044 w 4238606"/>
              <a:gd name="connsiteY2616" fmla="*/ 288922 h 4321139"/>
              <a:gd name="connsiteX2617" fmla="*/ 2892406 w 4238606"/>
              <a:gd name="connsiteY2617" fmla="*/ 309565 h 4321139"/>
              <a:gd name="connsiteX2618" fmla="*/ 2871768 w 4238606"/>
              <a:gd name="connsiteY2618" fmla="*/ 288922 h 4321139"/>
              <a:gd name="connsiteX2619" fmla="*/ 2892406 w 4238606"/>
              <a:gd name="connsiteY2619" fmla="*/ 268285 h 4321139"/>
              <a:gd name="connsiteX2620" fmla="*/ 2795568 w 4238606"/>
              <a:gd name="connsiteY2620" fmla="*/ 257173 h 4321139"/>
              <a:gd name="connsiteX2621" fmla="*/ 2825731 w 4238606"/>
              <a:gd name="connsiteY2621" fmla="*/ 288128 h 4321139"/>
              <a:gd name="connsiteX2622" fmla="*/ 2795568 w 4238606"/>
              <a:gd name="connsiteY2622" fmla="*/ 319088 h 4321139"/>
              <a:gd name="connsiteX2623" fmla="*/ 2765405 w 4238606"/>
              <a:gd name="connsiteY2623" fmla="*/ 288128 h 4321139"/>
              <a:gd name="connsiteX2624" fmla="*/ 2795568 w 4238606"/>
              <a:gd name="connsiteY2624" fmla="*/ 257173 h 4321139"/>
              <a:gd name="connsiteX2625" fmla="*/ 2604274 w 4238606"/>
              <a:gd name="connsiteY2625" fmla="*/ 255586 h 4321139"/>
              <a:gd name="connsiteX2626" fmla="*/ 2636818 w 4238606"/>
              <a:gd name="connsiteY2626" fmla="*/ 288129 h 4321139"/>
              <a:gd name="connsiteX2627" fmla="*/ 2604274 w 4238606"/>
              <a:gd name="connsiteY2627" fmla="*/ 320676 h 4321139"/>
              <a:gd name="connsiteX2628" fmla="*/ 2571730 w 4238606"/>
              <a:gd name="connsiteY2628" fmla="*/ 288129 h 4321139"/>
              <a:gd name="connsiteX2629" fmla="*/ 2604274 w 4238606"/>
              <a:gd name="connsiteY2629" fmla="*/ 255586 h 4321139"/>
              <a:gd name="connsiteX2630" fmla="*/ 2700318 w 4238606"/>
              <a:gd name="connsiteY2630" fmla="*/ 252411 h 4321139"/>
              <a:gd name="connsiteX2631" fmla="*/ 2736831 w 4238606"/>
              <a:gd name="connsiteY2631" fmla="*/ 288923 h 4321139"/>
              <a:gd name="connsiteX2632" fmla="*/ 2700318 w 4238606"/>
              <a:gd name="connsiteY2632" fmla="*/ 325438 h 4321139"/>
              <a:gd name="connsiteX2633" fmla="*/ 2663805 w 4238606"/>
              <a:gd name="connsiteY2633" fmla="*/ 288923 h 4321139"/>
              <a:gd name="connsiteX2634" fmla="*/ 2700318 w 4238606"/>
              <a:gd name="connsiteY2634" fmla="*/ 252411 h 4321139"/>
              <a:gd name="connsiteX2635" fmla="*/ 2988449 w 4238606"/>
              <a:gd name="connsiteY2635" fmla="*/ 192086 h 4321139"/>
              <a:gd name="connsiteX2636" fmla="*/ 2989243 w 4238606"/>
              <a:gd name="connsiteY2636" fmla="*/ 192880 h 4321139"/>
              <a:gd name="connsiteX2637" fmla="*/ 2988449 w 4238606"/>
              <a:gd name="connsiteY2637" fmla="*/ 193674 h 4321139"/>
              <a:gd name="connsiteX2638" fmla="*/ 2987655 w 4238606"/>
              <a:gd name="connsiteY2638" fmla="*/ 192880 h 4321139"/>
              <a:gd name="connsiteX2639" fmla="*/ 2988449 w 4238606"/>
              <a:gd name="connsiteY2639" fmla="*/ 192086 h 4321139"/>
              <a:gd name="connsiteX2640" fmla="*/ 1262069 w 4238606"/>
              <a:gd name="connsiteY2640" fmla="*/ 188912 h 4321139"/>
              <a:gd name="connsiteX2641" fmla="*/ 1265245 w 4238606"/>
              <a:gd name="connsiteY2641" fmla="*/ 192088 h 4321139"/>
              <a:gd name="connsiteX2642" fmla="*/ 1262069 w 4238606"/>
              <a:gd name="connsiteY2642" fmla="*/ 195263 h 4321139"/>
              <a:gd name="connsiteX2643" fmla="*/ 1258892 w 4238606"/>
              <a:gd name="connsiteY2643" fmla="*/ 192088 h 4321139"/>
              <a:gd name="connsiteX2644" fmla="*/ 1262069 w 4238606"/>
              <a:gd name="connsiteY2644" fmla="*/ 188912 h 4321139"/>
              <a:gd name="connsiteX2645" fmla="*/ 2892407 w 4238606"/>
              <a:gd name="connsiteY2645" fmla="*/ 187324 h 4321139"/>
              <a:gd name="connsiteX2646" fmla="*/ 2897170 w 4238606"/>
              <a:gd name="connsiteY2646" fmla="*/ 192087 h 4321139"/>
              <a:gd name="connsiteX2647" fmla="*/ 2892407 w 4238606"/>
              <a:gd name="connsiteY2647" fmla="*/ 196850 h 4321139"/>
              <a:gd name="connsiteX2648" fmla="*/ 2887643 w 4238606"/>
              <a:gd name="connsiteY2648" fmla="*/ 192087 h 4321139"/>
              <a:gd name="connsiteX2649" fmla="*/ 2892407 w 4238606"/>
              <a:gd name="connsiteY2649" fmla="*/ 187324 h 4321139"/>
              <a:gd name="connsiteX2650" fmla="*/ 2796362 w 4238606"/>
              <a:gd name="connsiteY2650" fmla="*/ 182562 h 4321139"/>
              <a:gd name="connsiteX2651" fmla="*/ 2806681 w 4238606"/>
              <a:gd name="connsiteY2651" fmla="*/ 192880 h 4321139"/>
              <a:gd name="connsiteX2652" fmla="*/ 2796362 w 4238606"/>
              <a:gd name="connsiteY2652" fmla="*/ 203199 h 4321139"/>
              <a:gd name="connsiteX2653" fmla="*/ 2786043 w 4238606"/>
              <a:gd name="connsiteY2653" fmla="*/ 192880 h 4321139"/>
              <a:gd name="connsiteX2654" fmla="*/ 2796362 w 4238606"/>
              <a:gd name="connsiteY2654" fmla="*/ 182562 h 4321139"/>
              <a:gd name="connsiteX2655" fmla="*/ 1357293 w 4238606"/>
              <a:gd name="connsiteY2655" fmla="*/ 177800 h 4321139"/>
              <a:gd name="connsiteX2656" fmla="*/ 1371581 w 4238606"/>
              <a:gd name="connsiteY2656" fmla="*/ 192087 h 4321139"/>
              <a:gd name="connsiteX2657" fmla="*/ 1357293 w 4238606"/>
              <a:gd name="connsiteY2657" fmla="*/ 206375 h 4321139"/>
              <a:gd name="connsiteX2658" fmla="*/ 1343005 w 4238606"/>
              <a:gd name="connsiteY2658" fmla="*/ 192087 h 4321139"/>
              <a:gd name="connsiteX2659" fmla="*/ 1357293 w 4238606"/>
              <a:gd name="connsiteY2659" fmla="*/ 177800 h 4321139"/>
              <a:gd name="connsiteX2660" fmla="*/ 1932762 w 4238606"/>
              <a:gd name="connsiteY2660" fmla="*/ 177799 h 4321139"/>
              <a:gd name="connsiteX2661" fmla="*/ 1947844 w 4238606"/>
              <a:gd name="connsiteY2661" fmla="*/ 192881 h 4321139"/>
              <a:gd name="connsiteX2662" fmla="*/ 1932762 w 4238606"/>
              <a:gd name="connsiteY2662" fmla="*/ 207962 h 4321139"/>
              <a:gd name="connsiteX2663" fmla="*/ 1917680 w 4238606"/>
              <a:gd name="connsiteY2663" fmla="*/ 192881 h 4321139"/>
              <a:gd name="connsiteX2664" fmla="*/ 1932762 w 4238606"/>
              <a:gd name="connsiteY2664" fmla="*/ 177799 h 4321139"/>
              <a:gd name="connsiteX2665" fmla="*/ 1837512 w 4238606"/>
              <a:gd name="connsiteY2665" fmla="*/ 177799 h 4321139"/>
              <a:gd name="connsiteX2666" fmla="*/ 1852594 w 4238606"/>
              <a:gd name="connsiteY2666" fmla="*/ 192881 h 4321139"/>
              <a:gd name="connsiteX2667" fmla="*/ 1837512 w 4238606"/>
              <a:gd name="connsiteY2667" fmla="*/ 207962 h 4321139"/>
              <a:gd name="connsiteX2668" fmla="*/ 1822430 w 4238606"/>
              <a:gd name="connsiteY2668" fmla="*/ 192881 h 4321139"/>
              <a:gd name="connsiteX2669" fmla="*/ 1837512 w 4238606"/>
              <a:gd name="connsiteY2669" fmla="*/ 177799 h 4321139"/>
              <a:gd name="connsiteX2670" fmla="*/ 1741468 w 4238606"/>
              <a:gd name="connsiteY2670" fmla="*/ 174626 h 4321139"/>
              <a:gd name="connsiteX2671" fmla="*/ 1758931 w 4238606"/>
              <a:gd name="connsiteY2671" fmla="*/ 192087 h 4321139"/>
              <a:gd name="connsiteX2672" fmla="*/ 1741468 w 4238606"/>
              <a:gd name="connsiteY2672" fmla="*/ 209549 h 4321139"/>
              <a:gd name="connsiteX2673" fmla="*/ 1724005 w 4238606"/>
              <a:gd name="connsiteY2673" fmla="*/ 192087 h 4321139"/>
              <a:gd name="connsiteX2674" fmla="*/ 1741468 w 4238606"/>
              <a:gd name="connsiteY2674" fmla="*/ 174626 h 4321139"/>
              <a:gd name="connsiteX2675" fmla="*/ 2028806 w 4238606"/>
              <a:gd name="connsiteY2675" fmla="*/ 174625 h 4321139"/>
              <a:gd name="connsiteX2676" fmla="*/ 2046269 w 4238606"/>
              <a:gd name="connsiteY2676" fmla="*/ 192087 h 4321139"/>
              <a:gd name="connsiteX2677" fmla="*/ 2028806 w 4238606"/>
              <a:gd name="connsiteY2677" fmla="*/ 209549 h 4321139"/>
              <a:gd name="connsiteX2678" fmla="*/ 2011343 w 4238606"/>
              <a:gd name="connsiteY2678" fmla="*/ 192087 h 4321139"/>
              <a:gd name="connsiteX2679" fmla="*/ 2028806 w 4238606"/>
              <a:gd name="connsiteY2679" fmla="*/ 174625 h 4321139"/>
              <a:gd name="connsiteX2680" fmla="*/ 2700318 w 4238606"/>
              <a:gd name="connsiteY2680" fmla="*/ 174625 h 4321139"/>
              <a:gd name="connsiteX2681" fmla="*/ 2717781 w 4238606"/>
              <a:gd name="connsiteY2681" fmla="*/ 192086 h 4321139"/>
              <a:gd name="connsiteX2682" fmla="*/ 2700318 w 4238606"/>
              <a:gd name="connsiteY2682" fmla="*/ 209549 h 4321139"/>
              <a:gd name="connsiteX2683" fmla="*/ 2682855 w 4238606"/>
              <a:gd name="connsiteY2683" fmla="*/ 192086 h 4321139"/>
              <a:gd name="connsiteX2684" fmla="*/ 2700318 w 4238606"/>
              <a:gd name="connsiteY2684" fmla="*/ 174625 h 4321139"/>
              <a:gd name="connsiteX2685" fmla="*/ 1644631 w 4238606"/>
              <a:gd name="connsiteY2685" fmla="*/ 171451 h 4321139"/>
              <a:gd name="connsiteX2686" fmla="*/ 1665269 w 4238606"/>
              <a:gd name="connsiteY2686" fmla="*/ 192087 h 4321139"/>
              <a:gd name="connsiteX2687" fmla="*/ 1644631 w 4238606"/>
              <a:gd name="connsiteY2687" fmla="*/ 212725 h 4321139"/>
              <a:gd name="connsiteX2688" fmla="*/ 1623993 w 4238606"/>
              <a:gd name="connsiteY2688" fmla="*/ 192087 h 4321139"/>
              <a:gd name="connsiteX2689" fmla="*/ 1644631 w 4238606"/>
              <a:gd name="connsiteY2689" fmla="*/ 171451 h 4321139"/>
              <a:gd name="connsiteX2690" fmla="*/ 2124849 w 4238606"/>
              <a:gd name="connsiteY2690" fmla="*/ 169865 h 4321139"/>
              <a:gd name="connsiteX2691" fmla="*/ 2147868 w 4238606"/>
              <a:gd name="connsiteY2691" fmla="*/ 192087 h 4321139"/>
              <a:gd name="connsiteX2692" fmla="*/ 2124849 w 4238606"/>
              <a:gd name="connsiteY2692" fmla="*/ 214312 h 4321139"/>
              <a:gd name="connsiteX2693" fmla="*/ 2101830 w 4238606"/>
              <a:gd name="connsiteY2693" fmla="*/ 192087 h 4321139"/>
              <a:gd name="connsiteX2694" fmla="*/ 2124849 w 4238606"/>
              <a:gd name="connsiteY2694" fmla="*/ 169865 h 4321139"/>
              <a:gd name="connsiteX2695" fmla="*/ 1549380 w 4238606"/>
              <a:gd name="connsiteY2695" fmla="*/ 169865 h 4321139"/>
              <a:gd name="connsiteX2696" fmla="*/ 1571605 w 4238606"/>
              <a:gd name="connsiteY2696" fmla="*/ 192881 h 4321139"/>
              <a:gd name="connsiteX2697" fmla="*/ 1549380 w 4238606"/>
              <a:gd name="connsiteY2697" fmla="*/ 215900 h 4321139"/>
              <a:gd name="connsiteX2698" fmla="*/ 1527155 w 4238606"/>
              <a:gd name="connsiteY2698" fmla="*/ 192881 h 4321139"/>
              <a:gd name="connsiteX2699" fmla="*/ 1549380 w 4238606"/>
              <a:gd name="connsiteY2699" fmla="*/ 169865 h 4321139"/>
              <a:gd name="connsiteX2700" fmla="*/ 1453337 w 4238606"/>
              <a:gd name="connsiteY2700" fmla="*/ 169865 h 4321139"/>
              <a:gd name="connsiteX2701" fmla="*/ 1474769 w 4238606"/>
              <a:gd name="connsiteY2701" fmla="*/ 192087 h 4321139"/>
              <a:gd name="connsiteX2702" fmla="*/ 1453337 w 4238606"/>
              <a:gd name="connsiteY2702" fmla="*/ 214312 h 4321139"/>
              <a:gd name="connsiteX2703" fmla="*/ 1431905 w 4238606"/>
              <a:gd name="connsiteY2703" fmla="*/ 192087 h 4321139"/>
              <a:gd name="connsiteX2704" fmla="*/ 1453337 w 4238606"/>
              <a:gd name="connsiteY2704" fmla="*/ 169865 h 4321139"/>
              <a:gd name="connsiteX2705" fmla="*/ 2604275 w 4238606"/>
              <a:gd name="connsiteY2705" fmla="*/ 168276 h 4321139"/>
              <a:gd name="connsiteX2706" fmla="*/ 2628882 w 4238606"/>
              <a:gd name="connsiteY2706" fmla="*/ 192880 h 4321139"/>
              <a:gd name="connsiteX2707" fmla="*/ 2604275 w 4238606"/>
              <a:gd name="connsiteY2707" fmla="*/ 217488 h 4321139"/>
              <a:gd name="connsiteX2708" fmla="*/ 2579668 w 4238606"/>
              <a:gd name="connsiteY2708" fmla="*/ 192880 h 4321139"/>
              <a:gd name="connsiteX2709" fmla="*/ 2604275 w 4238606"/>
              <a:gd name="connsiteY2709" fmla="*/ 168276 h 4321139"/>
              <a:gd name="connsiteX2710" fmla="*/ 2220893 w 4238606"/>
              <a:gd name="connsiteY2710" fmla="*/ 165100 h 4321139"/>
              <a:gd name="connsiteX2711" fmla="*/ 2247881 w 4238606"/>
              <a:gd name="connsiteY2711" fmla="*/ 192881 h 4321139"/>
              <a:gd name="connsiteX2712" fmla="*/ 2220893 w 4238606"/>
              <a:gd name="connsiteY2712" fmla="*/ 220663 h 4321139"/>
              <a:gd name="connsiteX2713" fmla="*/ 2193905 w 4238606"/>
              <a:gd name="connsiteY2713" fmla="*/ 192881 h 4321139"/>
              <a:gd name="connsiteX2714" fmla="*/ 2220893 w 4238606"/>
              <a:gd name="connsiteY2714" fmla="*/ 165100 h 4321139"/>
              <a:gd name="connsiteX2715" fmla="*/ 2508230 w 4238606"/>
              <a:gd name="connsiteY2715" fmla="*/ 160339 h 4321139"/>
              <a:gd name="connsiteX2716" fmla="*/ 2539980 w 4238606"/>
              <a:gd name="connsiteY2716" fmla="*/ 192087 h 4321139"/>
              <a:gd name="connsiteX2717" fmla="*/ 2508230 w 4238606"/>
              <a:gd name="connsiteY2717" fmla="*/ 223837 h 4321139"/>
              <a:gd name="connsiteX2718" fmla="*/ 2476480 w 4238606"/>
              <a:gd name="connsiteY2718" fmla="*/ 192087 h 4321139"/>
              <a:gd name="connsiteX2719" fmla="*/ 2508230 w 4238606"/>
              <a:gd name="connsiteY2719" fmla="*/ 160339 h 4321139"/>
              <a:gd name="connsiteX2720" fmla="*/ 2316937 w 4238606"/>
              <a:gd name="connsiteY2720" fmla="*/ 160339 h 4321139"/>
              <a:gd name="connsiteX2721" fmla="*/ 2349481 w 4238606"/>
              <a:gd name="connsiteY2721" fmla="*/ 192881 h 4321139"/>
              <a:gd name="connsiteX2722" fmla="*/ 2316937 w 4238606"/>
              <a:gd name="connsiteY2722" fmla="*/ 225425 h 4321139"/>
              <a:gd name="connsiteX2723" fmla="*/ 2284393 w 4238606"/>
              <a:gd name="connsiteY2723" fmla="*/ 192881 h 4321139"/>
              <a:gd name="connsiteX2724" fmla="*/ 2316937 w 4238606"/>
              <a:gd name="connsiteY2724" fmla="*/ 160339 h 4321139"/>
              <a:gd name="connsiteX2725" fmla="*/ 2412187 w 4238606"/>
              <a:gd name="connsiteY2725" fmla="*/ 157164 h 4321139"/>
              <a:gd name="connsiteX2726" fmla="*/ 2446319 w 4238606"/>
              <a:gd name="connsiteY2726" fmla="*/ 192087 h 4321139"/>
              <a:gd name="connsiteX2727" fmla="*/ 2412187 w 4238606"/>
              <a:gd name="connsiteY2727" fmla="*/ 227012 h 4321139"/>
              <a:gd name="connsiteX2728" fmla="*/ 2378055 w 4238606"/>
              <a:gd name="connsiteY2728" fmla="*/ 192087 h 4321139"/>
              <a:gd name="connsiteX2729" fmla="*/ 2412187 w 4238606"/>
              <a:gd name="connsiteY2729" fmla="*/ 157164 h 4321139"/>
              <a:gd name="connsiteX2730" fmla="*/ 1453337 w 4238606"/>
              <a:gd name="connsiteY2730" fmla="*/ 96838 h 4321139"/>
              <a:gd name="connsiteX2731" fmla="*/ 1454131 w 4238606"/>
              <a:gd name="connsiteY2731" fmla="*/ 97633 h 4321139"/>
              <a:gd name="connsiteX2732" fmla="*/ 1453337 w 4238606"/>
              <a:gd name="connsiteY2732" fmla="*/ 98426 h 4321139"/>
              <a:gd name="connsiteX2733" fmla="*/ 1452543 w 4238606"/>
              <a:gd name="connsiteY2733" fmla="*/ 97633 h 4321139"/>
              <a:gd name="connsiteX2734" fmla="*/ 1453337 w 4238606"/>
              <a:gd name="connsiteY2734" fmla="*/ 96838 h 4321139"/>
              <a:gd name="connsiteX2735" fmla="*/ 2796362 w 4238606"/>
              <a:gd name="connsiteY2735" fmla="*/ 96838 h 4321139"/>
              <a:gd name="connsiteX2736" fmla="*/ 2797156 w 4238606"/>
              <a:gd name="connsiteY2736" fmla="*/ 97632 h 4321139"/>
              <a:gd name="connsiteX2737" fmla="*/ 2796362 w 4238606"/>
              <a:gd name="connsiteY2737" fmla="*/ 98426 h 4321139"/>
              <a:gd name="connsiteX2738" fmla="*/ 2795568 w 4238606"/>
              <a:gd name="connsiteY2738" fmla="*/ 97632 h 4321139"/>
              <a:gd name="connsiteX2739" fmla="*/ 2796362 w 4238606"/>
              <a:gd name="connsiteY2739" fmla="*/ 96838 h 4321139"/>
              <a:gd name="connsiteX2740" fmla="*/ 2700318 w 4238606"/>
              <a:gd name="connsiteY2740" fmla="*/ 95250 h 4321139"/>
              <a:gd name="connsiteX2741" fmla="*/ 2701906 w 4238606"/>
              <a:gd name="connsiteY2741" fmla="*/ 96838 h 4321139"/>
              <a:gd name="connsiteX2742" fmla="*/ 2700318 w 4238606"/>
              <a:gd name="connsiteY2742" fmla="*/ 98426 h 4321139"/>
              <a:gd name="connsiteX2743" fmla="*/ 2698730 w 4238606"/>
              <a:gd name="connsiteY2743" fmla="*/ 96838 h 4321139"/>
              <a:gd name="connsiteX2744" fmla="*/ 2700318 w 4238606"/>
              <a:gd name="connsiteY2744" fmla="*/ 95250 h 4321139"/>
              <a:gd name="connsiteX2745" fmla="*/ 1549380 w 4238606"/>
              <a:gd name="connsiteY2745" fmla="*/ 93663 h 4321139"/>
              <a:gd name="connsiteX2746" fmla="*/ 1552555 w 4238606"/>
              <a:gd name="connsiteY2746" fmla="*/ 96838 h 4321139"/>
              <a:gd name="connsiteX2747" fmla="*/ 1549380 w 4238606"/>
              <a:gd name="connsiteY2747" fmla="*/ 100014 h 4321139"/>
              <a:gd name="connsiteX2748" fmla="*/ 1546205 w 4238606"/>
              <a:gd name="connsiteY2748" fmla="*/ 96838 h 4321139"/>
              <a:gd name="connsiteX2749" fmla="*/ 1549380 w 4238606"/>
              <a:gd name="connsiteY2749" fmla="*/ 93663 h 4321139"/>
              <a:gd name="connsiteX2750" fmla="*/ 2604274 w 4238606"/>
              <a:gd name="connsiteY2750" fmla="*/ 92075 h 4321139"/>
              <a:gd name="connsiteX2751" fmla="*/ 2608243 w 4238606"/>
              <a:gd name="connsiteY2751" fmla="*/ 96044 h 4321139"/>
              <a:gd name="connsiteX2752" fmla="*/ 2604274 w 4238606"/>
              <a:gd name="connsiteY2752" fmla="*/ 100013 h 4321139"/>
              <a:gd name="connsiteX2753" fmla="*/ 2600305 w 4238606"/>
              <a:gd name="connsiteY2753" fmla="*/ 96044 h 4321139"/>
              <a:gd name="connsiteX2754" fmla="*/ 2604274 w 4238606"/>
              <a:gd name="connsiteY2754" fmla="*/ 92075 h 4321139"/>
              <a:gd name="connsiteX2755" fmla="*/ 1644631 w 4238606"/>
              <a:gd name="connsiteY2755" fmla="*/ 88900 h 4321139"/>
              <a:gd name="connsiteX2756" fmla="*/ 1652569 w 4238606"/>
              <a:gd name="connsiteY2756" fmla="*/ 96838 h 4321139"/>
              <a:gd name="connsiteX2757" fmla="*/ 1644631 w 4238606"/>
              <a:gd name="connsiteY2757" fmla="*/ 104776 h 4321139"/>
              <a:gd name="connsiteX2758" fmla="*/ 1636693 w 4238606"/>
              <a:gd name="connsiteY2758" fmla="*/ 96838 h 4321139"/>
              <a:gd name="connsiteX2759" fmla="*/ 1644631 w 4238606"/>
              <a:gd name="connsiteY2759" fmla="*/ 88900 h 4321139"/>
              <a:gd name="connsiteX2760" fmla="*/ 2508231 w 4238606"/>
              <a:gd name="connsiteY2760" fmla="*/ 88900 h 4321139"/>
              <a:gd name="connsiteX2761" fmla="*/ 2516169 w 4238606"/>
              <a:gd name="connsiteY2761" fmla="*/ 96044 h 4321139"/>
              <a:gd name="connsiteX2762" fmla="*/ 2508231 w 4238606"/>
              <a:gd name="connsiteY2762" fmla="*/ 103187 h 4321139"/>
              <a:gd name="connsiteX2763" fmla="*/ 2500293 w 4238606"/>
              <a:gd name="connsiteY2763" fmla="*/ 96044 h 4321139"/>
              <a:gd name="connsiteX2764" fmla="*/ 2508231 w 4238606"/>
              <a:gd name="connsiteY2764" fmla="*/ 88900 h 4321139"/>
              <a:gd name="connsiteX2765" fmla="*/ 2412981 w 4238606"/>
              <a:gd name="connsiteY2765" fmla="*/ 84138 h 4321139"/>
              <a:gd name="connsiteX2766" fmla="*/ 2424094 w 4238606"/>
              <a:gd name="connsiteY2766" fmla="*/ 96045 h 4321139"/>
              <a:gd name="connsiteX2767" fmla="*/ 2412981 w 4238606"/>
              <a:gd name="connsiteY2767" fmla="*/ 107952 h 4321139"/>
              <a:gd name="connsiteX2768" fmla="*/ 2401868 w 4238606"/>
              <a:gd name="connsiteY2768" fmla="*/ 96045 h 4321139"/>
              <a:gd name="connsiteX2769" fmla="*/ 2412981 w 4238606"/>
              <a:gd name="connsiteY2769" fmla="*/ 84138 h 4321139"/>
              <a:gd name="connsiteX2770" fmla="*/ 1740674 w 4238606"/>
              <a:gd name="connsiteY2770" fmla="*/ 82550 h 4321139"/>
              <a:gd name="connsiteX2771" fmla="*/ 1754168 w 4238606"/>
              <a:gd name="connsiteY2771" fmla="*/ 96838 h 4321139"/>
              <a:gd name="connsiteX2772" fmla="*/ 1740674 w 4238606"/>
              <a:gd name="connsiteY2772" fmla="*/ 111126 h 4321139"/>
              <a:gd name="connsiteX2773" fmla="*/ 1727180 w 4238606"/>
              <a:gd name="connsiteY2773" fmla="*/ 96838 h 4321139"/>
              <a:gd name="connsiteX2774" fmla="*/ 1740674 w 4238606"/>
              <a:gd name="connsiteY2774" fmla="*/ 82550 h 4321139"/>
              <a:gd name="connsiteX2775" fmla="*/ 2316937 w 4238606"/>
              <a:gd name="connsiteY2775" fmla="*/ 80963 h 4321139"/>
              <a:gd name="connsiteX2776" fmla="*/ 2332019 w 4238606"/>
              <a:gd name="connsiteY2776" fmla="*/ 96838 h 4321139"/>
              <a:gd name="connsiteX2777" fmla="*/ 2316937 w 4238606"/>
              <a:gd name="connsiteY2777" fmla="*/ 112713 h 4321139"/>
              <a:gd name="connsiteX2778" fmla="*/ 2301855 w 4238606"/>
              <a:gd name="connsiteY2778" fmla="*/ 96838 h 4321139"/>
              <a:gd name="connsiteX2779" fmla="*/ 2316937 w 4238606"/>
              <a:gd name="connsiteY2779" fmla="*/ 80963 h 4321139"/>
              <a:gd name="connsiteX2780" fmla="*/ 2220893 w 4238606"/>
              <a:gd name="connsiteY2780" fmla="*/ 77788 h 4321139"/>
              <a:gd name="connsiteX2781" fmla="*/ 2239943 w 4238606"/>
              <a:gd name="connsiteY2781" fmla="*/ 96838 h 4321139"/>
              <a:gd name="connsiteX2782" fmla="*/ 2220893 w 4238606"/>
              <a:gd name="connsiteY2782" fmla="*/ 115888 h 4321139"/>
              <a:gd name="connsiteX2783" fmla="*/ 2201843 w 4238606"/>
              <a:gd name="connsiteY2783" fmla="*/ 96838 h 4321139"/>
              <a:gd name="connsiteX2784" fmla="*/ 2220893 w 4238606"/>
              <a:gd name="connsiteY2784" fmla="*/ 77788 h 4321139"/>
              <a:gd name="connsiteX2785" fmla="*/ 1837512 w 4238606"/>
              <a:gd name="connsiteY2785" fmla="*/ 77788 h 4321139"/>
              <a:gd name="connsiteX2786" fmla="*/ 1855769 w 4238606"/>
              <a:gd name="connsiteY2786" fmla="*/ 96838 h 4321139"/>
              <a:gd name="connsiteX2787" fmla="*/ 1837512 w 4238606"/>
              <a:gd name="connsiteY2787" fmla="*/ 115888 h 4321139"/>
              <a:gd name="connsiteX2788" fmla="*/ 1819255 w 4238606"/>
              <a:gd name="connsiteY2788" fmla="*/ 96838 h 4321139"/>
              <a:gd name="connsiteX2789" fmla="*/ 1837512 w 4238606"/>
              <a:gd name="connsiteY2789" fmla="*/ 77788 h 4321139"/>
              <a:gd name="connsiteX2790" fmla="*/ 2124850 w 4238606"/>
              <a:gd name="connsiteY2790" fmla="*/ 76200 h 4321139"/>
              <a:gd name="connsiteX2791" fmla="*/ 2146282 w 4238606"/>
              <a:gd name="connsiteY2791" fmla="*/ 96838 h 4321139"/>
              <a:gd name="connsiteX2792" fmla="*/ 2124850 w 4238606"/>
              <a:gd name="connsiteY2792" fmla="*/ 117476 h 4321139"/>
              <a:gd name="connsiteX2793" fmla="*/ 2103418 w 4238606"/>
              <a:gd name="connsiteY2793" fmla="*/ 96838 h 4321139"/>
              <a:gd name="connsiteX2794" fmla="*/ 2124850 w 4238606"/>
              <a:gd name="connsiteY2794" fmla="*/ 76200 h 4321139"/>
              <a:gd name="connsiteX2795" fmla="*/ 2028805 w 4238606"/>
              <a:gd name="connsiteY2795" fmla="*/ 74613 h 4321139"/>
              <a:gd name="connsiteX2796" fmla="*/ 2051030 w 4238606"/>
              <a:gd name="connsiteY2796" fmla="*/ 96838 h 4321139"/>
              <a:gd name="connsiteX2797" fmla="*/ 2028805 w 4238606"/>
              <a:gd name="connsiteY2797" fmla="*/ 119063 h 4321139"/>
              <a:gd name="connsiteX2798" fmla="*/ 2006580 w 4238606"/>
              <a:gd name="connsiteY2798" fmla="*/ 96838 h 4321139"/>
              <a:gd name="connsiteX2799" fmla="*/ 2028805 w 4238606"/>
              <a:gd name="connsiteY2799" fmla="*/ 74613 h 4321139"/>
              <a:gd name="connsiteX2800" fmla="*/ 1932762 w 4238606"/>
              <a:gd name="connsiteY2800" fmla="*/ 74613 h 4321139"/>
              <a:gd name="connsiteX2801" fmla="*/ 1954194 w 4238606"/>
              <a:gd name="connsiteY2801" fmla="*/ 96045 h 4321139"/>
              <a:gd name="connsiteX2802" fmla="*/ 1932762 w 4238606"/>
              <a:gd name="connsiteY2802" fmla="*/ 117477 h 4321139"/>
              <a:gd name="connsiteX2803" fmla="*/ 1911330 w 4238606"/>
              <a:gd name="connsiteY2803" fmla="*/ 96045 h 4321139"/>
              <a:gd name="connsiteX2804" fmla="*/ 1932762 w 4238606"/>
              <a:gd name="connsiteY2804" fmla="*/ 74613 h 4321139"/>
              <a:gd name="connsiteX2805" fmla="*/ 2029599 w 4238606"/>
              <a:gd name="connsiteY2805" fmla="*/ 1 h 4321139"/>
              <a:gd name="connsiteX2806" fmla="*/ 2030393 w 4238606"/>
              <a:gd name="connsiteY2806" fmla="*/ 795 h 4321139"/>
              <a:gd name="connsiteX2807" fmla="*/ 2029599 w 4238606"/>
              <a:gd name="connsiteY2807" fmla="*/ 1589 h 4321139"/>
              <a:gd name="connsiteX2808" fmla="*/ 2028805 w 4238606"/>
              <a:gd name="connsiteY2808" fmla="*/ 795 h 4321139"/>
              <a:gd name="connsiteX2809" fmla="*/ 2029599 w 4238606"/>
              <a:gd name="connsiteY2809" fmla="*/ 1 h 4321139"/>
              <a:gd name="connsiteX2810" fmla="*/ 1932762 w 4238606"/>
              <a:gd name="connsiteY2810" fmla="*/ 1 h 4321139"/>
              <a:gd name="connsiteX2811" fmla="*/ 1933556 w 4238606"/>
              <a:gd name="connsiteY2811" fmla="*/ 795 h 4321139"/>
              <a:gd name="connsiteX2812" fmla="*/ 1932762 w 4238606"/>
              <a:gd name="connsiteY2812" fmla="*/ 1589 h 4321139"/>
              <a:gd name="connsiteX2813" fmla="*/ 1931968 w 4238606"/>
              <a:gd name="connsiteY2813" fmla="*/ 795 h 4321139"/>
              <a:gd name="connsiteX2814" fmla="*/ 1932762 w 4238606"/>
              <a:gd name="connsiteY2814" fmla="*/ 1 h 4321139"/>
              <a:gd name="connsiteX2815" fmla="*/ 2316937 w 4238606"/>
              <a:gd name="connsiteY2815" fmla="*/ 0 h 4321139"/>
              <a:gd name="connsiteX2816" fmla="*/ 2317731 w 4238606"/>
              <a:gd name="connsiteY2816" fmla="*/ 794 h 4321139"/>
              <a:gd name="connsiteX2817" fmla="*/ 2316937 w 4238606"/>
              <a:gd name="connsiteY2817" fmla="*/ 1589 h 4321139"/>
              <a:gd name="connsiteX2818" fmla="*/ 2316143 w 4238606"/>
              <a:gd name="connsiteY2818" fmla="*/ 794 h 4321139"/>
              <a:gd name="connsiteX2819" fmla="*/ 2316937 w 4238606"/>
              <a:gd name="connsiteY2819" fmla="*/ 0 h 4321139"/>
              <a:gd name="connsiteX2820" fmla="*/ 2220099 w 4238606"/>
              <a:gd name="connsiteY2820" fmla="*/ 0 h 4321139"/>
              <a:gd name="connsiteX2821" fmla="*/ 2220893 w 4238606"/>
              <a:gd name="connsiteY2821" fmla="*/ 795 h 4321139"/>
              <a:gd name="connsiteX2822" fmla="*/ 2220099 w 4238606"/>
              <a:gd name="connsiteY2822" fmla="*/ 1589 h 4321139"/>
              <a:gd name="connsiteX2823" fmla="*/ 2219305 w 4238606"/>
              <a:gd name="connsiteY2823" fmla="*/ 795 h 4321139"/>
              <a:gd name="connsiteX2824" fmla="*/ 2220099 w 4238606"/>
              <a:gd name="connsiteY2824" fmla="*/ 0 h 4321139"/>
              <a:gd name="connsiteX2825" fmla="*/ 2124849 w 4238606"/>
              <a:gd name="connsiteY2825" fmla="*/ 0 h 4321139"/>
              <a:gd name="connsiteX2826" fmla="*/ 2125643 w 4238606"/>
              <a:gd name="connsiteY2826" fmla="*/ 795 h 4321139"/>
              <a:gd name="connsiteX2827" fmla="*/ 2124849 w 4238606"/>
              <a:gd name="connsiteY2827" fmla="*/ 1589 h 4321139"/>
              <a:gd name="connsiteX2828" fmla="*/ 2124055 w 4238606"/>
              <a:gd name="connsiteY2828" fmla="*/ 795 h 4321139"/>
              <a:gd name="connsiteX2829" fmla="*/ 2124849 w 4238606"/>
              <a:gd name="connsiteY2829" fmla="*/ 0 h 432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</a:cxnLst>
            <a:rect l="l" t="t" r="r" b="b"/>
            <a:pathLst>
              <a:path w="4238606" h="4321139">
                <a:moveTo>
                  <a:pt x="2604274" y="4316377"/>
                </a:moveTo>
                <a:cubicBezTo>
                  <a:pt x="2604713" y="4316377"/>
                  <a:pt x="2605068" y="4316733"/>
                  <a:pt x="2605068" y="4317171"/>
                </a:cubicBezTo>
                <a:cubicBezTo>
                  <a:pt x="2605068" y="4317610"/>
                  <a:pt x="2604713" y="4317965"/>
                  <a:pt x="2604274" y="4317965"/>
                </a:cubicBezTo>
                <a:cubicBezTo>
                  <a:pt x="2603836" y="4317965"/>
                  <a:pt x="2603480" y="4317610"/>
                  <a:pt x="2603480" y="4317171"/>
                </a:cubicBezTo>
                <a:cubicBezTo>
                  <a:pt x="2603480" y="4316733"/>
                  <a:pt x="2603836" y="4316377"/>
                  <a:pt x="2604274" y="4316377"/>
                </a:cubicBezTo>
                <a:close/>
                <a:moveTo>
                  <a:pt x="2509024" y="4316377"/>
                </a:moveTo>
                <a:cubicBezTo>
                  <a:pt x="2509462" y="4316377"/>
                  <a:pt x="2509818" y="4316733"/>
                  <a:pt x="2509818" y="4317171"/>
                </a:cubicBezTo>
                <a:cubicBezTo>
                  <a:pt x="2509818" y="4317610"/>
                  <a:pt x="2509462" y="4317965"/>
                  <a:pt x="2509024" y="4317965"/>
                </a:cubicBezTo>
                <a:cubicBezTo>
                  <a:pt x="2508585" y="4317965"/>
                  <a:pt x="2508230" y="4317610"/>
                  <a:pt x="2508230" y="4317171"/>
                </a:cubicBezTo>
                <a:cubicBezTo>
                  <a:pt x="2508230" y="4316733"/>
                  <a:pt x="2508585" y="4316377"/>
                  <a:pt x="2509024" y="4316377"/>
                </a:cubicBezTo>
                <a:close/>
                <a:moveTo>
                  <a:pt x="2412187" y="4316377"/>
                </a:moveTo>
                <a:cubicBezTo>
                  <a:pt x="2413502" y="4316377"/>
                  <a:pt x="2414569" y="4317088"/>
                  <a:pt x="2414569" y="4317965"/>
                </a:cubicBezTo>
                <a:cubicBezTo>
                  <a:pt x="2414569" y="4318843"/>
                  <a:pt x="2413502" y="4319554"/>
                  <a:pt x="2412187" y="4319554"/>
                </a:cubicBezTo>
                <a:cubicBezTo>
                  <a:pt x="2410871" y="4319554"/>
                  <a:pt x="2409805" y="4318843"/>
                  <a:pt x="2409805" y="4317965"/>
                </a:cubicBezTo>
                <a:cubicBezTo>
                  <a:pt x="2409805" y="4317088"/>
                  <a:pt x="2410871" y="4316377"/>
                  <a:pt x="2412187" y="4316377"/>
                </a:cubicBezTo>
                <a:close/>
                <a:moveTo>
                  <a:pt x="1836718" y="4316377"/>
                </a:moveTo>
                <a:cubicBezTo>
                  <a:pt x="1837595" y="4316377"/>
                  <a:pt x="1838306" y="4317088"/>
                  <a:pt x="1838306" y="4317965"/>
                </a:cubicBezTo>
                <a:cubicBezTo>
                  <a:pt x="1838306" y="4318843"/>
                  <a:pt x="1837595" y="4319554"/>
                  <a:pt x="1836718" y="4319554"/>
                </a:cubicBezTo>
                <a:cubicBezTo>
                  <a:pt x="1835841" y="4319554"/>
                  <a:pt x="1835130" y="4318843"/>
                  <a:pt x="1835130" y="4317965"/>
                </a:cubicBezTo>
                <a:cubicBezTo>
                  <a:pt x="1835130" y="4317088"/>
                  <a:pt x="1835841" y="4316377"/>
                  <a:pt x="1836718" y="4316377"/>
                </a:cubicBezTo>
                <a:close/>
                <a:moveTo>
                  <a:pt x="1740674" y="4316377"/>
                </a:moveTo>
                <a:cubicBezTo>
                  <a:pt x="1741112" y="4316377"/>
                  <a:pt x="1741468" y="4316733"/>
                  <a:pt x="1741468" y="4317171"/>
                </a:cubicBezTo>
                <a:cubicBezTo>
                  <a:pt x="1741468" y="4317610"/>
                  <a:pt x="1741112" y="4317965"/>
                  <a:pt x="1740674" y="4317965"/>
                </a:cubicBezTo>
                <a:cubicBezTo>
                  <a:pt x="1740235" y="4317965"/>
                  <a:pt x="1739880" y="4317610"/>
                  <a:pt x="1739880" y="4317171"/>
                </a:cubicBezTo>
                <a:cubicBezTo>
                  <a:pt x="1739880" y="4316733"/>
                  <a:pt x="1740235" y="4316377"/>
                  <a:pt x="1740674" y="4316377"/>
                </a:cubicBezTo>
                <a:close/>
                <a:moveTo>
                  <a:pt x="1645424" y="4316377"/>
                </a:moveTo>
                <a:cubicBezTo>
                  <a:pt x="1645862" y="4316377"/>
                  <a:pt x="1646218" y="4316733"/>
                  <a:pt x="1646218" y="4317171"/>
                </a:cubicBezTo>
                <a:cubicBezTo>
                  <a:pt x="1646218" y="4317610"/>
                  <a:pt x="1645862" y="4317965"/>
                  <a:pt x="1645424" y="4317965"/>
                </a:cubicBezTo>
                <a:cubicBezTo>
                  <a:pt x="1644985" y="4317965"/>
                  <a:pt x="1644630" y="4317610"/>
                  <a:pt x="1644630" y="4317171"/>
                </a:cubicBezTo>
                <a:cubicBezTo>
                  <a:pt x="1644630" y="4316733"/>
                  <a:pt x="1644985" y="4316377"/>
                  <a:pt x="1645424" y="4316377"/>
                </a:cubicBezTo>
                <a:close/>
                <a:moveTo>
                  <a:pt x="2316937" y="4314789"/>
                </a:moveTo>
                <a:cubicBezTo>
                  <a:pt x="2318252" y="4314789"/>
                  <a:pt x="2319319" y="4315855"/>
                  <a:pt x="2319319" y="4317171"/>
                </a:cubicBezTo>
                <a:cubicBezTo>
                  <a:pt x="2319319" y="4318487"/>
                  <a:pt x="2318252" y="4319553"/>
                  <a:pt x="2316937" y="4319553"/>
                </a:cubicBezTo>
                <a:cubicBezTo>
                  <a:pt x="2315621" y="4319553"/>
                  <a:pt x="2314555" y="4318487"/>
                  <a:pt x="2314555" y="4317171"/>
                </a:cubicBezTo>
                <a:cubicBezTo>
                  <a:pt x="2314555" y="4315855"/>
                  <a:pt x="2315621" y="4314789"/>
                  <a:pt x="2316937" y="4314789"/>
                </a:cubicBezTo>
                <a:close/>
                <a:moveTo>
                  <a:pt x="2220893" y="4314789"/>
                </a:moveTo>
                <a:cubicBezTo>
                  <a:pt x="2222646" y="4314789"/>
                  <a:pt x="2224068" y="4316211"/>
                  <a:pt x="2224068" y="4317964"/>
                </a:cubicBezTo>
                <a:cubicBezTo>
                  <a:pt x="2224068" y="4319717"/>
                  <a:pt x="2222646" y="4321139"/>
                  <a:pt x="2220893" y="4321139"/>
                </a:cubicBezTo>
                <a:cubicBezTo>
                  <a:pt x="2219140" y="4321139"/>
                  <a:pt x="2217718" y="4319717"/>
                  <a:pt x="2217718" y="4317964"/>
                </a:cubicBezTo>
                <a:cubicBezTo>
                  <a:pt x="2217718" y="4316211"/>
                  <a:pt x="2219140" y="4314789"/>
                  <a:pt x="2220893" y="4314789"/>
                </a:cubicBezTo>
                <a:close/>
                <a:moveTo>
                  <a:pt x="2124849" y="4314789"/>
                </a:moveTo>
                <a:cubicBezTo>
                  <a:pt x="2127041" y="4314789"/>
                  <a:pt x="2128818" y="4316211"/>
                  <a:pt x="2128818" y="4317964"/>
                </a:cubicBezTo>
                <a:cubicBezTo>
                  <a:pt x="2128818" y="4319717"/>
                  <a:pt x="2127041" y="4321139"/>
                  <a:pt x="2124849" y="4321139"/>
                </a:cubicBezTo>
                <a:cubicBezTo>
                  <a:pt x="2122657" y="4321139"/>
                  <a:pt x="2120880" y="4319717"/>
                  <a:pt x="2120880" y="4317964"/>
                </a:cubicBezTo>
                <a:cubicBezTo>
                  <a:pt x="2120880" y="4316211"/>
                  <a:pt x="2122657" y="4314789"/>
                  <a:pt x="2124849" y="4314789"/>
                </a:cubicBezTo>
                <a:close/>
                <a:moveTo>
                  <a:pt x="2028805" y="4314789"/>
                </a:moveTo>
                <a:cubicBezTo>
                  <a:pt x="2030558" y="4314789"/>
                  <a:pt x="2031980" y="4316211"/>
                  <a:pt x="2031980" y="4317964"/>
                </a:cubicBezTo>
                <a:cubicBezTo>
                  <a:pt x="2031980" y="4319717"/>
                  <a:pt x="2030558" y="4321139"/>
                  <a:pt x="2028805" y="4321139"/>
                </a:cubicBezTo>
                <a:cubicBezTo>
                  <a:pt x="2027052" y="4321139"/>
                  <a:pt x="2025630" y="4319717"/>
                  <a:pt x="2025630" y="4317964"/>
                </a:cubicBezTo>
                <a:cubicBezTo>
                  <a:pt x="2025630" y="4316211"/>
                  <a:pt x="2027052" y="4314789"/>
                  <a:pt x="2028805" y="4314789"/>
                </a:cubicBezTo>
                <a:close/>
                <a:moveTo>
                  <a:pt x="1932762" y="4314789"/>
                </a:moveTo>
                <a:cubicBezTo>
                  <a:pt x="1934077" y="4314789"/>
                  <a:pt x="1935144" y="4315855"/>
                  <a:pt x="1935144" y="4317171"/>
                </a:cubicBezTo>
                <a:cubicBezTo>
                  <a:pt x="1935144" y="4318487"/>
                  <a:pt x="1934077" y="4319553"/>
                  <a:pt x="1932762" y="4319553"/>
                </a:cubicBezTo>
                <a:cubicBezTo>
                  <a:pt x="1931446" y="4319553"/>
                  <a:pt x="1930380" y="4318487"/>
                  <a:pt x="1930380" y="4317171"/>
                </a:cubicBezTo>
                <a:cubicBezTo>
                  <a:pt x="1930380" y="4315855"/>
                  <a:pt x="1931446" y="4314789"/>
                  <a:pt x="1932762" y="4314789"/>
                </a:cubicBezTo>
                <a:close/>
                <a:moveTo>
                  <a:pt x="2891612" y="4221127"/>
                </a:moveTo>
                <a:cubicBezTo>
                  <a:pt x="2892051" y="4221127"/>
                  <a:pt x="2892406" y="4221482"/>
                  <a:pt x="2892406" y="4221921"/>
                </a:cubicBezTo>
                <a:cubicBezTo>
                  <a:pt x="2892406" y="4222359"/>
                  <a:pt x="2892051" y="4222715"/>
                  <a:pt x="2891612" y="4222715"/>
                </a:cubicBezTo>
                <a:cubicBezTo>
                  <a:pt x="2891174" y="4222715"/>
                  <a:pt x="2890818" y="4222359"/>
                  <a:pt x="2890818" y="4221921"/>
                </a:cubicBezTo>
                <a:cubicBezTo>
                  <a:pt x="2890818" y="4221482"/>
                  <a:pt x="2891174" y="4221127"/>
                  <a:pt x="2891612" y="4221127"/>
                </a:cubicBezTo>
                <a:close/>
                <a:moveTo>
                  <a:pt x="1356499" y="4221127"/>
                </a:moveTo>
                <a:cubicBezTo>
                  <a:pt x="1356937" y="4221127"/>
                  <a:pt x="1357293" y="4221482"/>
                  <a:pt x="1357293" y="4221921"/>
                </a:cubicBezTo>
                <a:cubicBezTo>
                  <a:pt x="1357293" y="4222359"/>
                  <a:pt x="1356937" y="4222715"/>
                  <a:pt x="1356499" y="4222715"/>
                </a:cubicBezTo>
                <a:cubicBezTo>
                  <a:pt x="1356060" y="4222715"/>
                  <a:pt x="1355705" y="4222359"/>
                  <a:pt x="1355705" y="4221921"/>
                </a:cubicBezTo>
                <a:cubicBezTo>
                  <a:pt x="1355705" y="4221482"/>
                  <a:pt x="1356060" y="4221127"/>
                  <a:pt x="1356499" y="4221127"/>
                </a:cubicBezTo>
                <a:close/>
                <a:moveTo>
                  <a:pt x="2796362" y="4219539"/>
                </a:moveTo>
                <a:cubicBezTo>
                  <a:pt x="2797678" y="4219539"/>
                  <a:pt x="2798744" y="4220605"/>
                  <a:pt x="2798744" y="4221921"/>
                </a:cubicBezTo>
                <a:cubicBezTo>
                  <a:pt x="2798744" y="4223236"/>
                  <a:pt x="2797678" y="4224303"/>
                  <a:pt x="2796362" y="4224303"/>
                </a:cubicBezTo>
                <a:cubicBezTo>
                  <a:pt x="2795047" y="4224303"/>
                  <a:pt x="2793980" y="4223236"/>
                  <a:pt x="2793980" y="4221921"/>
                </a:cubicBezTo>
                <a:cubicBezTo>
                  <a:pt x="2793980" y="4220605"/>
                  <a:pt x="2795047" y="4219539"/>
                  <a:pt x="2796362" y="4219539"/>
                </a:cubicBezTo>
                <a:close/>
                <a:moveTo>
                  <a:pt x="1453337" y="4219539"/>
                </a:moveTo>
                <a:cubicBezTo>
                  <a:pt x="1454652" y="4219539"/>
                  <a:pt x="1455719" y="4220605"/>
                  <a:pt x="1455719" y="4221921"/>
                </a:cubicBezTo>
                <a:cubicBezTo>
                  <a:pt x="1455719" y="4223236"/>
                  <a:pt x="1454652" y="4224303"/>
                  <a:pt x="1453337" y="4224303"/>
                </a:cubicBezTo>
                <a:cubicBezTo>
                  <a:pt x="1452021" y="4224303"/>
                  <a:pt x="1450955" y="4223236"/>
                  <a:pt x="1450955" y="4221921"/>
                </a:cubicBezTo>
                <a:cubicBezTo>
                  <a:pt x="1450955" y="4220605"/>
                  <a:pt x="1452021" y="4219539"/>
                  <a:pt x="1453337" y="4219539"/>
                </a:cubicBezTo>
                <a:close/>
                <a:moveTo>
                  <a:pt x="2700319" y="4217952"/>
                </a:moveTo>
                <a:cubicBezTo>
                  <a:pt x="2702949" y="4217952"/>
                  <a:pt x="2705082" y="4219729"/>
                  <a:pt x="2705082" y="4221921"/>
                </a:cubicBezTo>
                <a:cubicBezTo>
                  <a:pt x="2705082" y="4224112"/>
                  <a:pt x="2702949" y="4225890"/>
                  <a:pt x="2700319" y="4225890"/>
                </a:cubicBezTo>
                <a:cubicBezTo>
                  <a:pt x="2697688" y="4225890"/>
                  <a:pt x="2695555" y="4224112"/>
                  <a:pt x="2695555" y="4221921"/>
                </a:cubicBezTo>
                <a:cubicBezTo>
                  <a:pt x="2695555" y="4219729"/>
                  <a:pt x="2697688" y="4217952"/>
                  <a:pt x="2700319" y="4217952"/>
                </a:cubicBezTo>
                <a:close/>
                <a:moveTo>
                  <a:pt x="1549154" y="4216364"/>
                </a:moveTo>
                <a:cubicBezTo>
                  <a:pt x="1552329" y="4216364"/>
                  <a:pt x="1554143" y="4218889"/>
                  <a:pt x="1554143" y="4221920"/>
                </a:cubicBezTo>
                <a:cubicBezTo>
                  <a:pt x="1554143" y="4224951"/>
                  <a:pt x="1552329" y="4227477"/>
                  <a:pt x="1549154" y="4227477"/>
                </a:cubicBezTo>
                <a:cubicBezTo>
                  <a:pt x="1546886" y="4227477"/>
                  <a:pt x="1544618" y="4224951"/>
                  <a:pt x="1544618" y="4221920"/>
                </a:cubicBezTo>
                <a:cubicBezTo>
                  <a:pt x="1544618" y="4218889"/>
                  <a:pt x="1546886" y="4216364"/>
                  <a:pt x="1549154" y="4216364"/>
                </a:cubicBezTo>
                <a:close/>
                <a:moveTo>
                  <a:pt x="2604274" y="4214777"/>
                </a:moveTo>
                <a:cubicBezTo>
                  <a:pt x="2608220" y="4214777"/>
                  <a:pt x="2611418" y="4217975"/>
                  <a:pt x="2611418" y="4221921"/>
                </a:cubicBezTo>
                <a:cubicBezTo>
                  <a:pt x="2611418" y="4225867"/>
                  <a:pt x="2608220" y="4229065"/>
                  <a:pt x="2604274" y="4229065"/>
                </a:cubicBezTo>
                <a:cubicBezTo>
                  <a:pt x="2600328" y="4229065"/>
                  <a:pt x="2597130" y="4225867"/>
                  <a:pt x="2597130" y="4221921"/>
                </a:cubicBezTo>
                <a:cubicBezTo>
                  <a:pt x="2597130" y="4217975"/>
                  <a:pt x="2600328" y="4214777"/>
                  <a:pt x="2604274" y="4214777"/>
                </a:cubicBezTo>
                <a:close/>
                <a:moveTo>
                  <a:pt x="2508231" y="4213189"/>
                </a:moveTo>
                <a:cubicBezTo>
                  <a:pt x="2512615" y="4213189"/>
                  <a:pt x="2516169" y="4217098"/>
                  <a:pt x="2516169" y="4221921"/>
                </a:cubicBezTo>
                <a:cubicBezTo>
                  <a:pt x="2516169" y="4226744"/>
                  <a:pt x="2512615" y="4230653"/>
                  <a:pt x="2508231" y="4230653"/>
                </a:cubicBezTo>
                <a:cubicBezTo>
                  <a:pt x="2503847" y="4230653"/>
                  <a:pt x="2500293" y="4226744"/>
                  <a:pt x="2500293" y="4221921"/>
                </a:cubicBezTo>
                <a:cubicBezTo>
                  <a:pt x="2500293" y="4217098"/>
                  <a:pt x="2503847" y="4213189"/>
                  <a:pt x="2508231" y="4213189"/>
                </a:cubicBezTo>
                <a:close/>
                <a:moveTo>
                  <a:pt x="1644631" y="4213189"/>
                </a:moveTo>
                <a:cubicBezTo>
                  <a:pt x="1649015" y="4213189"/>
                  <a:pt x="1652569" y="4216743"/>
                  <a:pt x="1652569" y="4221127"/>
                </a:cubicBezTo>
                <a:cubicBezTo>
                  <a:pt x="1652569" y="4225511"/>
                  <a:pt x="1649015" y="4229065"/>
                  <a:pt x="1644631" y="4229065"/>
                </a:cubicBezTo>
                <a:cubicBezTo>
                  <a:pt x="1640247" y="4229065"/>
                  <a:pt x="1636693" y="4225511"/>
                  <a:pt x="1636693" y="4221127"/>
                </a:cubicBezTo>
                <a:cubicBezTo>
                  <a:pt x="1636693" y="4216743"/>
                  <a:pt x="1640247" y="4213189"/>
                  <a:pt x="1644631" y="4213189"/>
                </a:cubicBezTo>
                <a:close/>
                <a:moveTo>
                  <a:pt x="2412187" y="4211602"/>
                </a:moveTo>
                <a:cubicBezTo>
                  <a:pt x="2417886" y="4211602"/>
                  <a:pt x="2422506" y="4216222"/>
                  <a:pt x="2422506" y="4221921"/>
                </a:cubicBezTo>
                <a:cubicBezTo>
                  <a:pt x="2422506" y="4227620"/>
                  <a:pt x="2417886" y="4232240"/>
                  <a:pt x="2412187" y="4232240"/>
                </a:cubicBezTo>
                <a:cubicBezTo>
                  <a:pt x="2406488" y="4232240"/>
                  <a:pt x="2401868" y="4227620"/>
                  <a:pt x="2401868" y="4221921"/>
                </a:cubicBezTo>
                <a:cubicBezTo>
                  <a:pt x="2401868" y="4216222"/>
                  <a:pt x="2406488" y="4211602"/>
                  <a:pt x="2412187" y="4211602"/>
                </a:cubicBezTo>
                <a:close/>
                <a:moveTo>
                  <a:pt x="1740674" y="4211602"/>
                </a:moveTo>
                <a:cubicBezTo>
                  <a:pt x="1746373" y="4211602"/>
                  <a:pt x="1750993" y="4216222"/>
                  <a:pt x="1750993" y="4221921"/>
                </a:cubicBezTo>
                <a:cubicBezTo>
                  <a:pt x="1750993" y="4227620"/>
                  <a:pt x="1746373" y="4232240"/>
                  <a:pt x="1740674" y="4232240"/>
                </a:cubicBezTo>
                <a:cubicBezTo>
                  <a:pt x="1734975" y="4232240"/>
                  <a:pt x="1730355" y="4227620"/>
                  <a:pt x="1730355" y="4221921"/>
                </a:cubicBezTo>
                <a:cubicBezTo>
                  <a:pt x="1730355" y="4216222"/>
                  <a:pt x="1734975" y="4211602"/>
                  <a:pt x="1740674" y="4211602"/>
                </a:cubicBezTo>
                <a:close/>
                <a:moveTo>
                  <a:pt x="2316937" y="4210014"/>
                </a:moveTo>
                <a:cubicBezTo>
                  <a:pt x="2323513" y="4210014"/>
                  <a:pt x="2328844" y="4215345"/>
                  <a:pt x="2328844" y="4221921"/>
                </a:cubicBezTo>
                <a:cubicBezTo>
                  <a:pt x="2328844" y="4228497"/>
                  <a:pt x="2323513" y="4233828"/>
                  <a:pt x="2316937" y="4233828"/>
                </a:cubicBezTo>
                <a:cubicBezTo>
                  <a:pt x="2310361" y="4233828"/>
                  <a:pt x="2305030" y="4228497"/>
                  <a:pt x="2305030" y="4221921"/>
                </a:cubicBezTo>
                <a:cubicBezTo>
                  <a:pt x="2305030" y="4215345"/>
                  <a:pt x="2310361" y="4210014"/>
                  <a:pt x="2316937" y="4210014"/>
                </a:cubicBezTo>
                <a:close/>
                <a:moveTo>
                  <a:pt x="1837512" y="4210014"/>
                </a:moveTo>
                <a:cubicBezTo>
                  <a:pt x="1844088" y="4210014"/>
                  <a:pt x="1849419" y="4215345"/>
                  <a:pt x="1849419" y="4221921"/>
                </a:cubicBezTo>
                <a:cubicBezTo>
                  <a:pt x="1849419" y="4228497"/>
                  <a:pt x="1844088" y="4233828"/>
                  <a:pt x="1837512" y="4233828"/>
                </a:cubicBezTo>
                <a:cubicBezTo>
                  <a:pt x="1830936" y="4233828"/>
                  <a:pt x="1825605" y="4228497"/>
                  <a:pt x="1825605" y="4221921"/>
                </a:cubicBezTo>
                <a:cubicBezTo>
                  <a:pt x="1825605" y="4215345"/>
                  <a:pt x="1830936" y="4210014"/>
                  <a:pt x="1837512" y="4210014"/>
                </a:cubicBezTo>
                <a:close/>
                <a:moveTo>
                  <a:pt x="2220893" y="4208427"/>
                </a:moveTo>
                <a:cubicBezTo>
                  <a:pt x="2227907" y="4208427"/>
                  <a:pt x="2233593" y="4214113"/>
                  <a:pt x="2233593" y="4221127"/>
                </a:cubicBezTo>
                <a:cubicBezTo>
                  <a:pt x="2233593" y="4228141"/>
                  <a:pt x="2227907" y="4233827"/>
                  <a:pt x="2220893" y="4233827"/>
                </a:cubicBezTo>
                <a:cubicBezTo>
                  <a:pt x="2213879" y="4233827"/>
                  <a:pt x="2208193" y="4228141"/>
                  <a:pt x="2208193" y="4221127"/>
                </a:cubicBezTo>
                <a:cubicBezTo>
                  <a:pt x="2208193" y="4214113"/>
                  <a:pt x="2213879" y="4208427"/>
                  <a:pt x="2220893" y="4208427"/>
                </a:cubicBezTo>
                <a:close/>
                <a:moveTo>
                  <a:pt x="2124849" y="4208427"/>
                </a:moveTo>
                <a:cubicBezTo>
                  <a:pt x="2132302" y="4208427"/>
                  <a:pt x="2138343" y="4214468"/>
                  <a:pt x="2138343" y="4221921"/>
                </a:cubicBezTo>
                <a:cubicBezTo>
                  <a:pt x="2138343" y="4229374"/>
                  <a:pt x="2132302" y="4235415"/>
                  <a:pt x="2124849" y="4235415"/>
                </a:cubicBezTo>
                <a:cubicBezTo>
                  <a:pt x="2117396" y="4235415"/>
                  <a:pt x="2111355" y="4229374"/>
                  <a:pt x="2111355" y="4221921"/>
                </a:cubicBezTo>
                <a:cubicBezTo>
                  <a:pt x="2111355" y="4214468"/>
                  <a:pt x="2117396" y="4208427"/>
                  <a:pt x="2124849" y="4208427"/>
                </a:cubicBezTo>
                <a:close/>
                <a:moveTo>
                  <a:pt x="2028806" y="4208427"/>
                </a:moveTo>
                <a:cubicBezTo>
                  <a:pt x="2036697" y="4208427"/>
                  <a:pt x="2043094" y="4214468"/>
                  <a:pt x="2043094" y="4221921"/>
                </a:cubicBezTo>
                <a:cubicBezTo>
                  <a:pt x="2043094" y="4229374"/>
                  <a:pt x="2036697" y="4235415"/>
                  <a:pt x="2028806" y="4235415"/>
                </a:cubicBezTo>
                <a:cubicBezTo>
                  <a:pt x="2020915" y="4235415"/>
                  <a:pt x="2014518" y="4229374"/>
                  <a:pt x="2014518" y="4221921"/>
                </a:cubicBezTo>
                <a:cubicBezTo>
                  <a:pt x="2014518" y="4214468"/>
                  <a:pt x="2020915" y="4208427"/>
                  <a:pt x="2028806" y="4208427"/>
                </a:cubicBezTo>
                <a:close/>
                <a:moveTo>
                  <a:pt x="1932762" y="4208427"/>
                </a:moveTo>
                <a:cubicBezTo>
                  <a:pt x="1940215" y="4208427"/>
                  <a:pt x="1946256" y="4214468"/>
                  <a:pt x="1946256" y="4221921"/>
                </a:cubicBezTo>
                <a:cubicBezTo>
                  <a:pt x="1946256" y="4229374"/>
                  <a:pt x="1940215" y="4235415"/>
                  <a:pt x="1932762" y="4235415"/>
                </a:cubicBezTo>
                <a:cubicBezTo>
                  <a:pt x="1925309" y="4235415"/>
                  <a:pt x="1919268" y="4229374"/>
                  <a:pt x="1919268" y="4221921"/>
                </a:cubicBezTo>
                <a:cubicBezTo>
                  <a:pt x="1919268" y="4214468"/>
                  <a:pt x="1925309" y="4208427"/>
                  <a:pt x="1932762" y="4208427"/>
                </a:cubicBezTo>
                <a:close/>
                <a:moveTo>
                  <a:pt x="3083699" y="4124289"/>
                </a:moveTo>
                <a:cubicBezTo>
                  <a:pt x="3084138" y="4124289"/>
                  <a:pt x="3084493" y="4124644"/>
                  <a:pt x="3084493" y="4125083"/>
                </a:cubicBezTo>
                <a:cubicBezTo>
                  <a:pt x="3084493" y="4125521"/>
                  <a:pt x="3084138" y="4125877"/>
                  <a:pt x="3083699" y="4125877"/>
                </a:cubicBezTo>
                <a:cubicBezTo>
                  <a:pt x="3083261" y="4125877"/>
                  <a:pt x="3082905" y="4125521"/>
                  <a:pt x="3082905" y="4125083"/>
                </a:cubicBezTo>
                <a:cubicBezTo>
                  <a:pt x="3082905" y="4124644"/>
                  <a:pt x="3083261" y="4124289"/>
                  <a:pt x="3083699" y="4124289"/>
                </a:cubicBezTo>
                <a:close/>
                <a:moveTo>
                  <a:pt x="1166002" y="4124289"/>
                </a:moveTo>
                <a:cubicBezTo>
                  <a:pt x="1166440" y="4124289"/>
                  <a:pt x="1166796" y="4125000"/>
                  <a:pt x="1166796" y="4125877"/>
                </a:cubicBezTo>
                <a:cubicBezTo>
                  <a:pt x="1166796" y="4126754"/>
                  <a:pt x="1166440" y="4127465"/>
                  <a:pt x="1166002" y="4127465"/>
                </a:cubicBezTo>
                <a:cubicBezTo>
                  <a:pt x="1165564" y="4127465"/>
                  <a:pt x="1165208" y="4126754"/>
                  <a:pt x="1165208" y="4125877"/>
                </a:cubicBezTo>
                <a:cubicBezTo>
                  <a:pt x="1165208" y="4125000"/>
                  <a:pt x="1165564" y="4124289"/>
                  <a:pt x="1166002" y="4124289"/>
                </a:cubicBezTo>
                <a:close/>
                <a:moveTo>
                  <a:pt x="2988449" y="4122702"/>
                </a:moveTo>
                <a:cubicBezTo>
                  <a:pt x="2990641" y="4122702"/>
                  <a:pt x="2992418" y="4124124"/>
                  <a:pt x="2992418" y="4125877"/>
                </a:cubicBezTo>
                <a:cubicBezTo>
                  <a:pt x="2992418" y="4127630"/>
                  <a:pt x="2990641" y="4129052"/>
                  <a:pt x="2988449" y="4129052"/>
                </a:cubicBezTo>
                <a:cubicBezTo>
                  <a:pt x="2986257" y="4129052"/>
                  <a:pt x="2984480" y="4127630"/>
                  <a:pt x="2984480" y="4125877"/>
                </a:cubicBezTo>
                <a:cubicBezTo>
                  <a:pt x="2984480" y="4124124"/>
                  <a:pt x="2986257" y="4122702"/>
                  <a:pt x="2988449" y="4122702"/>
                </a:cubicBezTo>
                <a:close/>
                <a:moveTo>
                  <a:pt x="1261253" y="4121114"/>
                </a:moveTo>
                <a:cubicBezTo>
                  <a:pt x="1264321" y="4121114"/>
                  <a:pt x="1266809" y="4123246"/>
                  <a:pt x="1266809" y="4125877"/>
                </a:cubicBezTo>
                <a:cubicBezTo>
                  <a:pt x="1266809" y="4128508"/>
                  <a:pt x="1264321" y="4130641"/>
                  <a:pt x="1261253" y="4130641"/>
                </a:cubicBezTo>
                <a:cubicBezTo>
                  <a:pt x="1258184" y="4130641"/>
                  <a:pt x="1255696" y="4128508"/>
                  <a:pt x="1255696" y="4125877"/>
                </a:cubicBezTo>
                <a:cubicBezTo>
                  <a:pt x="1255696" y="4123246"/>
                  <a:pt x="1258184" y="4121114"/>
                  <a:pt x="1261253" y="4121114"/>
                </a:cubicBezTo>
                <a:close/>
                <a:moveTo>
                  <a:pt x="2892405" y="4119527"/>
                </a:moveTo>
                <a:cubicBezTo>
                  <a:pt x="2895912" y="4119527"/>
                  <a:pt x="2898755" y="4122370"/>
                  <a:pt x="2898755" y="4125877"/>
                </a:cubicBezTo>
                <a:cubicBezTo>
                  <a:pt x="2898755" y="4129384"/>
                  <a:pt x="2895912" y="4132227"/>
                  <a:pt x="2892405" y="4132227"/>
                </a:cubicBezTo>
                <a:cubicBezTo>
                  <a:pt x="2888898" y="4132227"/>
                  <a:pt x="2886055" y="4129384"/>
                  <a:pt x="2886055" y="4125877"/>
                </a:cubicBezTo>
                <a:cubicBezTo>
                  <a:pt x="2886055" y="4122370"/>
                  <a:pt x="2888898" y="4119527"/>
                  <a:pt x="2892405" y="4119527"/>
                </a:cubicBezTo>
                <a:close/>
                <a:moveTo>
                  <a:pt x="2795568" y="4116352"/>
                </a:moveTo>
                <a:cubicBezTo>
                  <a:pt x="2800829" y="4116352"/>
                  <a:pt x="2805093" y="4120616"/>
                  <a:pt x="2805093" y="4125877"/>
                </a:cubicBezTo>
                <a:cubicBezTo>
                  <a:pt x="2805093" y="4131138"/>
                  <a:pt x="2800829" y="4135402"/>
                  <a:pt x="2795568" y="4135402"/>
                </a:cubicBezTo>
                <a:cubicBezTo>
                  <a:pt x="2790307" y="4135402"/>
                  <a:pt x="2786043" y="4131138"/>
                  <a:pt x="2786043" y="4125877"/>
                </a:cubicBezTo>
                <a:cubicBezTo>
                  <a:pt x="2786043" y="4120616"/>
                  <a:pt x="2790307" y="4116352"/>
                  <a:pt x="2795568" y="4116352"/>
                </a:cubicBezTo>
                <a:close/>
                <a:moveTo>
                  <a:pt x="1357293" y="4116352"/>
                </a:moveTo>
                <a:cubicBezTo>
                  <a:pt x="1362554" y="4116352"/>
                  <a:pt x="1366818" y="4120616"/>
                  <a:pt x="1366818" y="4125877"/>
                </a:cubicBezTo>
                <a:cubicBezTo>
                  <a:pt x="1366818" y="4131138"/>
                  <a:pt x="1362554" y="4135402"/>
                  <a:pt x="1357293" y="4135402"/>
                </a:cubicBezTo>
                <a:cubicBezTo>
                  <a:pt x="1352032" y="4135402"/>
                  <a:pt x="1347768" y="4131138"/>
                  <a:pt x="1347768" y="4125877"/>
                </a:cubicBezTo>
                <a:cubicBezTo>
                  <a:pt x="1347768" y="4120616"/>
                  <a:pt x="1352032" y="4116352"/>
                  <a:pt x="1357293" y="4116352"/>
                </a:cubicBezTo>
                <a:close/>
                <a:moveTo>
                  <a:pt x="2700318" y="4113177"/>
                </a:moveTo>
                <a:cubicBezTo>
                  <a:pt x="2707332" y="4113177"/>
                  <a:pt x="2713018" y="4118863"/>
                  <a:pt x="2713018" y="4125877"/>
                </a:cubicBezTo>
                <a:cubicBezTo>
                  <a:pt x="2713018" y="4132891"/>
                  <a:pt x="2707332" y="4138577"/>
                  <a:pt x="2700318" y="4138577"/>
                </a:cubicBezTo>
                <a:cubicBezTo>
                  <a:pt x="2693304" y="4138577"/>
                  <a:pt x="2687618" y="4132891"/>
                  <a:pt x="2687618" y="4125877"/>
                </a:cubicBezTo>
                <a:cubicBezTo>
                  <a:pt x="2687618" y="4118863"/>
                  <a:pt x="2693304" y="4113177"/>
                  <a:pt x="2700318" y="4113177"/>
                </a:cubicBezTo>
                <a:close/>
                <a:moveTo>
                  <a:pt x="1453337" y="4111589"/>
                </a:moveTo>
                <a:cubicBezTo>
                  <a:pt x="1461667" y="4111589"/>
                  <a:pt x="1468419" y="4117986"/>
                  <a:pt x="1468419" y="4125877"/>
                </a:cubicBezTo>
                <a:cubicBezTo>
                  <a:pt x="1468419" y="4133768"/>
                  <a:pt x="1461667" y="4140165"/>
                  <a:pt x="1453337" y="4140165"/>
                </a:cubicBezTo>
                <a:cubicBezTo>
                  <a:pt x="1445007" y="4140165"/>
                  <a:pt x="1438255" y="4133768"/>
                  <a:pt x="1438255" y="4125877"/>
                </a:cubicBezTo>
                <a:cubicBezTo>
                  <a:pt x="1438255" y="4117986"/>
                  <a:pt x="1445007" y="4111589"/>
                  <a:pt x="1453337" y="4111589"/>
                </a:cubicBezTo>
                <a:close/>
                <a:moveTo>
                  <a:pt x="2604275" y="4110002"/>
                </a:moveTo>
                <a:cubicBezTo>
                  <a:pt x="2612605" y="4110002"/>
                  <a:pt x="2619357" y="4117109"/>
                  <a:pt x="2619357" y="4125877"/>
                </a:cubicBezTo>
                <a:cubicBezTo>
                  <a:pt x="2619357" y="4134645"/>
                  <a:pt x="2612605" y="4141752"/>
                  <a:pt x="2604275" y="4141752"/>
                </a:cubicBezTo>
                <a:cubicBezTo>
                  <a:pt x="2595945" y="4141752"/>
                  <a:pt x="2589193" y="4134645"/>
                  <a:pt x="2589193" y="4125877"/>
                </a:cubicBezTo>
                <a:cubicBezTo>
                  <a:pt x="2589193" y="4117109"/>
                  <a:pt x="2595945" y="4110002"/>
                  <a:pt x="2604275" y="4110002"/>
                </a:cubicBezTo>
                <a:close/>
                <a:moveTo>
                  <a:pt x="2508230" y="4106827"/>
                </a:moveTo>
                <a:cubicBezTo>
                  <a:pt x="2518751" y="4106827"/>
                  <a:pt x="2527280" y="4115356"/>
                  <a:pt x="2527280" y="4125877"/>
                </a:cubicBezTo>
                <a:cubicBezTo>
                  <a:pt x="2527280" y="4136398"/>
                  <a:pt x="2518751" y="4144927"/>
                  <a:pt x="2508230" y="4144927"/>
                </a:cubicBezTo>
                <a:cubicBezTo>
                  <a:pt x="2497709" y="4144927"/>
                  <a:pt x="2489180" y="4136398"/>
                  <a:pt x="2489180" y="4125877"/>
                </a:cubicBezTo>
                <a:cubicBezTo>
                  <a:pt x="2489180" y="4115356"/>
                  <a:pt x="2497709" y="4106827"/>
                  <a:pt x="2508230" y="4106827"/>
                </a:cubicBezTo>
                <a:close/>
                <a:moveTo>
                  <a:pt x="1549119" y="4106827"/>
                </a:moveTo>
                <a:cubicBezTo>
                  <a:pt x="1560079" y="4106827"/>
                  <a:pt x="1568430" y="4115177"/>
                  <a:pt x="1568430" y="4125616"/>
                </a:cubicBezTo>
                <a:cubicBezTo>
                  <a:pt x="1568430" y="4136054"/>
                  <a:pt x="1560079" y="4144927"/>
                  <a:pt x="1549119" y="4144927"/>
                </a:cubicBezTo>
                <a:cubicBezTo>
                  <a:pt x="1539202" y="4144927"/>
                  <a:pt x="1530330" y="4136054"/>
                  <a:pt x="1530330" y="4125616"/>
                </a:cubicBezTo>
                <a:cubicBezTo>
                  <a:pt x="1530330" y="4115177"/>
                  <a:pt x="1539202" y="4106827"/>
                  <a:pt x="1549119" y="4106827"/>
                </a:cubicBezTo>
                <a:close/>
                <a:moveTo>
                  <a:pt x="2412187" y="4105239"/>
                </a:moveTo>
                <a:cubicBezTo>
                  <a:pt x="2424024" y="4105239"/>
                  <a:pt x="2433619" y="4114479"/>
                  <a:pt x="2433619" y="4125877"/>
                </a:cubicBezTo>
                <a:cubicBezTo>
                  <a:pt x="2433619" y="4137275"/>
                  <a:pt x="2424024" y="4146515"/>
                  <a:pt x="2412187" y="4146515"/>
                </a:cubicBezTo>
                <a:cubicBezTo>
                  <a:pt x="2400350" y="4146515"/>
                  <a:pt x="2390755" y="4137275"/>
                  <a:pt x="2390755" y="4125877"/>
                </a:cubicBezTo>
                <a:cubicBezTo>
                  <a:pt x="2390755" y="4114479"/>
                  <a:pt x="2400350" y="4105239"/>
                  <a:pt x="2412187" y="4105239"/>
                </a:cubicBezTo>
                <a:close/>
                <a:moveTo>
                  <a:pt x="1645425" y="4103652"/>
                </a:moveTo>
                <a:cubicBezTo>
                  <a:pt x="1657262" y="4103652"/>
                  <a:pt x="1666857" y="4113602"/>
                  <a:pt x="1666857" y="4125877"/>
                </a:cubicBezTo>
                <a:cubicBezTo>
                  <a:pt x="1666857" y="4138152"/>
                  <a:pt x="1657262" y="4148102"/>
                  <a:pt x="1645425" y="4148102"/>
                </a:cubicBezTo>
                <a:cubicBezTo>
                  <a:pt x="1633588" y="4148102"/>
                  <a:pt x="1623993" y="4138152"/>
                  <a:pt x="1623993" y="4125877"/>
                </a:cubicBezTo>
                <a:cubicBezTo>
                  <a:pt x="1623993" y="4113602"/>
                  <a:pt x="1633588" y="4103652"/>
                  <a:pt x="1645425" y="4103652"/>
                </a:cubicBezTo>
                <a:close/>
                <a:moveTo>
                  <a:pt x="2316937" y="4102064"/>
                </a:moveTo>
                <a:cubicBezTo>
                  <a:pt x="2329650" y="4102064"/>
                  <a:pt x="2339956" y="4112725"/>
                  <a:pt x="2339956" y="4125877"/>
                </a:cubicBezTo>
                <a:cubicBezTo>
                  <a:pt x="2339956" y="4139029"/>
                  <a:pt x="2329650" y="4149690"/>
                  <a:pt x="2316937" y="4149690"/>
                </a:cubicBezTo>
                <a:cubicBezTo>
                  <a:pt x="2304224" y="4149690"/>
                  <a:pt x="2293918" y="4139029"/>
                  <a:pt x="2293918" y="4125877"/>
                </a:cubicBezTo>
                <a:cubicBezTo>
                  <a:pt x="2293918" y="4112725"/>
                  <a:pt x="2304224" y="4102064"/>
                  <a:pt x="2316937" y="4102064"/>
                </a:cubicBezTo>
                <a:close/>
                <a:moveTo>
                  <a:pt x="1741468" y="4102064"/>
                </a:moveTo>
                <a:cubicBezTo>
                  <a:pt x="1754620" y="4102064"/>
                  <a:pt x="1765281" y="4112725"/>
                  <a:pt x="1765281" y="4125877"/>
                </a:cubicBezTo>
                <a:cubicBezTo>
                  <a:pt x="1765281" y="4139029"/>
                  <a:pt x="1754620" y="4149690"/>
                  <a:pt x="1741468" y="4149690"/>
                </a:cubicBezTo>
                <a:cubicBezTo>
                  <a:pt x="1728316" y="4149690"/>
                  <a:pt x="1717655" y="4139029"/>
                  <a:pt x="1717655" y="4125877"/>
                </a:cubicBezTo>
                <a:cubicBezTo>
                  <a:pt x="1717655" y="4112725"/>
                  <a:pt x="1728316" y="4102064"/>
                  <a:pt x="1741468" y="4102064"/>
                </a:cubicBezTo>
                <a:close/>
                <a:moveTo>
                  <a:pt x="2220893" y="4100477"/>
                </a:moveTo>
                <a:cubicBezTo>
                  <a:pt x="2234921" y="4100477"/>
                  <a:pt x="2246293" y="4111849"/>
                  <a:pt x="2246293" y="4125877"/>
                </a:cubicBezTo>
                <a:cubicBezTo>
                  <a:pt x="2246293" y="4139905"/>
                  <a:pt x="2234921" y="4151277"/>
                  <a:pt x="2220893" y="4151277"/>
                </a:cubicBezTo>
                <a:cubicBezTo>
                  <a:pt x="2206865" y="4151277"/>
                  <a:pt x="2195493" y="4139905"/>
                  <a:pt x="2195493" y="4125877"/>
                </a:cubicBezTo>
                <a:cubicBezTo>
                  <a:pt x="2195493" y="4111849"/>
                  <a:pt x="2206865" y="4100477"/>
                  <a:pt x="2220893" y="4100477"/>
                </a:cubicBezTo>
                <a:close/>
                <a:moveTo>
                  <a:pt x="1837512" y="4100477"/>
                </a:moveTo>
                <a:cubicBezTo>
                  <a:pt x="1851979" y="4100477"/>
                  <a:pt x="1863706" y="4111849"/>
                  <a:pt x="1863706" y="4125877"/>
                </a:cubicBezTo>
                <a:cubicBezTo>
                  <a:pt x="1863706" y="4139905"/>
                  <a:pt x="1851979" y="4151277"/>
                  <a:pt x="1837512" y="4151277"/>
                </a:cubicBezTo>
                <a:cubicBezTo>
                  <a:pt x="1823045" y="4151277"/>
                  <a:pt x="1811318" y="4139905"/>
                  <a:pt x="1811318" y="4125877"/>
                </a:cubicBezTo>
                <a:cubicBezTo>
                  <a:pt x="1811318" y="4111849"/>
                  <a:pt x="1823045" y="4100477"/>
                  <a:pt x="1837512" y="4100477"/>
                </a:cubicBezTo>
                <a:close/>
                <a:moveTo>
                  <a:pt x="2124849" y="4098889"/>
                </a:moveTo>
                <a:cubicBezTo>
                  <a:pt x="2139316" y="4098889"/>
                  <a:pt x="2151043" y="4110972"/>
                  <a:pt x="2151043" y="4125877"/>
                </a:cubicBezTo>
                <a:cubicBezTo>
                  <a:pt x="2151043" y="4140782"/>
                  <a:pt x="2139316" y="4152865"/>
                  <a:pt x="2124849" y="4152865"/>
                </a:cubicBezTo>
                <a:cubicBezTo>
                  <a:pt x="2110382" y="4152865"/>
                  <a:pt x="2098655" y="4140782"/>
                  <a:pt x="2098655" y="4125877"/>
                </a:cubicBezTo>
                <a:cubicBezTo>
                  <a:pt x="2098655" y="4110972"/>
                  <a:pt x="2110382" y="4098889"/>
                  <a:pt x="2124849" y="4098889"/>
                </a:cubicBezTo>
                <a:close/>
                <a:moveTo>
                  <a:pt x="2028806" y="4098889"/>
                </a:moveTo>
                <a:cubicBezTo>
                  <a:pt x="2043711" y="4098889"/>
                  <a:pt x="2055794" y="4110972"/>
                  <a:pt x="2055794" y="4125877"/>
                </a:cubicBezTo>
                <a:cubicBezTo>
                  <a:pt x="2055794" y="4140782"/>
                  <a:pt x="2043711" y="4152865"/>
                  <a:pt x="2028806" y="4152865"/>
                </a:cubicBezTo>
                <a:cubicBezTo>
                  <a:pt x="2013901" y="4152865"/>
                  <a:pt x="2001818" y="4140782"/>
                  <a:pt x="2001818" y="4125877"/>
                </a:cubicBezTo>
                <a:cubicBezTo>
                  <a:pt x="2001818" y="4110972"/>
                  <a:pt x="2013901" y="4098889"/>
                  <a:pt x="2028806" y="4098889"/>
                </a:cubicBezTo>
                <a:close/>
                <a:moveTo>
                  <a:pt x="1932762" y="4098889"/>
                </a:moveTo>
                <a:cubicBezTo>
                  <a:pt x="1947229" y="4098889"/>
                  <a:pt x="1958956" y="4110972"/>
                  <a:pt x="1958956" y="4125877"/>
                </a:cubicBezTo>
                <a:cubicBezTo>
                  <a:pt x="1958956" y="4140782"/>
                  <a:pt x="1947229" y="4152865"/>
                  <a:pt x="1932762" y="4152865"/>
                </a:cubicBezTo>
                <a:cubicBezTo>
                  <a:pt x="1918295" y="4152865"/>
                  <a:pt x="1906568" y="4140782"/>
                  <a:pt x="1906568" y="4125877"/>
                </a:cubicBezTo>
                <a:cubicBezTo>
                  <a:pt x="1906568" y="4110972"/>
                  <a:pt x="1918295" y="4098889"/>
                  <a:pt x="1932762" y="4098889"/>
                </a:cubicBezTo>
                <a:close/>
                <a:moveTo>
                  <a:pt x="3275787" y="4029039"/>
                </a:moveTo>
                <a:cubicBezTo>
                  <a:pt x="3276226" y="4029039"/>
                  <a:pt x="3276581" y="4029394"/>
                  <a:pt x="3276581" y="4029833"/>
                </a:cubicBezTo>
                <a:cubicBezTo>
                  <a:pt x="3276581" y="4030271"/>
                  <a:pt x="3276226" y="4030627"/>
                  <a:pt x="3275787" y="4030627"/>
                </a:cubicBezTo>
                <a:cubicBezTo>
                  <a:pt x="3275349" y="4030627"/>
                  <a:pt x="3274993" y="4030271"/>
                  <a:pt x="3274993" y="4029833"/>
                </a:cubicBezTo>
                <a:cubicBezTo>
                  <a:pt x="3274993" y="4029394"/>
                  <a:pt x="3275349" y="4029039"/>
                  <a:pt x="3275787" y="4029039"/>
                </a:cubicBezTo>
                <a:close/>
                <a:moveTo>
                  <a:pt x="973916" y="4029039"/>
                </a:moveTo>
                <a:cubicBezTo>
                  <a:pt x="974355" y="4029039"/>
                  <a:pt x="974711" y="4029394"/>
                  <a:pt x="974711" y="4029833"/>
                </a:cubicBezTo>
                <a:cubicBezTo>
                  <a:pt x="974711" y="4030271"/>
                  <a:pt x="974355" y="4030627"/>
                  <a:pt x="973916" y="4030627"/>
                </a:cubicBezTo>
                <a:cubicBezTo>
                  <a:pt x="973478" y="4030627"/>
                  <a:pt x="973122" y="4030271"/>
                  <a:pt x="973122" y="4029833"/>
                </a:cubicBezTo>
                <a:cubicBezTo>
                  <a:pt x="973122" y="4029394"/>
                  <a:pt x="973478" y="4029039"/>
                  <a:pt x="973916" y="4029039"/>
                </a:cubicBezTo>
                <a:close/>
                <a:moveTo>
                  <a:pt x="3179743" y="4025864"/>
                </a:moveTo>
                <a:cubicBezTo>
                  <a:pt x="3181496" y="4025864"/>
                  <a:pt x="3182918" y="4027641"/>
                  <a:pt x="3182918" y="4029833"/>
                </a:cubicBezTo>
                <a:cubicBezTo>
                  <a:pt x="3182918" y="4032024"/>
                  <a:pt x="3181496" y="4033802"/>
                  <a:pt x="3179743" y="4033802"/>
                </a:cubicBezTo>
                <a:cubicBezTo>
                  <a:pt x="3177990" y="4033802"/>
                  <a:pt x="3176568" y="4032024"/>
                  <a:pt x="3176568" y="4029833"/>
                </a:cubicBezTo>
                <a:cubicBezTo>
                  <a:pt x="3176568" y="4027641"/>
                  <a:pt x="3177990" y="4025864"/>
                  <a:pt x="3179743" y="4025864"/>
                </a:cubicBezTo>
                <a:close/>
                <a:moveTo>
                  <a:pt x="1069166" y="4024277"/>
                </a:moveTo>
                <a:cubicBezTo>
                  <a:pt x="1072236" y="4024277"/>
                  <a:pt x="1074724" y="4026765"/>
                  <a:pt x="1074724" y="4029834"/>
                </a:cubicBezTo>
                <a:cubicBezTo>
                  <a:pt x="1074724" y="4032903"/>
                  <a:pt x="1072236" y="4035391"/>
                  <a:pt x="1069166" y="4035391"/>
                </a:cubicBezTo>
                <a:cubicBezTo>
                  <a:pt x="1066097" y="4035391"/>
                  <a:pt x="1063609" y="4032903"/>
                  <a:pt x="1063609" y="4029834"/>
                </a:cubicBezTo>
                <a:cubicBezTo>
                  <a:pt x="1063609" y="4026765"/>
                  <a:pt x="1066097" y="4024277"/>
                  <a:pt x="1069166" y="4024277"/>
                </a:cubicBezTo>
                <a:close/>
                <a:moveTo>
                  <a:pt x="3083699" y="4022689"/>
                </a:moveTo>
                <a:cubicBezTo>
                  <a:pt x="3087645" y="4022689"/>
                  <a:pt x="3090843" y="4025887"/>
                  <a:pt x="3090843" y="4029833"/>
                </a:cubicBezTo>
                <a:cubicBezTo>
                  <a:pt x="3090843" y="4033779"/>
                  <a:pt x="3087645" y="4036977"/>
                  <a:pt x="3083699" y="4036977"/>
                </a:cubicBezTo>
                <a:cubicBezTo>
                  <a:pt x="3079753" y="4036977"/>
                  <a:pt x="3076555" y="4033779"/>
                  <a:pt x="3076555" y="4029833"/>
                </a:cubicBezTo>
                <a:cubicBezTo>
                  <a:pt x="3076555" y="4025887"/>
                  <a:pt x="3079753" y="4022689"/>
                  <a:pt x="3083699" y="4022689"/>
                </a:cubicBezTo>
                <a:close/>
                <a:moveTo>
                  <a:pt x="2987656" y="4019514"/>
                </a:moveTo>
                <a:cubicBezTo>
                  <a:pt x="2993794" y="4019514"/>
                  <a:pt x="2998769" y="4024134"/>
                  <a:pt x="2998769" y="4029833"/>
                </a:cubicBezTo>
                <a:cubicBezTo>
                  <a:pt x="2998769" y="4035532"/>
                  <a:pt x="2993794" y="4040152"/>
                  <a:pt x="2987656" y="4040152"/>
                </a:cubicBezTo>
                <a:cubicBezTo>
                  <a:pt x="2981518" y="4040152"/>
                  <a:pt x="2976543" y="4035532"/>
                  <a:pt x="2976543" y="4029833"/>
                </a:cubicBezTo>
                <a:cubicBezTo>
                  <a:pt x="2976543" y="4024134"/>
                  <a:pt x="2981518" y="4019514"/>
                  <a:pt x="2987656" y="4019514"/>
                </a:cubicBezTo>
                <a:close/>
                <a:moveTo>
                  <a:pt x="1165210" y="4017927"/>
                </a:moveTo>
                <a:cubicBezTo>
                  <a:pt x="1172223" y="4017927"/>
                  <a:pt x="1177910" y="4023258"/>
                  <a:pt x="1177910" y="4029834"/>
                </a:cubicBezTo>
                <a:cubicBezTo>
                  <a:pt x="1177910" y="4036410"/>
                  <a:pt x="1172223" y="4041741"/>
                  <a:pt x="1165210" y="4041741"/>
                </a:cubicBezTo>
                <a:cubicBezTo>
                  <a:pt x="1158196" y="4041741"/>
                  <a:pt x="1152510" y="4036410"/>
                  <a:pt x="1152510" y="4029834"/>
                </a:cubicBezTo>
                <a:cubicBezTo>
                  <a:pt x="1152510" y="4023258"/>
                  <a:pt x="1158196" y="4017927"/>
                  <a:pt x="1165210" y="4017927"/>
                </a:cubicBezTo>
                <a:close/>
                <a:moveTo>
                  <a:pt x="2891612" y="4014752"/>
                </a:moveTo>
                <a:cubicBezTo>
                  <a:pt x="2899942" y="4014752"/>
                  <a:pt x="2906694" y="4021504"/>
                  <a:pt x="2906694" y="4029834"/>
                </a:cubicBezTo>
                <a:cubicBezTo>
                  <a:pt x="2906694" y="4038164"/>
                  <a:pt x="2899942" y="4044916"/>
                  <a:pt x="2891612" y="4044916"/>
                </a:cubicBezTo>
                <a:cubicBezTo>
                  <a:pt x="2883282" y="4044916"/>
                  <a:pt x="2876530" y="4038164"/>
                  <a:pt x="2876530" y="4029834"/>
                </a:cubicBezTo>
                <a:cubicBezTo>
                  <a:pt x="2876530" y="4021504"/>
                  <a:pt x="2883282" y="4014752"/>
                  <a:pt x="2891612" y="4014752"/>
                </a:cubicBezTo>
                <a:close/>
                <a:moveTo>
                  <a:pt x="2796362" y="4009989"/>
                </a:moveTo>
                <a:cubicBezTo>
                  <a:pt x="2807322" y="4009989"/>
                  <a:pt x="2816206" y="4018873"/>
                  <a:pt x="2816206" y="4029833"/>
                </a:cubicBezTo>
                <a:cubicBezTo>
                  <a:pt x="2816206" y="4040793"/>
                  <a:pt x="2807322" y="4049677"/>
                  <a:pt x="2796362" y="4049677"/>
                </a:cubicBezTo>
                <a:cubicBezTo>
                  <a:pt x="2785402" y="4049677"/>
                  <a:pt x="2776518" y="4040793"/>
                  <a:pt x="2776518" y="4029833"/>
                </a:cubicBezTo>
                <a:cubicBezTo>
                  <a:pt x="2776518" y="4018873"/>
                  <a:pt x="2785402" y="4009989"/>
                  <a:pt x="2796362" y="4009989"/>
                </a:cubicBezTo>
                <a:close/>
                <a:moveTo>
                  <a:pt x="1262047" y="4009989"/>
                </a:moveTo>
                <a:cubicBezTo>
                  <a:pt x="1272568" y="4009989"/>
                  <a:pt x="1281098" y="4018873"/>
                  <a:pt x="1281098" y="4029833"/>
                </a:cubicBezTo>
                <a:cubicBezTo>
                  <a:pt x="1281098" y="4040793"/>
                  <a:pt x="1272568" y="4049677"/>
                  <a:pt x="1262047" y="4049677"/>
                </a:cubicBezTo>
                <a:cubicBezTo>
                  <a:pt x="1251527" y="4049677"/>
                  <a:pt x="1242997" y="4040793"/>
                  <a:pt x="1242997" y="4029833"/>
                </a:cubicBezTo>
                <a:cubicBezTo>
                  <a:pt x="1242997" y="4018873"/>
                  <a:pt x="1251527" y="4009989"/>
                  <a:pt x="1262047" y="4009989"/>
                </a:cubicBezTo>
                <a:close/>
                <a:moveTo>
                  <a:pt x="2700318" y="4006814"/>
                </a:moveTo>
                <a:cubicBezTo>
                  <a:pt x="2713470" y="4006814"/>
                  <a:pt x="2724131" y="4017120"/>
                  <a:pt x="2724131" y="4029833"/>
                </a:cubicBezTo>
                <a:cubicBezTo>
                  <a:pt x="2724131" y="4042546"/>
                  <a:pt x="2713470" y="4052852"/>
                  <a:pt x="2700318" y="4052852"/>
                </a:cubicBezTo>
                <a:cubicBezTo>
                  <a:pt x="2687166" y="4052852"/>
                  <a:pt x="2676505" y="4042546"/>
                  <a:pt x="2676505" y="4029833"/>
                </a:cubicBezTo>
                <a:cubicBezTo>
                  <a:pt x="2676505" y="4017120"/>
                  <a:pt x="2687166" y="4006814"/>
                  <a:pt x="2700318" y="4006814"/>
                </a:cubicBezTo>
                <a:close/>
                <a:moveTo>
                  <a:pt x="1357293" y="4003639"/>
                </a:moveTo>
                <a:cubicBezTo>
                  <a:pt x="1371321" y="4003639"/>
                  <a:pt x="1382693" y="4015366"/>
                  <a:pt x="1382693" y="4029833"/>
                </a:cubicBezTo>
                <a:cubicBezTo>
                  <a:pt x="1382693" y="4044300"/>
                  <a:pt x="1371321" y="4056027"/>
                  <a:pt x="1357293" y="4056027"/>
                </a:cubicBezTo>
                <a:cubicBezTo>
                  <a:pt x="1343265" y="4056027"/>
                  <a:pt x="1331897" y="4044300"/>
                  <a:pt x="1331897" y="4029833"/>
                </a:cubicBezTo>
                <a:cubicBezTo>
                  <a:pt x="1331897" y="4015366"/>
                  <a:pt x="1343265" y="4003639"/>
                  <a:pt x="1357293" y="4003639"/>
                </a:cubicBezTo>
                <a:close/>
                <a:moveTo>
                  <a:pt x="2604275" y="4002052"/>
                </a:moveTo>
                <a:cubicBezTo>
                  <a:pt x="2619619" y="4002052"/>
                  <a:pt x="2632057" y="4014490"/>
                  <a:pt x="2632057" y="4029834"/>
                </a:cubicBezTo>
                <a:cubicBezTo>
                  <a:pt x="2632057" y="4045178"/>
                  <a:pt x="2619619" y="4057616"/>
                  <a:pt x="2604275" y="4057616"/>
                </a:cubicBezTo>
                <a:cubicBezTo>
                  <a:pt x="2588931" y="4057616"/>
                  <a:pt x="2576493" y="4045178"/>
                  <a:pt x="2576493" y="4029834"/>
                </a:cubicBezTo>
                <a:cubicBezTo>
                  <a:pt x="2576493" y="4014490"/>
                  <a:pt x="2588931" y="4002052"/>
                  <a:pt x="2604275" y="4002052"/>
                </a:cubicBezTo>
                <a:close/>
                <a:moveTo>
                  <a:pt x="2508230" y="3998877"/>
                </a:moveTo>
                <a:cubicBezTo>
                  <a:pt x="2525765" y="3998877"/>
                  <a:pt x="2539980" y="4012737"/>
                  <a:pt x="2539980" y="4029834"/>
                </a:cubicBezTo>
                <a:cubicBezTo>
                  <a:pt x="2539980" y="4046931"/>
                  <a:pt x="2525765" y="4060791"/>
                  <a:pt x="2508230" y="4060791"/>
                </a:cubicBezTo>
                <a:cubicBezTo>
                  <a:pt x="2490695" y="4060791"/>
                  <a:pt x="2476480" y="4046931"/>
                  <a:pt x="2476480" y="4029834"/>
                </a:cubicBezTo>
                <a:cubicBezTo>
                  <a:pt x="2476480" y="4012737"/>
                  <a:pt x="2490695" y="3998877"/>
                  <a:pt x="2508230" y="3998877"/>
                </a:cubicBezTo>
                <a:close/>
                <a:moveTo>
                  <a:pt x="1453337" y="3998877"/>
                </a:moveTo>
                <a:cubicBezTo>
                  <a:pt x="1470434" y="3998877"/>
                  <a:pt x="1484294" y="4012737"/>
                  <a:pt x="1484294" y="4029834"/>
                </a:cubicBezTo>
                <a:cubicBezTo>
                  <a:pt x="1484294" y="4046931"/>
                  <a:pt x="1470434" y="4060791"/>
                  <a:pt x="1453337" y="4060791"/>
                </a:cubicBezTo>
                <a:cubicBezTo>
                  <a:pt x="1436240" y="4060791"/>
                  <a:pt x="1422380" y="4046931"/>
                  <a:pt x="1422380" y="4029834"/>
                </a:cubicBezTo>
                <a:cubicBezTo>
                  <a:pt x="1422380" y="4012737"/>
                  <a:pt x="1436240" y="3998877"/>
                  <a:pt x="1453337" y="3998877"/>
                </a:cubicBezTo>
                <a:close/>
                <a:moveTo>
                  <a:pt x="2412980" y="3995702"/>
                </a:moveTo>
                <a:cubicBezTo>
                  <a:pt x="2432269" y="3995702"/>
                  <a:pt x="2447905" y="4010983"/>
                  <a:pt x="2447905" y="4029834"/>
                </a:cubicBezTo>
                <a:cubicBezTo>
                  <a:pt x="2447905" y="4048685"/>
                  <a:pt x="2432269" y="4063966"/>
                  <a:pt x="2412980" y="4063966"/>
                </a:cubicBezTo>
                <a:cubicBezTo>
                  <a:pt x="2393691" y="4063966"/>
                  <a:pt x="2378055" y="4048685"/>
                  <a:pt x="2378055" y="4029834"/>
                </a:cubicBezTo>
                <a:cubicBezTo>
                  <a:pt x="2378055" y="4010983"/>
                  <a:pt x="2393691" y="3995702"/>
                  <a:pt x="2412980" y="3995702"/>
                </a:cubicBezTo>
                <a:close/>
                <a:moveTo>
                  <a:pt x="1549125" y="3994114"/>
                </a:moveTo>
                <a:cubicBezTo>
                  <a:pt x="1569009" y="3994114"/>
                  <a:pt x="1584305" y="4010161"/>
                  <a:pt x="1584305" y="4029833"/>
                </a:cubicBezTo>
                <a:cubicBezTo>
                  <a:pt x="1584305" y="4049504"/>
                  <a:pt x="1569009" y="4065552"/>
                  <a:pt x="1549125" y="4065552"/>
                </a:cubicBezTo>
                <a:cubicBezTo>
                  <a:pt x="1530260" y="4065552"/>
                  <a:pt x="1514455" y="4049504"/>
                  <a:pt x="1514455" y="4029833"/>
                </a:cubicBezTo>
                <a:cubicBezTo>
                  <a:pt x="1514455" y="4010161"/>
                  <a:pt x="1530260" y="3994114"/>
                  <a:pt x="1549125" y="3994114"/>
                </a:cubicBezTo>
                <a:close/>
                <a:moveTo>
                  <a:pt x="2316937" y="3992527"/>
                </a:moveTo>
                <a:cubicBezTo>
                  <a:pt x="2337541" y="3992527"/>
                  <a:pt x="2354244" y="4009230"/>
                  <a:pt x="2354244" y="4029834"/>
                </a:cubicBezTo>
                <a:cubicBezTo>
                  <a:pt x="2354244" y="4050438"/>
                  <a:pt x="2337541" y="4067141"/>
                  <a:pt x="2316937" y="4067141"/>
                </a:cubicBezTo>
                <a:cubicBezTo>
                  <a:pt x="2296333" y="4067141"/>
                  <a:pt x="2279630" y="4050438"/>
                  <a:pt x="2279630" y="4029834"/>
                </a:cubicBezTo>
                <a:cubicBezTo>
                  <a:pt x="2279630" y="4009230"/>
                  <a:pt x="2296333" y="3992527"/>
                  <a:pt x="2316937" y="3992527"/>
                </a:cubicBezTo>
                <a:close/>
                <a:moveTo>
                  <a:pt x="2220893" y="3990939"/>
                </a:moveTo>
                <a:cubicBezTo>
                  <a:pt x="2242812" y="3990939"/>
                  <a:pt x="2260581" y="4008352"/>
                  <a:pt x="2260581" y="4029833"/>
                </a:cubicBezTo>
                <a:cubicBezTo>
                  <a:pt x="2260581" y="4051314"/>
                  <a:pt x="2242812" y="4068727"/>
                  <a:pt x="2220893" y="4068727"/>
                </a:cubicBezTo>
                <a:cubicBezTo>
                  <a:pt x="2198974" y="4068727"/>
                  <a:pt x="2181205" y="4051314"/>
                  <a:pt x="2181205" y="4029833"/>
                </a:cubicBezTo>
                <a:cubicBezTo>
                  <a:pt x="2181205" y="4008352"/>
                  <a:pt x="2198974" y="3990939"/>
                  <a:pt x="2220893" y="3990939"/>
                </a:cubicBezTo>
                <a:close/>
                <a:moveTo>
                  <a:pt x="1644630" y="3990939"/>
                </a:moveTo>
                <a:cubicBezTo>
                  <a:pt x="1665672" y="3990939"/>
                  <a:pt x="1682730" y="4008352"/>
                  <a:pt x="1682730" y="4029833"/>
                </a:cubicBezTo>
                <a:cubicBezTo>
                  <a:pt x="1682730" y="4051314"/>
                  <a:pt x="1665672" y="4068727"/>
                  <a:pt x="1644630" y="4068727"/>
                </a:cubicBezTo>
                <a:cubicBezTo>
                  <a:pt x="1623588" y="4068727"/>
                  <a:pt x="1606530" y="4051314"/>
                  <a:pt x="1606530" y="4029833"/>
                </a:cubicBezTo>
                <a:cubicBezTo>
                  <a:pt x="1606530" y="4008352"/>
                  <a:pt x="1623588" y="3990939"/>
                  <a:pt x="1644630" y="3990939"/>
                </a:cubicBezTo>
                <a:close/>
                <a:moveTo>
                  <a:pt x="2124850" y="3989352"/>
                </a:moveTo>
                <a:cubicBezTo>
                  <a:pt x="2147208" y="3989352"/>
                  <a:pt x="2165332" y="4007476"/>
                  <a:pt x="2165332" y="4029834"/>
                </a:cubicBezTo>
                <a:cubicBezTo>
                  <a:pt x="2165332" y="4052192"/>
                  <a:pt x="2147208" y="4070316"/>
                  <a:pt x="2124850" y="4070316"/>
                </a:cubicBezTo>
                <a:cubicBezTo>
                  <a:pt x="2102492" y="4070316"/>
                  <a:pt x="2084368" y="4052192"/>
                  <a:pt x="2084368" y="4029834"/>
                </a:cubicBezTo>
                <a:cubicBezTo>
                  <a:pt x="2084368" y="4007476"/>
                  <a:pt x="2102492" y="3989352"/>
                  <a:pt x="2124850" y="3989352"/>
                </a:cubicBezTo>
                <a:close/>
                <a:moveTo>
                  <a:pt x="2028806" y="3989352"/>
                </a:moveTo>
                <a:cubicBezTo>
                  <a:pt x="2050725" y="3989352"/>
                  <a:pt x="2068494" y="4007476"/>
                  <a:pt x="2068494" y="4029834"/>
                </a:cubicBezTo>
                <a:cubicBezTo>
                  <a:pt x="2068494" y="4052192"/>
                  <a:pt x="2050725" y="4070316"/>
                  <a:pt x="2028806" y="4070316"/>
                </a:cubicBezTo>
                <a:cubicBezTo>
                  <a:pt x="2006887" y="4070316"/>
                  <a:pt x="1989118" y="4052192"/>
                  <a:pt x="1989118" y="4029834"/>
                </a:cubicBezTo>
                <a:cubicBezTo>
                  <a:pt x="1989118" y="4007476"/>
                  <a:pt x="2006887" y="3989352"/>
                  <a:pt x="2028806" y="3989352"/>
                </a:cubicBezTo>
                <a:close/>
                <a:moveTo>
                  <a:pt x="1932762" y="3989352"/>
                </a:moveTo>
                <a:cubicBezTo>
                  <a:pt x="1955120" y="3989352"/>
                  <a:pt x="1973244" y="4007476"/>
                  <a:pt x="1973244" y="4029834"/>
                </a:cubicBezTo>
                <a:cubicBezTo>
                  <a:pt x="1973244" y="4052192"/>
                  <a:pt x="1955120" y="4070316"/>
                  <a:pt x="1932762" y="4070316"/>
                </a:cubicBezTo>
                <a:cubicBezTo>
                  <a:pt x="1910404" y="4070316"/>
                  <a:pt x="1892280" y="4052192"/>
                  <a:pt x="1892280" y="4029834"/>
                </a:cubicBezTo>
                <a:cubicBezTo>
                  <a:pt x="1892280" y="4007476"/>
                  <a:pt x="1910404" y="3989352"/>
                  <a:pt x="1932762" y="3989352"/>
                </a:cubicBezTo>
                <a:close/>
                <a:moveTo>
                  <a:pt x="1836718" y="3989352"/>
                </a:moveTo>
                <a:cubicBezTo>
                  <a:pt x="1858637" y="3989352"/>
                  <a:pt x="1876406" y="4007476"/>
                  <a:pt x="1876406" y="4029834"/>
                </a:cubicBezTo>
                <a:cubicBezTo>
                  <a:pt x="1876406" y="4052192"/>
                  <a:pt x="1858637" y="4070316"/>
                  <a:pt x="1836718" y="4070316"/>
                </a:cubicBezTo>
                <a:cubicBezTo>
                  <a:pt x="1814799" y="4070316"/>
                  <a:pt x="1797030" y="4052192"/>
                  <a:pt x="1797030" y="4029834"/>
                </a:cubicBezTo>
                <a:cubicBezTo>
                  <a:pt x="1797030" y="4007476"/>
                  <a:pt x="1814799" y="3989352"/>
                  <a:pt x="1836718" y="3989352"/>
                </a:cubicBezTo>
                <a:close/>
                <a:moveTo>
                  <a:pt x="1741468" y="3989352"/>
                </a:moveTo>
                <a:cubicBezTo>
                  <a:pt x="1763387" y="3989352"/>
                  <a:pt x="1781156" y="4007476"/>
                  <a:pt x="1781156" y="4029834"/>
                </a:cubicBezTo>
                <a:cubicBezTo>
                  <a:pt x="1781156" y="4052192"/>
                  <a:pt x="1763387" y="4070316"/>
                  <a:pt x="1741468" y="4070316"/>
                </a:cubicBezTo>
                <a:cubicBezTo>
                  <a:pt x="1719549" y="4070316"/>
                  <a:pt x="1701780" y="4052192"/>
                  <a:pt x="1701780" y="4029834"/>
                </a:cubicBezTo>
                <a:cubicBezTo>
                  <a:pt x="1701780" y="4007476"/>
                  <a:pt x="1719549" y="3989352"/>
                  <a:pt x="1741468" y="3989352"/>
                </a:cubicBezTo>
                <a:close/>
                <a:moveTo>
                  <a:pt x="3371831" y="3932202"/>
                </a:moveTo>
                <a:cubicBezTo>
                  <a:pt x="3372709" y="3932202"/>
                  <a:pt x="3373419" y="3932913"/>
                  <a:pt x="3373419" y="3933790"/>
                </a:cubicBezTo>
                <a:cubicBezTo>
                  <a:pt x="3373419" y="3934667"/>
                  <a:pt x="3372709" y="3935378"/>
                  <a:pt x="3371831" y="3935378"/>
                </a:cubicBezTo>
                <a:cubicBezTo>
                  <a:pt x="3370954" y="3935378"/>
                  <a:pt x="3370243" y="3934667"/>
                  <a:pt x="3370243" y="3933790"/>
                </a:cubicBezTo>
                <a:cubicBezTo>
                  <a:pt x="3370243" y="3932913"/>
                  <a:pt x="3370954" y="3932202"/>
                  <a:pt x="3371831" y="3932202"/>
                </a:cubicBezTo>
                <a:close/>
                <a:moveTo>
                  <a:pt x="877874" y="3930614"/>
                </a:moveTo>
                <a:cubicBezTo>
                  <a:pt x="879628" y="3930614"/>
                  <a:pt x="881049" y="3932036"/>
                  <a:pt x="881049" y="3933789"/>
                </a:cubicBezTo>
                <a:cubicBezTo>
                  <a:pt x="881049" y="3935542"/>
                  <a:pt x="879628" y="3936964"/>
                  <a:pt x="877874" y="3936964"/>
                </a:cubicBezTo>
                <a:cubicBezTo>
                  <a:pt x="876121" y="3936964"/>
                  <a:pt x="874699" y="3935542"/>
                  <a:pt x="874699" y="3933789"/>
                </a:cubicBezTo>
                <a:cubicBezTo>
                  <a:pt x="874699" y="3932036"/>
                  <a:pt x="876121" y="3930614"/>
                  <a:pt x="877874" y="3930614"/>
                </a:cubicBezTo>
                <a:close/>
                <a:moveTo>
                  <a:pt x="3275787" y="3929027"/>
                </a:moveTo>
                <a:cubicBezTo>
                  <a:pt x="3278856" y="3929027"/>
                  <a:pt x="3281344" y="3931515"/>
                  <a:pt x="3281344" y="3934584"/>
                </a:cubicBezTo>
                <a:cubicBezTo>
                  <a:pt x="3281344" y="3937653"/>
                  <a:pt x="3278856" y="3940141"/>
                  <a:pt x="3275787" y="3940141"/>
                </a:cubicBezTo>
                <a:cubicBezTo>
                  <a:pt x="3272718" y="3940141"/>
                  <a:pt x="3270230" y="3937653"/>
                  <a:pt x="3270230" y="3934584"/>
                </a:cubicBezTo>
                <a:cubicBezTo>
                  <a:pt x="3270230" y="3931515"/>
                  <a:pt x="3272718" y="3929027"/>
                  <a:pt x="3275787" y="3929027"/>
                </a:cubicBezTo>
                <a:close/>
                <a:moveTo>
                  <a:pt x="3179743" y="3924264"/>
                </a:moveTo>
                <a:cubicBezTo>
                  <a:pt x="3185004" y="3924264"/>
                  <a:pt x="3189268" y="3928528"/>
                  <a:pt x="3189268" y="3933789"/>
                </a:cubicBezTo>
                <a:cubicBezTo>
                  <a:pt x="3189268" y="3939050"/>
                  <a:pt x="3185004" y="3943314"/>
                  <a:pt x="3179743" y="3943314"/>
                </a:cubicBezTo>
                <a:cubicBezTo>
                  <a:pt x="3174482" y="3943314"/>
                  <a:pt x="3170218" y="3939050"/>
                  <a:pt x="3170218" y="3933789"/>
                </a:cubicBezTo>
                <a:cubicBezTo>
                  <a:pt x="3170218" y="3928528"/>
                  <a:pt x="3174482" y="3924264"/>
                  <a:pt x="3179743" y="3924264"/>
                </a:cubicBezTo>
                <a:close/>
                <a:moveTo>
                  <a:pt x="973124" y="3922677"/>
                </a:moveTo>
                <a:cubicBezTo>
                  <a:pt x="979262" y="3922677"/>
                  <a:pt x="984237" y="3927652"/>
                  <a:pt x="984237" y="3933790"/>
                </a:cubicBezTo>
                <a:cubicBezTo>
                  <a:pt x="984237" y="3939928"/>
                  <a:pt x="979262" y="3944903"/>
                  <a:pt x="973124" y="3944903"/>
                </a:cubicBezTo>
                <a:cubicBezTo>
                  <a:pt x="966986" y="3944903"/>
                  <a:pt x="962011" y="3939928"/>
                  <a:pt x="962011" y="3933790"/>
                </a:cubicBezTo>
                <a:cubicBezTo>
                  <a:pt x="962011" y="3927652"/>
                  <a:pt x="966986" y="3922677"/>
                  <a:pt x="973124" y="3922677"/>
                </a:cubicBezTo>
                <a:close/>
                <a:moveTo>
                  <a:pt x="3083700" y="3919502"/>
                </a:moveTo>
                <a:cubicBezTo>
                  <a:pt x="3092030" y="3919502"/>
                  <a:pt x="3098782" y="3926254"/>
                  <a:pt x="3098782" y="3934584"/>
                </a:cubicBezTo>
                <a:cubicBezTo>
                  <a:pt x="3098782" y="3942914"/>
                  <a:pt x="3092030" y="3949666"/>
                  <a:pt x="3083700" y="3949666"/>
                </a:cubicBezTo>
                <a:cubicBezTo>
                  <a:pt x="3075370" y="3949666"/>
                  <a:pt x="3068618" y="3942914"/>
                  <a:pt x="3068618" y="3934584"/>
                </a:cubicBezTo>
                <a:cubicBezTo>
                  <a:pt x="3068618" y="3926254"/>
                  <a:pt x="3075370" y="3919502"/>
                  <a:pt x="3083700" y="3919502"/>
                </a:cubicBezTo>
                <a:close/>
                <a:moveTo>
                  <a:pt x="2988449" y="3914739"/>
                </a:moveTo>
                <a:cubicBezTo>
                  <a:pt x="2999409" y="3914739"/>
                  <a:pt x="3008293" y="3923623"/>
                  <a:pt x="3008293" y="3934583"/>
                </a:cubicBezTo>
                <a:cubicBezTo>
                  <a:pt x="3008293" y="3945543"/>
                  <a:pt x="2999409" y="3954427"/>
                  <a:pt x="2988449" y="3954427"/>
                </a:cubicBezTo>
                <a:cubicBezTo>
                  <a:pt x="2977489" y="3954427"/>
                  <a:pt x="2968605" y="3945543"/>
                  <a:pt x="2968605" y="3934583"/>
                </a:cubicBezTo>
                <a:cubicBezTo>
                  <a:pt x="2968605" y="3923623"/>
                  <a:pt x="2977489" y="3914739"/>
                  <a:pt x="2988449" y="3914739"/>
                </a:cubicBezTo>
                <a:close/>
                <a:moveTo>
                  <a:pt x="1932762" y="3913152"/>
                </a:moveTo>
                <a:cubicBezTo>
                  <a:pt x="1944599" y="3913152"/>
                  <a:pt x="1954194" y="3922392"/>
                  <a:pt x="1954194" y="3933790"/>
                </a:cubicBezTo>
                <a:cubicBezTo>
                  <a:pt x="1954194" y="3945188"/>
                  <a:pt x="1944599" y="3954428"/>
                  <a:pt x="1932762" y="3954428"/>
                </a:cubicBezTo>
                <a:cubicBezTo>
                  <a:pt x="1920925" y="3954428"/>
                  <a:pt x="1911330" y="3945188"/>
                  <a:pt x="1911330" y="3933790"/>
                </a:cubicBezTo>
                <a:cubicBezTo>
                  <a:pt x="1911330" y="3922392"/>
                  <a:pt x="1920925" y="3913152"/>
                  <a:pt x="1932762" y="3913152"/>
                </a:cubicBezTo>
                <a:close/>
                <a:moveTo>
                  <a:pt x="1836718" y="3913152"/>
                </a:moveTo>
                <a:cubicBezTo>
                  <a:pt x="1848116" y="3913152"/>
                  <a:pt x="1857356" y="3922392"/>
                  <a:pt x="1857356" y="3933790"/>
                </a:cubicBezTo>
                <a:cubicBezTo>
                  <a:pt x="1857356" y="3945188"/>
                  <a:pt x="1848116" y="3954428"/>
                  <a:pt x="1836718" y="3954428"/>
                </a:cubicBezTo>
                <a:cubicBezTo>
                  <a:pt x="1825320" y="3954428"/>
                  <a:pt x="1816080" y="3945188"/>
                  <a:pt x="1816080" y="3933790"/>
                </a:cubicBezTo>
                <a:cubicBezTo>
                  <a:pt x="1816080" y="3922392"/>
                  <a:pt x="1825320" y="3913152"/>
                  <a:pt x="1836718" y="3913152"/>
                </a:cubicBezTo>
                <a:close/>
                <a:moveTo>
                  <a:pt x="1069962" y="3913152"/>
                </a:moveTo>
                <a:cubicBezTo>
                  <a:pt x="1081360" y="3913152"/>
                  <a:pt x="1090600" y="3922392"/>
                  <a:pt x="1090600" y="3933790"/>
                </a:cubicBezTo>
                <a:cubicBezTo>
                  <a:pt x="1090600" y="3945188"/>
                  <a:pt x="1081360" y="3954428"/>
                  <a:pt x="1069962" y="3954428"/>
                </a:cubicBezTo>
                <a:cubicBezTo>
                  <a:pt x="1058564" y="3954428"/>
                  <a:pt x="1049324" y="3945188"/>
                  <a:pt x="1049324" y="3933790"/>
                </a:cubicBezTo>
                <a:cubicBezTo>
                  <a:pt x="1049324" y="3922392"/>
                  <a:pt x="1058564" y="3913152"/>
                  <a:pt x="1069962" y="3913152"/>
                </a:cubicBezTo>
                <a:close/>
                <a:moveTo>
                  <a:pt x="2028805" y="3911564"/>
                </a:moveTo>
                <a:cubicBezTo>
                  <a:pt x="2041080" y="3911564"/>
                  <a:pt x="2051030" y="3921514"/>
                  <a:pt x="2051030" y="3933789"/>
                </a:cubicBezTo>
                <a:cubicBezTo>
                  <a:pt x="2051030" y="3946064"/>
                  <a:pt x="2041080" y="3956014"/>
                  <a:pt x="2028805" y="3956014"/>
                </a:cubicBezTo>
                <a:cubicBezTo>
                  <a:pt x="2016530" y="3956014"/>
                  <a:pt x="2006580" y="3946064"/>
                  <a:pt x="2006580" y="3933789"/>
                </a:cubicBezTo>
                <a:cubicBezTo>
                  <a:pt x="2006580" y="3921514"/>
                  <a:pt x="2016530" y="3911564"/>
                  <a:pt x="2028805" y="3911564"/>
                </a:cubicBezTo>
                <a:close/>
                <a:moveTo>
                  <a:pt x="1741468" y="3911564"/>
                </a:moveTo>
                <a:cubicBezTo>
                  <a:pt x="1753743" y="3911564"/>
                  <a:pt x="1763693" y="3921514"/>
                  <a:pt x="1763693" y="3933789"/>
                </a:cubicBezTo>
                <a:cubicBezTo>
                  <a:pt x="1763693" y="3946064"/>
                  <a:pt x="1753743" y="3956014"/>
                  <a:pt x="1741468" y="3956014"/>
                </a:cubicBezTo>
                <a:cubicBezTo>
                  <a:pt x="1729193" y="3956014"/>
                  <a:pt x="1719243" y="3946064"/>
                  <a:pt x="1719243" y="3933789"/>
                </a:cubicBezTo>
                <a:cubicBezTo>
                  <a:pt x="1719243" y="3921514"/>
                  <a:pt x="1729193" y="3911564"/>
                  <a:pt x="1741468" y="3911564"/>
                </a:cubicBezTo>
                <a:close/>
                <a:moveTo>
                  <a:pt x="2124850" y="3909977"/>
                </a:moveTo>
                <a:cubicBezTo>
                  <a:pt x="2138440" y="3909977"/>
                  <a:pt x="2149457" y="3920638"/>
                  <a:pt x="2149457" y="3933790"/>
                </a:cubicBezTo>
                <a:cubicBezTo>
                  <a:pt x="2149457" y="3946942"/>
                  <a:pt x="2138440" y="3957603"/>
                  <a:pt x="2124850" y="3957603"/>
                </a:cubicBezTo>
                <a:cubicBezTo>
                  <a:pt x="2111260" y="3957603"/>
                  <a:pt x="2100243" y="3946942"/>
                  <a:pt x="2100243" y="3933790"/>
                </a:cubicBezTo>
                <a:cubicBezTo>
                  <a:pt x="2100243" y="3920638"/>
                  <a:pt x="2111260" y="3909977"/>
                  <a:pt x="2124850" y="3909977"/>
                </a:cubicBezTo>
                <a:close/>
                <a:moveTo>
                  <a:pt x="2892405" y="3908389"/>
                </a:moveTo>
                <a:cubicBezTo>
                  <a:pt x="2906433" y="3908389"/>
                  <a:pt x="2917805" y="3919761"/>
                  <a:pt x="2917805" y="3933789"/>
                </a:cubicBezTo>
                <a:cubicBezTo>
                  <a:pt x="2917805" y="3947817"/>
                  <a:pt x="2906433" y="3959189"/>
                  <a:pt x="2892405" y="3959189"/>
                </a:cubicBezTo>
                <a:cubicBezTo>
                  <a:pt x="2878377" y="3959189"/>
                  <a:pt x="2867005" y="3947817"/>
                  <a:pt x="2867005" y="3933789"/>
                </a:cubicBezTo>
                <a:cubicBezTo>
                  <a:pt x="2867005" y="3919761"/>
                  <a:pt x="2878377" y="3908389"/>
                  <a:pt x="2892405" y="3908389"/>
                </a:cubicBezTo>
                <a:close/>
                <a:moveTo>
                  <a:pt x="1644630" y="3908389"/>
                </a:moveTo>
                <a:cubicBezTo>
                  <a:pt x="1658658" y="3908389"/>
                  <a:pt x="1670030" y="3919761"/>
                  <a:pt x="1670030" y="3933789"/>
                </a:cubicBezTo>
                <a:cubicBezTo>
                  <a:pt x="1670030" y="3947817"/>
                  <a:pt x="1658658" y="3959189"/>
                  <a:pt x="1644630" y="3959189"/>
                </a:cubicBezTo>
                <a:cubicBezTo>
                  <a:pt x="1630602" y="3959189"/>
                  <a:pt x="1619230" y="3947817"/>
                  <a:pt x="1619230" y="3933789"/>
                </a:cubicBezTo>
                <a:cubicBezTo>
                  <a:pt x="1619230" y="3919761"/>
                  <a:pt x="1630602" y="3908389"/>
                  <a:pt x="1644630" y="3908389"/>
                </a:cubicBezTo>
                <a:close/>
                <a:moveTo>
                  <a:pt x="2220893" y="3905214"/>
                </a:moveTo>
                <a:cubicBezTo>
                  <a:pt x="2236675" y="3905214"/>
                  <a:pt x="2249468" y="3918007"/>
                  <a:pt x="2249468" y="3933789"/>
                </a:cubicBezTo>
                <a:cubicBezTo>
                  <a:pt x="2249468" y="3949571"/>
                  <a:pt x="2236675" y="3962364"/>
                  <a:pt x="2220893" y="3962364"/>
                </a:cubicBezTo>
                <a:cubicBezTo>
                  <a:pt x="2205111" y="3962364"/>
                  <a:pt x="2192318" y="3949571"/>
                  <a:pt x="2192318" y="3933789"/>
                </a:cubicBezTo>
                <a:cubicBezTo>
                  <a:pt x="2192318" y="3918007"/>
                  <a:pt x="2205111" y="3905214"/>
                  <a:pt x="2220893" y="3905214"/>
                </a:cubicBezTo>
                <a:close/>
                <a:moveTo>
                  <a:pt x="1166005" y="3905214"/>
                </a:moveTo>
                <a:cubicBezTo>
                  <a:pt x="1182225" y="3905214"/>
                  <a:pt x="1195374" y="3918363"/>
                  <a:pt x="1195374" y="3934583"/>
                </a:cubicBezTo>
                <a:cubicBezTo>
                  <a:pt x="1195374" y="3950803"/>
                  <a:pt x="1182225" y="3963952"/>
                  <a:pt x="1166005" y="3963952"/>
                </a:cubicBezTo>
                <a:cubicBezTo>
                  <a:pt x="1149785" y="3963952"/>
                  <a:pt x="1136637" y="3950803"/>
                  <a:pt x="1136637" y="3934583"/>
                </a:cubicBezTo>
                <a:cubicBezTo>
                  <a:pt x="1136637" y="3918363"/>
                  <a:pt x="1149785" y="3905214"/>
                  <a:pt x="1166005" y="3905214"/>
                </a:cubicBezTo>
                <a:close/>
                <a:moveTo>
                  <a:pt x="2795568" y="3903627"/>
                </a:moveTo>
                <a:cubicBezTo>
                  <a:pt x="2812227" y="3903627"/>
                  <a:pt x="2825731" y="3917131"/>
                  <a:pt x="2825731" y="3933790"/>
                </a:cubicBezTo>
                <a:cubicBezTo>
                  <a:pt x="2825731" y="3950449"/>
                  <a:pt x="2812227" y="3963953"/>
                  <a:pt x="2795568" y="3963953"/>
                </a:cubicBezTo>
                <a:cubicBezTo>
                  <a:pt x="2778909" y="3963953"/>
                  <a:pt x="2765405" y="3950449"/>
                  <a:pt x="2765405" y="3933790"/>
                </a:cubicBezTo>
                <a:cubicBezTo>
                  <a:pt x="2765405" y="3917131"/>
                  <a:pt x="2778909" y="3903627"/>
                  <a:pt x="2795568" y="3903627"/>
                </a:cubicBezTo>
                <a:close/>
                <a:moveTo>
                  <a:pt x="1549381" y="3903627"/>
                </a:moveTo>
                <a:cubicBezTo>
                  <a:pt x="1566040" y="3903627"/>
                  <a:pt x="1579544" y="3917131"/>
                  <a:pt x="1579544" y="3933790"/>
                </a:cubicBezTo>
                <a:cubicBezTo>
                  <a:pt x="1579544" y="3950449"/>
                  <a:pt x="1566040" y="3963953"/>
                  <a:pt x="1549381" y="3963953"/>
                </a:cubicBezTo>
                <a:cubicBezTo>
                  <a:pt x="1532722" y="3963953"/>
                  <a:pt x="1519218" y="3950449"/>
                  <a:pt x="1519218" y="3933790"/>
                </a:cubicBezTo>
                <a:cubicBezTo>
                  <a:pt x="1519218" y="3917131"/>
                  <a:pt x="1532722" y="3903627"/>
                  <a:pt x="1549381" y="3903627"/>
                </a:cubicBezTo>
                <a:close/>
                <a:moveTo>
                  <a:pt x="2316937" y="3900452"/>
                </a:moveTo>
                <a:cubicBezTo>
                  <a:pt x="2334911" y="3900452"/>
                  <a:pt x="2349481" y="3915378"/>
                  <a:pt x="2349481" y="3933790"/>
                </a:cubicBezTo>
                <a:cubicBezTo>
                  <a:pt x="2349481" y="3952202"/>
                  <a:pt x="2334911" y="3967128"/>
                  <a:pt x="2316937" y="3967128"/>
                </a:cubicBezTo>
                <a:cubicBezTo>
                  <a:pt x="2298963" y="3967128"/>
                  <a:pt x="2284393" y="3952202"/>
                  <a:pt x="2284393" y="3933790"/>
                </a:cubicBezTo>
                <a:cubicBezTo>
                  <a:pt x="2284393" y="3915378"/>
                  <a:pt x="2298963" y="3900452"/>
                  <a:pt x="2316937" y="3900452"/>
                </a:cubicBezTo>
                <a:close/>
                <a:moveTo>
                  <a:pt x="2700318" y="3898864"/>
                </a:moveTo>
                <a:cubicBezTo>
                  <a:pt x="2719607" y="3898864"/>
                  <a:pt x="2735243" y="3914500"/>
                  <a:pt x="2735243" y="3933789"/>
                </a:cubicBezTo>
                <a:cubicBezTo>
                  <a:pt x="2735243" y="3953078"/>
                  <a:pt x="2719607" y="3968714"/>
                  <a:pt x="2700318" y="3968714"/>
                </a:cubicBezTo>
                <a:cubicBezTo>
                  <a:pt x="2681029" y="3968714"/>
                  <a:pt x="2665393" y="3953078"/>
                  <a:pt x="2665393" y="3933789"/>
                </a:cubicBezTo>
                <a:cubicBezTo>
                  <a:pt x="2665393" y="3914500"/>
                  <a:pt x="2681029" y="3898864"/>
                  <a:pt x="2700318" y="3898864"/>
                </a:cubicBezTo>
                <a:close/>
                <a:moveTo>
                  <a:pt x="1453337" y="3898864"/>
                </a:moveTo>
                <a:cubicBezTo>
                  <a:pt x="1473064" y="3898864"/>
                  <a:pt x="1489056" y="3914500"/>
                  <a:pt x="1489056" y="3933789"/>
                </a:cubicBezTo>
                <a:cubicBezTo>
                  <a:pt x="1489056" y="3953078"/>
                  <a:pt x="1473064" y="3968714"/>
                  <a:pt x="1453337" y="3968714"/>
                </a:cubicBezTo>
                <a:cubicBezTo>
                  <a:pt x="1433610" y="3968714"/>
                  <a:pt x="1417618" y="3953078"/>
                  <a:pt x="1417618" y="3933789"/>
                </a:cubicBezTo>
                <a:cubicBezTo>
                  <a:pt x="1417618" y="3914500"/>
                  <a:pt x="1433610" y="3898864"/>
                  <a:pt x="1453337" y="3898864"/>
                </a:cubicBezTo>
                <a:close/>
                <a:moveTo>
                  <a:pt x="1262049" y="3897277"/>
                </a:moveTo>
                <a:cubicBezTo>
                  <a:pt x="1282215" y="3897277"/>
                  <a:pt x="1298562" y="3913624"/>
                  <a:pt x="1298562" y="3933790"/>
                </a:cubicBezTo>
                <a:cubicBezTo>
                  <a:pt x="1298562" y="3953956"/>
                  <a:pt x="1282215" y="3970303"/>
                  <a:pt x="1262049" y="3970303"/>
                </a:cubicBezTo>
                <a:cubicBezTo>
                  <a:pt x="1241883" y="3970303"/>
                  <a:pt x="1225536" y="3953956"/>
                  <a:pt x="1225536" y="3933790"/>
                </a:cubicBezTo>
                <a:cubicBezTo>
                  <a:pt x="1225536" y="3913624"/>
                  <a:pt x="1241883" y="3897277"/>
                  <a:pt x="1262049" y="3897277"/>
                </a:cubicBezTo>
                <a:close/>
                <a:moveTo>
                  <a:pt x="2412980" y="3895689"/>
                </a:moveTo>
                <a:cubicBezTo>
                  <a:pt x="2434022" y="3895689"/>
                  <a:pt x="2451080" y="3912747"/>
                  <a:pt x="2451080" y="3933789"/>
                </a:cubicBezTo>
                <a:cubicBezTo>
                  <a:pt x="2451080" y="3954831"/>
                  <a:pt x="2434022" y="3971889"/>
                  <a:pt x="2412980" y="3971889"/>
                </a:cubicBezTo>
                <a:cubicBezTo>
                  <a:pt x="2391938" y="3971889"/>
                  <a:pt x="2374880" y="3954831"/>
                  <a:pt x="2374880" y="3933789"/>
                </a:cubicBezTo>
                <a:cubicBezTo>
                  <a:pt x="2374880" y="3912747"/>
                  <a:pt x="2391938" y="3895689"/>
                  <a:pt x="2412980" y="3895689"/>
                </a:cubicBezTo>
                <a:close/>
                <a:moveTo>
                  <a:pt x="1357293" y="3895689"/>
                </a:moveTo>
                <a:cubicBezTo>
                  <a:pt x="1378335" y="3895689"/>
                  <a:pt x="1395393" y="3912747"/>
                  <a:pt x="1395393" y="3933789"/>
                </a:cubicBezTo>
                <a:cubicBezTo>
                  <a:pt x="1395393" y="3954831"/>
                  <a:pt x="1378335" y="3971889"/>
                  <a:pt x="1357293" y="3971889"/>
                </a:cubicBezTo>
                <a:cubicBezTo>
                  <a:pt x="1336257" y="3971889"/>
                  <a:pt x="1319199" y="3954831"/>
                  <a:pt x="1319199" y="3933789"/>
                </a:cubicBezTo>
                <a:cubicBezTo>
                  <a:pt x="1319199" y="3912747"/>
                  <a:pt x="1336257" y="3895689"/>
                  <a:pt x="1357293" y="3895689"/>
                </a:cubicBezTo>
                <a:close/>
                <a:moveTo>
                  <a:pt x="2604275" y="3894102"/>
                </a:moveTo>
                <a:cubicBezTo>
                  <a:pt x="2626633" y="3894102"/>
                  <a:pt x="2644757" y="3911871"/>
                  <a:pt x="2644757" y="3933790"/>
                </a:cubicBezTo>
                <a:cubicBezTo>
                  <a:pt x="2644757" y="3955709"/>
                  <a:pt x="2626633" y="3973478"/>
                  <a:pt x="2604275" y="3973478"/>
                </a:cubicBezTo>
                <a:cubicBezTo>
                  <a:pt x="2581917" y="3973478"/>
                  <a:pt x="2563793" y="3955709"/>
                  <a:pt x="2563793" y="3933790"/>
                </a:cubicBezTo>
                <a:cubicBezTo>
                  <a:pt x="2563793" y="3911871"/>
                  <a:pt x="2581917" y="3894102"/>
                  <a:pt x="2604275" y="3894102"/>
                </a:cubicBezTo>
                <a:close/>
                <a:moveTo>
                  <a:pt x="2509025" y="3894102"/>
                </a:moveTo>
                <a:cubicBezTo>
                  <a:pt x="2531383" y="3894102"/>
                  <a:pt x="2549507" y="3911871"/>
                  <a:pt x="2549507" y="3933790"/>
                </a:cubicBezTo>
                <a:cubicBezTo>
                  <a:pt x="2549507" y="3955709"/>
                  <a:pt x="2531383" y="3973478"/>
                  <a:pt x="2509025" y="3973478"/>
                </a:cubicBezTo>
                <a:cubicBezTo>
                  <a:pt x="2486667" y="3973478"/>
                  <a:pt x="2468543" y="3955709"/>
                  <a:pt x="2468543" y="3933790"/>
                </a:cubicBezTo>
                <a:cubicBezTo>
                  <a:pt x="2468543" y="3911871"/>
                  <a:pt x="2486667" y="3894102"/>
                  <a:pt x="2509025" y="3894102"/>
                </a:cubicBezTo>
                <a:close/>
                <a:moveTo>
                  <a:pt x="3563124" y="3836952"/>
                </a:moveTo>
                <a:cubicBezTo>
                  <a:pt x="3563563" y="3836952"/>
                  <a:pt x="3563918" y="3837307"/>
                  <a:pt x="3563918" y="3837746"/>
                </a:cubicBezTo>
                <a:cubicBezTo>
                  <a:pt x="3563918" y="3838184"/>
                  <a:pt x="3563563" y="3838540"/>
                  <a:pt x="3563124" y="3838540"/>
                </a:cubicBezTo>
                <a:cubicBezTo>
                  <a:pt x="3562686" y="3838540"/>
                  <a:pt x="3562330" y="3838184"/>
                  <a:pt x="3562330" y="3837746"/>
                </a:cubicBezTo>
                <a:cubicBezTo>
                  <a:pt x="3562330" y="3837307"/>
                  <a:pt x="3562686" y="3836952"/>
                  <a:pt x="3563124" y="3836952"/>
                </a:cubicBezTo>
                <a:close/>
                <a:moveTo>
                  <a:pt x="686581" y="3836952"/>
                </a:moveTo>
                <a:cubicBezTo>
                  <a:pt x="687020" y="3836952"/>
                  <a:pt x="687375" y="3837307"/>
                  <a:pt x="687375" y="3837746"/>
                </a:cubicBezTo>
                <a:cubicBezTo>
                  <a:pt x="687375" y="3838184"/>
                  <a:pt x="687020" y="3838540"/>
                  <a:pt x="686581" y="3838540"/>
                </a:cubicBezTo>
                <a:cubicBezTo>
                  <a:pt x="686143" y="3838540"/>
                  <a:pt x="685786" y="3838184"/>
                  <a:pt x="685786" y="3837746"/>
                </a:cubicBezTo>
                <a:cubicBezTo>
                  <a:pt x="685786" y="3837307"/>
                  <a:pt x="686143" y="3836952"/>
                  <a:pt x="686581" y="3836952"/>
                </a:cubicBezTo>
                <a:close/>
                <a:moveTo>
                  <a:pt x="3467080" y="3835364"/>
                </a:moveTo>
                <a:cubicBezTo>
                  <a:pt x="3468833" y="3835364"/>
                  <a:pt x="3470255" y="3836786"/>
                  <a:pt x="3470255" y="3838539"/>
                </a:cubicBezTo>
                <a:cubicBezTo>
                  <a:pt x="3470255" y="3840292"/>
                  <a:pt x="3468833" y="3841714"/>
                  <a:pt x="3467080" y="3841714"/>
                </a:cubicBezTo>
                <a:cubicBezTo>
                  <a:pt x="3465327" y="3841714"/>
                  <a:pt x="3463905" y="3840292"/>
                  <a:pt x="3463905" y="3838539"/>
                </a:cubicBezTo>
                <a:cubicBezTo>
                  <a:pt x="3463905" y="3836786"/>
                  <a:pt x="3465327" y="3835364"/>
                  <a:pt x="3467080" y="3835364"/>
                </a:cubicBezTo>
                <a:close/>
                <a:moveTo>
                  <a:pt x="1932762" y="3835364"/>
                </a:moveTo>
                <a:cubicBezTo>
                  <a:pt x="1934077" y="3835364"/>
                  <a:pt x="1935144" y="3836430"/>
                  <a:pt x="1935144" y="3837746"/>
                </a:cubicBezTo>
                <a:cubicBezTo>
                  <a:pt x="1935144" y="3839061"/>
                  <a:pt x="1934077" y="3840128"/>
                  <a:pt x="1932762" y="3840128"/>
                </a:cubicBezTo>
                <a:cubicBezTo>
                  <a:pt x="1931446" y="3840128"/>
                  <a:pt x="1930380" y="3839061"/>
                  <a:pt x="1930380" y="3837746"/>
                </a:cubicBezTo>
                <a:cubicBezTo>
                  <a:pt x="1930380" y="3836430"/>
                  <a:pt x="1931446" y="3835364"/>
                  <a:pt x="1932762" y="3835364"/>
                </a:cubicBezTo>
                <a:close/>
                <a:moveTo>
                  <a:pt x="1837512" y="3835364"/>
                </a:moveTo>
                <a:cubicBezTo>
                  <a:pt x="1838827" y="3835364"/>
                  <a:pt x="1839894" y="3836430"/>
                  <a:pt x="1839894" y="3837746"/>
                </a:cubicBezTo>
                <a:cubicBezTo>
                  <a:pt x="1839894" y="3839061"/>
                  <a:pt x="1838827" y="3840128"/>
                  <a:pt x="1837512" y="3840128"/>
                </a:cubicBezTo>
                <a:cubicBezTo>
                  <a:pt x="1836196" y="3840128"/>
                  <a:pt x="1835130" y="3839061"/>
                  <a:pt x="1835130" y="3837746"/>
                </a:cubicBezTo>
                <a:cubicBezTo>
                  <a:pt x="1835130" y="3836430"/>
                  <a:pt x="1836196" y="3835364"/>
                  <a:pt x="1837512" y="3835364"/>
                </a:cubicBezTo>
                <a:close/>
                <a:moveTo>
                  <a:pt x="1740675" y="3835364"/>
                </a:moveTo>
                <a:cubicBezTo>
                  <a:pt x="1741990" y="3835364"/>
                  <a:pt x="1743057" y="3836430"/>
                  <a:pt x="1743057" y="3837746"/>
                </a:cubicBezTo>
                <a:cubicBezTo>
                  <a:pt x="1743057" y="3839061"/>
                  <a:pt x="1741990" y="3840128"/>
                  <a:pt x="1740675" y="3840128"/>
                </a:cubicBezTo>
                <a:cubicBezTo>
                  <a:pt x="1739359" y="3840128"/>
                  <a:pt x="1738293" y="3839061"/>
                  <a:pt x="1738293" y="3837746"/>
                </a:cubicBezTo>
                <a:cubicBezTo>
                  <a:pt x="1738293" y="3836430"/>
                  <a:pt x="1739359" y="3835364"/>
                  <a:pt x="1740675" y="3835364"/>
                </a:cubicBezTo>
                <a:close/>
                <a:moveTo>
                  <a:pt x="2124849" y="3833777"/>
                </a:moveTo>
                <a:cubicBezTo>
                  <a:pt x="2127918" y="3833777"/>
                  <a:pt x="2130406" y="3835909"/>
                  <a:pt x="2130406" y="3838540"/>
                </a:cubicBezTo>
                <a:cubicBezTo>
                  <a:pt x="2130406" y="3841171"/>
                  <a:pt x="2127918" y="3843304"/>
                  <a:pt x="2124849" y="3843304"/>
                </a:cubicBezTo>
                <a:cubicBezTo>
                  <a:pt x="2121781" y="3843304"/>
                  <a:pt x="2119293" y="3841171"/>
                  <a:pt x="2119293" y="3838540"/>
                </a:cubicBezTo>
                <a:cubicBezTo>
                  <a:pt x="2119293" y="3835909"/>
                  <a:pt x="2121781" y="3833777"/>
                  <a:pt x="2124849" y="3833777"/>
                </a:cubicBezTo>
                <a:close/>
                <a:moveTo>
                  <a:pt x="2028805" y="3833777"/>
                </a:moveTo>
                <a:cubicBezTo>
                  <a:pt x="2030558" y="3833777"/>
                  <a:pt x="2031980" y="3835554"/>
                  <a:pt x="2031980" y="3837746"/>
                </a:cubicBezTo>
                <a:cubicBezTo>
                  <a:pt x="2031980" y="3839937"/>
                  <a:pt x="2030558" y="3841715"/>
                  <a:pt x="2028805" y="3841715"/>
                </a:cubicBezTo>
                <a:cubicBezTo>
                  <a:pt x="2027052" y="3841715"/>
                  <a:pt x="2025630" y="3839937"/>
                  <a:pt x="2025630" y="3837746"/>
                </a:cubicBezTo>
                <a:cubicBezTo>
                  <a:pt x="2025630" y="3835554"/>
                  <a:pt x="2027052" y="3833777"/>
                  <a:pt x="2028805" y="3833777"/>
                </a:cubicBezTo>
                <a:close/>
                <a:moveTo>
                  <a:pt x="1645424" y="3833777"/>
                </a:moveTo>
                <a:cubicBezTo>
                  <a:pt x="1647616" y="3833777"/>
                  <a:pt x="1649393" y="3835554"/>
                  <a:pt x="1649393" y="3837746"/>
                </a:cubicBezTo>
                <a:cubicBezTo>
                  <a:pt x="1649393" y="3839937"/>
                  <a:pt x="1647616" y="3841715"/>
                  <a:pt x="1645424" y="3841715"/>
                </a:cubicBezTo>
                <a:cubicBezTo>
                  <a:pt x="1643232" y="3841715"/>
                  <a:pt x="1641455" y="3839937"/>
                  <a:pt x="1641455" y="3837746"/>
                </a:cubicBezTo>
                <a:cubicBezTo>
                  <a:pt x="1641455" y="3835554"/>
                  <a:pt x="1643232" y="3833777"/>
                  <a:pt x="1645424" y="3833777"/>
                </a:cubicBezTo>
                <a:close/>
                <a:moveTo>
                  <a:pt x="1549154" y="3832189"/>
                </a:moveTo>
                <a:cubicBezTo>
                  <a:pt x="1552329" y="3832189"/>
                  <a:pt x="1554143" y="3834714"/>
                  <a:pt x="1554143" y="3837745"/>
                </a:cubicBezTo>
                <a:cubicBezTo>
                  <a:pt x="1554143" y="3840776"/>
                  <a:pt x="1552329" y="3843302"/>
                  <a:pt x="1549154" y="3843302"/>
                </a:cubicBezTo>
                <a:cubicBezTo>
                  <a:pt x="1546886" y="3843302"/>
                  <a:pt x="1544618" y="3840776"/>
                  <a:pt x="1544618" y="3837745"/>
                </a:cubicBezTo>
                <a:cubicBezTo>
                  <a:pt x="1544618" y="3834714"/>
                  <a:pt x="1546886" y="3832189"/>
                  <a:pt x="1549154" y="3832189"/>
                </a:cubicBezTo>
                <a:close/>
                <a:moveTo>
                  <a:pt x="781834" y="3832189"/>
                </a:moveTo>
                <a:cubicBezTo>
                  <a:pt x="784903" y="3832189"/>
                  <a:pt x="787391" y="3834677"/>
                  <a:pt x="787391" y="3837746"/>
                </a:cubicBezTo>
                <a:cubicBezTo>
                  <a:pt x="787391" y="3840815"/>
                  <a:pt x="784903" y="3843303"/>
                  <a:pt x="781834" y="3843303"/>
                </a:cubicBezTo>
                <a:cubicBezTo>
                  <a:pt x="778765" y="3843303"/>
                  <a:pt x="776276" y="3840815"/>
                  <a:pt x="776276" y="3837746"/>
                </a:cubicBezTo>
                <a:cubicBezTo>
                  <a:pt x="776276" y="3834677"/>
                  <a:pt x="778765" y="3832189"/>
                  <a:pt x="781834" y="3832189"/>
                </a:cubicBezTo>
                <a:close/>
                <a:moveTo>
                  <a:pt x="3371831" y="3830602"/>
                </a:moveTo>
                <a:cubicBezTo>
                  <a:pt x="3376215" y="3830602"/>
                  <a:pt x="3379769" y="3833800"/>
                  <a:pt x="3379769" y="3837746"/>
                </a:cubicBezTo>
                <a:cubicBezTo>
                  <a:pt x="3379769" y="3841692"/>
                  <a:pt x="3376215" y="3844890"/>
                  <a:pt x="3371831" y="3844890"/>
                </a:cubicBezTo>
                <a:cubicBezTo>
                  <a:pt x="3367447" y="3844890"/>
                  <a:pt x="3363893" y="3841692"/>
                  <a:pt x="3363893" y="3837746"/>
                </a:cubicBezTo>
                <a:cubicBezTo>
                  <a:pt x="3363893" y="3833800"/>
                  <a:pt x="3367447" y="3830602"/>
                  <a:pt x="3371831" y="3830602"/>
                </a:cubicBezTo>
                <a:close/>
                <a:moveTo>
                  <a:pt x="2220893" y="3830602"/>
                </a:moveTo>
                <a:cubicBezTo>
                  <a:pt x="2225277" y="3830602"/>
                  <a:pt x="2228831" y="3833800"/>
                  <a:pt x="2228831" y="3837746"/>
                </a:cubicBezTo>
                <a:cubicBezTo>
                  <a:pt x="2228831" y="3841692"/>
                  <a:pt x="2225277" y="3844890"/>
                  <a:pt x="2220893" y="3844890"/>
                </a:cubicBezTo>
                <a:cubicBezTo>
                  <a:pt x="2216509" y="3844890"/>
                  <a:pt x="2212955" y="3841692"/>
                  <a:pt x="2212955" y="3837746"/>
                </a:cubicBezTo>
                <a:cubicBezTo>
                  <a:pt x="2212955" y="3833800"/>
                  <a:pt x="2216509" y="3830602"/>
                  <a:pt x="2220893" y="3830602"/>
                </a:cubicBezTo>
                <a:close/>
                <a:moveTo>
                  <a:pt x="1453337" y="3829014"/>
                </a:moveTo>
                <a:cubicBezTo>
                  <a:pt x="1458160" y="3829014"/>
                  <a:pt x="1462069" y="3833278"/>
                  <a:pt x="1462069" y="3838539"/>
                </a:cubicBezTo>
                <a:cubicBezTo>
                  <a:pt x="1462069" y="3843800"/>
                  <a:pt x="1458160" y="3848064"/>
                  <a:pt x="1453337" y="3848064"/>
                </a:cubicBezTo>
                <a:cubicBezTo>
                  <a:pt x="1448514" y="3848064"/>
                  <a:pt x="1444605" y="3843800"/>
                  <a:pt x="1444605" y="3838539"/>
                </a:cubicBezTo>
                <a:cubicBezTo>
                  <a:pt x="1444605" y="3833278"/>
                  <a:pt x="1448514" y="3829014"/>
                  <a:pt x="1453337" y="3829014"/>
                </a:cubicBezTo>
                <a:close/>
                <a:moveTo>
                  <a:pt x="2316143" y="3827427"/>
                </a:moveTo>
                <a:cubicBezTo>
                  <a:pt x="2322281" y="3827427"/>
                  <a:pt x="2327256" y="3832402"/>
                  <a:pt x="2327256" y="3838540"/>
                </a:cubicBezTo>
                <a:cubicBezTo>
                  <a:pt x="2327256" y="3844678"/>
                  <a:pt x="2322281" y="3849653"/>
                  <a:pt x="2316143" y="3849653"/>
                </a:cubicBezTo>
                <a:cubicBezTo>
                  <a:pt x="2310005" y="3849653"/>
                  <a:pt x="2305030" y="3844678"/>
                  <a:pt x="2305030" y="3838540"/>
                </a:cubicBezTo>
                <a:cubicBezTo>
                  <a:pt x="2305030" y="3832402"/>
                  <a:pt x="2310005" y="3827427"/>
                  <a:pt x="2316143" y="3827427"/>
                </a:cubicBezTo>
                <a:close/>
                <a:moveTo>
                  <a:pt x="3275787" y="3825839"/>
                </a:moveTo>
                <a:cubicBezTo>
                  <a:pt x="3282363" y="3825839"/>
                  <a:pt x="3287694" y="3831170"/>
                  <a:pt x="3287694" y="3837746"/>
                </a:cubicBezTo>
                <a:cubicBezTo>
                  <a:pt x="3287694" y="3844322"/>
                  <a:pt x="3282363" y="3849653"/>
                  <a:pt x="3275787" y="3849653"/>
                </a:cubicBezTo>
                <a:cubicBezTo>
                  <a:pt x="3269211" y="3849653"/>
                  <a:pt x="3263880" y="3844322"/>
                  <a:pt x="3263880" y="3837746"/>
                </a:cubicBezTo>
                <a:cubicBezTo>
                  <a:pt x="3263880" y="3831170"/>
                  <a:pt x="3269211" y="3825839"/>
                  <a:pt x="3275787" y="3825839"/>
                </a:cubicBezTo>
                <a:close/>
                <a:moveTo>
                  <a:pt x="1357293" y="3822664"/>
                </a:moveTo>
                <a:cubicBezTo>
                  <a:pt x="1366061" y="3822664"/>
                  <a:pt x="1373168" y="3829416"/>
                  <a:pt x="1373168" y="3837746"/>
                </a:cubicBezTo>
                <a:cubicBezTo>
                  <a:pt x="1373168" y="3846076"/>
                  <a:pt x="1366061" y="3852828"/>
                  <a:pt x="1357293" y="3852828"/>
                </a:cubicBezTo>
                <a:cubicBezTo>
                  <a:pt x="1348525" y="3852828"/>
                  <a:pt x="1341418" y="3846076"/>
                  <a:pt x="1341418" y="3837746"/>
                </a:cubicBezTo>
                <a:cubicBezTo>
                  <a:pt x="1341418" y="3829416"/>
                  <a:pt x="1348525" y="3822664"/>
                  <a:pt x="1357293" y="3822664"/>
                </a:cubicBezTo>
                <a:close/>
                <a:moveTo>
                  <a:pt x="2412187" y="3821077"/>
                </a:moveTo>
                <a:cubicBezTo>
                  <a:pt x="2421393" y="3821077"/>
                  <a:pt x="2428856" y="3828540"/>
                  <a:pt x="2428856" y="3837746"/>
                </a:cubicBezTo>
                <a:cubicBezTo>
                  <a:pt x="2428856" y="3846952"/>
                  <a:pt x="2421393" y="3854415"/>
                  <a:pt x="2412187" y="3854415"/>
                </a:cubicBezTo>
                <a:cubicBezTo>
                  <a:pt x="2402981" y="3854415"/>
                  <a:pt x="2395518" y="3846952"/>
                  <a:pt x="2395518" y="3837746"/>
                </a:cubicBezTo>
                <a:cubicBezTo>
                  <a:pt x="2395518" y="3828540"/>
                  <a:pt x="2402981" y="3821077"/>
                  <a:pt x="2412187" y="3821077"/>
                </a:cubicBezTo>
                <a:close/>
                <a:moveTo>
                  <a:pt x="877876" y="3821077"/>
                </a:moveTo>
                <a:cubicBezTo>
                  <a:pt x="886644" y="3821077"/>
                  <a:pt x="893751" y="3828540"/>
                  <a:pt x="893751" y="3837746"/>
                </a:cubicBezTo>
                <a:cubicBezTo>
                  <a:pt x="893751" y="3846952"/>
                  <a:pt x="886644" y="3854415"/>
                  <a:pt x="877876" y="3854415"/>
                </a:cubicBezTo>
                <a:cubicBezTo>
                  <a:pt x="869108" y="3854415"/>
                  <a:pt x="862001" y="3846952"/>
                  <a:pt x="862001" y="3837746"/>
                </a:cubicBezTo>
                <a:cubicBezTo>
                  <a:pt x="862001" y="3828540"/>
                  <a:pt x="869108" y="3821077"/>
                  <a:pt x="877876" y="3821077"/>
                </a:cubicBezTo>
                <a:close/>
                <a:moveTo>
                  <a:pt x="3180537" y="3819489"/>
                </a:moveTo>
                <a:cubicBezTo>
                  <a:pt x="3190620" y="3819489"/>
                  <a:pt x="3198794" y="3827663"/>
                  <a:pt x="3198794" y="3837746"/>
                </a:cubicBezTo>
                <a:cubicBezTo>
                  <a:pt x="3198794" y="3847829"/>
                  <a:pt x="3190620" y="3856003"/>
                  <a:pt x="3180537" y="3856003"/>
                </a:cubicBezTo>
                <a:cubicBezTo>
                  <a:pt x="3170454" y="3856003"/>
                  <a:pt x="3162280" y="3847829"/>
                  <a:pt x="3162280" y="3837746"/>
                </a:cubicBezTo>
                <a:cubicBezTo>
                  <a:pt x="3162280" y="3827663"/>
                  <a:pt x="3170454" y="3819489"/>
                  <a:pt x="3180537" y="3819489"/>
                </a:cubicBezTo>
                <a:close/>
                <a:moveTo>
                  <a:pt x="2508230" y="3814727"/>
                </a:moveTo>
                <a:cubicBezTo>
                  <a:pt x="2520505" y="3814727"/>
                  <a:pt x="2530455" y="3825033"/>
                  <a:pt x="2530455" y="3837746"/>
                </a:cubicBezTo>
                <a:cubicBezTo>
                  <a:pt x="2530455" y="3850459"/>
                  <a:pt x="2520505" y="3860765"/>
                  <a:pt x="2508230" y="3860765"/>
                </a:cubicBezTo>
                <a:cubicBezTo>
                  <a:pt x="2495955" y="3860765"/>
                  <a:pt x="2486005" y="3850459"/>
                  <a:pt x="2486005" y="3837746"/>
                </a:cubicBezTo>
                <a:cubicBezTo>
                  <a:pt x="2486005" y="3825033"/>
                  <a:pt x="2495955" y="3814727"/>
                  <a:pt x="2508230" y="3814727"/>
                </a:cubicBezTo>
                <a:close/>
                <a:moveTo>
                  <a:pt x="3084493" y="3813139"/>
                </a:moveTo>
                <a:cubicBezTo>
                  <a:pt x="3097645" y="3813139"/>
                  <a:pt x="3108306" y="3824156"/>
                  <a:pt x="3108306" y="3837746"/>
                </a:cubicBezTo>
                <a:cubicBezTo>
                  <a:pt x="3108306" y="3851336"/>
                  <a:pt x="3097645" y="3862353"/>
                  <a:pt x="3084493" y="3862353"/>
                </a:cubicBezTo>
                <a:cubicBezTo>
                  <a:pt x="3071341" y="3862353"/>
                  <a:pt x="3060680" y="3851336"/>
                  <a:pt x="3060680" y="3837746"/>
                </a:cubicBezTo>
                <a:cubicBezTo>
                  <a:pt x="3060680" y="3824156"/>
                  <a:pt x="3071341" y="3813139"/>
                  <a:pt x="3084493" y="3813139"/>
                </a:cubicBezTo>
                <a:close/>
                <a:moveTo>
                  <a:pt x="1261258" y="3813139"/>
                </a:moveTo>
                <a:cubicBezTo>
                  <a:pt x="1274848" y="3813139"/>
                  <a:pt x="1285865" y="3824156"/>
                  <a:pt x="1285865" y="3837746"/>
                </a:cubicBezTo>
                <a:cubicBezTo>
                  <a:pt x="1285865" y="3851336"/>
                  <a:pt x="1274848" y="3862353"/>
                  <a:pt x="1261258" y="3862353"/>
                </a:cubicBezTo>
                <a:cubicBezTo>
                  <a:pt x="1247668" y="3862353"/>
                  <a:pt x="1236651" y="3851336"/>
                  <a:pt x="1236651" y="3837746"/>
                </a:cubicBezTo>
                <a:cubicBezTo>
                  <a:pt x="1236651" y="3824156"/>
                  <a:pt x="1247668" y="3813139"/>
                  <a:pt x="1261258" y="3813139"/>
                </a:cubicBezTo>
                <a:close/>
                <a:moveTo>
                  <a:pt x="973126" y="3809964"/>
                </a:moveTo>
                <a:cubicBezTo>
                  <a:pt x="988907" y="3809964"/>
                  <a:pt x="1001702" y="3822402"/>
                  <a:pt x="1001702" y="3837746"/>
                </a:cubicBezTo>
                <a:cubicBezTo>
                  <a:pt x="1001702" y="3853090"/>
                  <a:pt x="988907" y="3865528"/>
                  <a:pt x="973126" y="3865528"/>
                </a:cubicBezTo>
                <a:cubicBezTo>
                  <a:pt x="957344" y="3865528"/>
                  <a:pt x="944551" y="3853090"/>
                  <a:pt x="944551" y="3837746"/>
                </a:cubicBezTo>
                <a:cubicBezTo>
                  <a:pt x="944551" y="3822402"/>
                  <a:pt x="957344" y="3809964"/>
                  <a:pt x="973126" y="3809964"/>
                </a:cubicBezTo>
                <a:close/>
                <a:moveTo>
                  <a:pt x="2987656" y="3808377"/>
                </a:moveTo>
                <a:cubicBezTo>
                  <a:pt x="3004315" y="3808377"/>
                  <a:pt x="3017819" y="3821526"/>
                  <a:pt x="3017819" y="3837746"/>
                </a:cubicBezTo>
                <a:cubicBezTo>
                  <a:pt x="3017819" y="3853966"/>
                  <a:pt x="3004315" y="3867115"/>
                  <a:pt x="2987656" y="3867115"/>
                </a:cubicBezTo>
                <a:cubicBezTo>
                  <a:pt x="2970997" y="3867115"/>
                  <a:pt x="2957493" y="3853966"/>
                  <a:pt x="2957493" y="3837746"/>
                </a:cubicBezTo>
                <a:cubicBezTo>
                  <a:pt x="2957493" y="3821526"/>
                  <a:pt x="2970997" y="3808377"/>
                  <a:pt x="2987656" y="3808377"/>
                </a:cubicBezTo>
                <a:close/>
                <a:moveTo>
                  <a:pt x="2604275" y="3806789"/>
                </a:moveTo>
                <a:cubicBezTo>
                  <a:pt x="2621372" y="3806789"/>
                  <a:pt x="2635232" y="3820649"/>
                  <a:pt x="2635232" y="3837746"/>
                </a:cubicBezTo>
                <a:cubicBezTo>
                  <a:pt x="2635232" y="3854843"/>
                  <a:pt x="2621372" y="3868703"/>
                  <a:pt x="2604275" y="3868703"/>
                </a:cubicBezTo>
                <a:cubicBezTo>
                  <a:pt x="2587178" y="3868703"/>
                  <a:pt x="2573318" y="3854843"/>
                  <a:pt x="2573318" y="3837746"/>
                </a:cubicBezTo>
                <a:cubicBezTo>
                  <a:pt x="2573318" y="3820649"/>
                  <a:pt x="2587178" y="3806789"/>
                  <a:pt x="2604275" y="3806789"/>
                </a:cubicBezTo>
                <a:close/>
                <a:moveTo>
                  <a:pt x="1165213" y="3803614"/>
                </a:moveTo>
                <a:cubicBezTo>
                  <a:pt x="1184502" y="3803614"/>
                  <a:pt x="1200138" y="3819250"/>
                  <a:pt x="1200138" y="3838539"/>
                </a:cubicBezTo>
                <a:cubicBezTo>
                  <a:pt x="1200138" y="3857828"/>
                  <a:pt x="1184502" y="3873464"/>
                  <a:pt x="1165213" y="3873464"/>
                </a:cubicBezTo>
                <a:cubicBezTo>
                  <a:pt x="1145924" y="3873464"/>
                  <a:pt x="1130289" y="3857828"/>
                  <a:pt x="1130289" y="3838539"/>
                </a:cubicBezTo>
                <a:cubicBezTo>
                  <a:pt x="1130289" y="3819250"/>
                  <a:pt x="1145924" y="3803614"/>
                  <a:pt x="1165213" y="3803614"/>
                </a:cubicBezTo>
                <a:close/>
                <a:moveTo>
                  <a:pt x="2892406" y="3802027"/>
                </a:moveTo>
                <a:cubicBezTo>
                  <a:pt x="2912572" y="3802027"/>
                  <a:pt x="2928919" y="3818374"/>
                  <a:pt x="2928919" y="3838540"/>
                </a:cubicBezTo>
                <a:cubicBezTo>
                  <a:pt x="2928919" y="3858706"/>
                  <a:pt x="2912572" y="3875053"/>
                  <a:pt x="2892406" y="3875053"/>
                </a:cubicBezTo>
                <a:cubicBezTo>
                  <a:pt x="2872240" y="3875053"/>
                  <a:pt x="2855893" y="3858706"/>
                  <a:pt x="2855893" y="3838540"/>
                </a:cubicBezTo>
                <a:cubicBezTo>
                  <a:pt x="2855893" y="3818374"/>
                  <a:pt x="2872240" y="3802027"/>
                  <a:pt x="2892406" y="3802027"/>
                </a:cubicBezTo>
                <a:close/>
                <a:moveTo>
                  <a:pt x="1069170" y="3800439"/>
                </a:moveTo>
                <a:cubicBezTo>
                  <a:pt x="1089774" y="3800439"/>
                  <a:pt x="1106477" y="3817142"/>
                  <a:pt x="1106477" y="3837746"/>
                </a:cubicBezTo>
                <a:cubicBezTo>
                  <a:pt x="1106477" y="3858350"/>
                  <a:pt x="1089774" y="3875053"/>
                  <a:pt x="1069170" y="3875053"/>
                </a:cubicBezTo>
                <a:cubicBezTo>
                  <a:pt x="1048566" y="3875053"/>
                  <a:pt x="1031863" y="3858350"/>
                  <a:pt x="1031863" y="3837746"/>
                </a:cubicBezTo>
                <a:cubicBezTo>
                  <a:pt x="1031863" y="3817142"/>
                  <a:pt x="1048566" y="3800439"/>
                  <a:pt x="1069170" y="3800439"/>
                </a:cubicBezTo>
                <a:close/>
                <a:moveTo>
                  <a:pt x="2700318" y="3798852"/>
                </a:moveTo>
                <a:cubicBezTo>
                  <a:pt x="2721360" y="3798852"/>
                  <a:pt x="2738418" y="3816265"/>
                  <a:pt x="2738418" y="3837746"/>
                </a:cubicBezTo>
                <a:cubicBezTo>
                  <a:pt x="2738418" y="3859227"/>
                  <a:pt x="2721360" y="3876640"/>
                  <a:pt x="2700318" y="3876640"/>
                </a:cubicBezTo>
                <a:cubicBezTo>
                  <a:pt x="2679276" y="3876640"/>
                  <a:pt x="2662218" y="3859227"/>
                  <a:pt x="2662218" y="3837746"/>
                </a:cubicBezTo>
                <a:cubicBezTo>
                  <a:pt x="2662218" y="3816265"/>
                  <a:pt x="2679276" y="3798852"/>
                  <a:pt x="2700318" y="3798852"/>
                </a:cubicBezTo>
                <a:close/>
                <a:moveTo>
                  <a:pt x="2795568" y="3797264"/>
                </a:moveTo>
                <a:cubicBezTo>
                  <a:pt x="2818364" y="3797264"/>
                  <a:pt x="2836843" y="3815743"/>
                  <a:pt x="2836843" y="3838539"/>
                </a:cubicBezTo>
                <a:cubicBezTo>
                  <a:pt x="2836843" y="3861335"/>
                  <a:pt x="2818364" y="3879814"/>
                  <a:pt x="2795568" y="3879814"/>
                </a:cubicBezTo>
                <a:cubicBezTo>
                  <a:pt x="2772772" y="3879814"/>
                  <a:pt x="2754293" y="3861335"/>
                  <a:pt x="2754293" y="3838539"/>
                </a:cubicBezTo>
                <a:cubicBezTo>
                  <a:pt x="2754293" y="3815743"/>
                  <a:pt x="2772772" y="3797264"/>
                  <a:pt x="2795568" y="3797264"/>
                </a:cubicBezTo>
                <a:close/>
                <a:moveTo>
                  <a:pt x="3659962" y="3741702"/>
                </a:moveTo>
                <a:cubicBezTo>
                  <a:pt x="3660401" y="3741702"/>
                  <a:pt x="3660756" y="3742057"/>
                  <a:pt x="3660756" y="3742496"/>
                </a:cubicBezTo>
                <a:cubicBezTo>
                  <a:pt x="3660756" y="3742934"/>
                  <a:pt x="3660401" y="3743290"/>
                  <a:pt x="3659962" y="3743290"/>
                </a:cubicBezTo>
                <a:cubicBezTo>
                  <a:pt x="3659524" y="3743290"/>
                  <a:pt x="3659168" y="3742934"/>
                  <a:pt x="3659168" y="3742496"/>
                </a:cubicBezTo>
                <a:cubicBezTo>
                  <a:pt x="3659168" y="3742057"/>
                  <a:pt x="3659524" y="3741702"/>
                  <a:pt x="3659962" y="3741702"/>
                </a:cubicBezTo>
                <a:close/>
                <a:moveTo>
                  <a:pt x="2316937" y="3741702"/>
                </a:moveTo>
                <a:cubicBezTo>
                  <a:pt x="2317375" y="3741702"/>
                  <a:pt x="2317731" y="3742057"/>
                  <a:pt x="2317731" y="3742496"/>
                </a:cubicBezTo>
                <a:cubicBezTo>
                  <a:pt x="2317731" y="3742934"/>
                  <a:pt x="2317375" y="3743290"/>
                  <a:pt x="2316937" y="3743290"/>
                </a:cubicBezTo>
                <a:cubicBezTo>
                  <a:pt x="2316498" y="3743290"/>
                  <a:pt x="2316143" y="3742934"/>
                  <a:pt x="2316143" y="3742496"/>
                </a:cubicBezTo>
                <a:cubicBezTo>
                  <a:pt x="2316143" y="3742057"/>
                  <a:pt x="2316498" y="3741702"/>
                  <a:pt x="2316937" y="3741702"/>
                </a:cubicBezTo>
                <a:close/>
                <a:moveTo>
                  <a:pt x="1358087" y="3741702"/>
                </a:moveTo>
                <a:cubicBezTo>
                  <a:pt x="1358525" y="3741702"/>
                  <a:pt x="1358881" y="3742057"/>
                  <a:pt x="1358881" y="3742496"/>
                </a:cubicBezTo>
                <a:cubicBezTo>
                  <a:pt x="1358881" y="3742934"/>
                  <a:pt x="1358525" y="3743290"/>
                  <a:pt x="1358087" y="3743290"/>
                </a:cubicBezTo>
                <a:cubicBezTo>
                  <a:pt x="1357648" y="3743290"/>
                  <a:pt x="1357293" y="3742934"/>
                  <a:pt x="1357293" y="3742496"/>
                </a:cubicBezTo>
                <a:cubicBezTo>
                  <a:pt x="1357293" y="3742057"/>
                  <a:pt x="1357648" y="3741702"/>
                  <a:pt x="1358087" y="3741702"/>
                </a:cubicBezTo>
                <a:close/>
                <a:moveTo>
                  <a:pt x="589747" y="3741702"/>
                </a:moveTo>
                <a:cubicBezTo>
                  <a:pt x="590185" y="3741702"/>
                  <a:pt x="590541" y="3742057"/>
                  <a:pt x="590541" y="3742496"/>
                </a:cubicBezTo>
                <a:cubicBezTo>
                  <a:pt x="590541" y="3742934"/>
                  <a:pt x="590185" y="3743290"/>
                  <a:pt x="589747" y="3743290"/>
                </a:cubicBezTo>
                <a:cubicBezTo>
                  <a:pt x="589309" y="3743290"/>
                  <a:pt x="588953" y="3742934"/>
                  <a:pt x="588953" y="3742496"/>
                </a:cubicBezTo>
                <a:cubicBezTo>
                  <a:pt x="588953" y="3742057"/>
                  <a:pt x="589309" y="3741702"/>
                  <a:pt x="589747" y="3741702"/>
                </a:cubicBezTo>
                <a:close/>
                <a:moveTo>
                  <a:pt x="2412187" y="3740114"/>
                </a:moveTo>
                <a:cubicBezTo>
                  <a:pt x="2413502" y="3740114"/>
                  <a:pt x="2414569" y="3740825"/>
                  <a:pt x="2414569" y="3741702"/>
                </a:cubicBezTo>
                <a:cubicBezTo>
                  <a:pt x="2414569" y="3742579"/>
                  <a:pt x="2413502" y="3743290"/>
                  <a:pt x="2412187" y="3743290"/>
                </a:cubicBezTo>
                <a:cubicBezTo>
                  <a:pt x="2410871" y="3743290"/>
                  <a:pt x="2409805" y="3742579"/>
                  <a:pt x="2409805" y="3741702"/>
                </a:cubicBezTo>
                <a:cubicBezTo>
                  <a:pt x="2409805" y="3740825"/>
                  <a:pt x="2410871" y="3740114"/>
                  <a:pt x="2412187" y="3740114"/>
                </a:cubicBezTo>
                <a:close/>
                <a:moveTo>
                  <a:pt x="1261259" y="3740114"/>
                </a:moveTo>
                <a:cubicBezTo>
                  <a:pt x="1262575" y="3740114"/>
                  <a:pt x="1263642" y="3741180"/>
                  <a:pt x="1263642" y="3742496"/>
                </a:cubicBezTo>
                <a:cubicBezTo>
                  <a:pt x="1263642" y="3743811"/>
                  <a:pt x="1262575" y="3744878"/>
                  <a:pt x="1261259" y="3744878"/>
                </a:cubicBezTo>
                <a:cubicBezTo>
                  <a:pt x="1259943" y="3744878"/>
                  <a:pt x="1258877" y="3743811"/>
                  <a:pt x="1258877" y="3742496"/>
                </a:cubicBezTo>
                <a:cubicBezTo>
                  <a:pt x="1258877" y="3741180"/>
                  <a:pt x="1259943" y="3740114"/>
                  <a:pt x="1261259" y="3740114"/>
                </a:cubicBezTo>
                <a:close/>
                <a:moveTo>
                  <a:pt x="3563918" y="3738527"/>
                </a:moveTo>
                <a:cubicBezTo>
                  <a:pt x="3565671" y="3738527"/>
                  <a:pt x="3567093" y="3739949"/>
                  <a:pt x="3567093" y="3741702"/>
                </a:cubicBezTo>
                <a:cubicBezTo>
                  <a:pt x="3567093" y="3743455"/>
                  <a:pt x="3565671" y="3744877"/>
                  <a:pt x="3563918" y="3744877"/>
                </a:cubicBezTo>
                <a:cubicBezTo>
                  <a:pt x="3562165" y="3744877"/>
                  <a:pt x="3560743" y="3743455"/>
                  <a:pt x="3560743" y="3741702"/>
                </a:cubicBezTo>
                <a:cubicBezTo>
                  <a:pt x="3560743" y="3739949"/>
                  <a:pt x="3562165" y="3738527"/>
                  <a:pt x="3563918" y="3738527"/>
                </a:cubicBezTo>
                <a:close/>
                <a:moveTo>
                  <a:pt x="2508230" y="3736939"/>
                </a:moveTo>
                <a:cubicBezTo>
                  <a:pt x="2511737" y="3736939"/>
                  <a:pt x="2514580" y="3739427"/>
                  <a:pt x="2514580" y="3742496"/>
                </a:cubicBezTo>
                <a:cubicBezTo>
                  <a:pt x="2514580" y="3745565"/>
                  <a:pt x="2511737" y="3748053"/>
                  <a:pt x="2508230" y="3748053"/>
                </a:cubicBezTo>
                <a:cubicBezTo>
                  <a:pt x="2504723" y="3748053"/>
                  <a:pt x="2501880" y="3745565"/>
                  <a:pt x="2501880" y="3742496"/>
                </a:cubicBezTo>
                <a:cubicBezTo>
                  <a:pt x="2501880" y="3739427"/>
                  <a:pt x="2504723" y="3736939"/>
                  <a:pt x="2508230" y="3736939"/>
                </a:cubicBezTo>
                <a:close/>
                <a:moveTo>
                  <a:pt x="3467875" y="3733764"/>
                </a:moveTo>
                <a:cubicBezTo>
                  <a:pt x="3472698" y="3733764"/>
                  <a:pt x="3476607" y="3737673"/>
                  <a:pt x="3476607" y="3742496"/>
                </a:cubicBezTo>
                <a:cubicBezTo>
                  <a:pt x="3476607" y="3747319"/>
                  <a:pt x="3472698" y="3751228"/>
                  <a:pt x="3467875" y="3751228"/>
                </a:cubicBezTo>
                <a:cubicBezTo>
                  <a:pt x="3463052" y="3751228"/>
                  <a:pt x="3459143" y="3747319"/>
                  <a:pt x="3459143" y="3742496"/>
                </a:cubicBezTo>
                <a:cubicBezTo>
                  <a:pt x="3459143" y="3737673"/>
                  <a:pt x="3463052" y="3733764"/>
                  <a:pt x="3467875" y="3733764"/>
                </a:cubicBezTo>
                <a:close/>
                <a:moveTo>
                  <a:pt x="1165216" y="3733764"/>
                </a:moveTo>
                <a:cubicBezTo>
                  <a:pt x="1169600" y="3733764"/>
                  <a:pt x="1173153" y="3737318"/>
                  <a:pt x="1173153" y="3741702"/>
                </a:cubicBezTo>
                <a:cubicBezTo>
                  <a:pt x="1173153" y="3746086"/>
                  <a:pt x="1169600" y="3749640"/>
                  <a:pt x="1165216" y="3749640"/>
                </a:cubicBezTo>
                <a:cubicBezTo>
                  <a:pt x="1160832" y="3749640"/>
                  <a:pt x="1157277" y="3746086"/>
                  <a:pt x="1157277" y="3741702"/>
                </a:cubicBezTo>
                <a:cubicBezTo>
                  <a:pt x="1157277" y="3737318"/>
                  <a:pt x="1160832" y="3733764"/>
                  <a:pt x="1165216" y="3733764"/>
                </a:cubicBezTo>
                <a:close/>
                <a:moveTo>
                  <a:pt x="685790" y="3733764"/>
                </a:moveTo>
                <a:cubicBezTo>
                  <a:pt x="690173" y="3733764"/>
                  <a:pt x="693726" y="3737318"/>
                  <a:pt x="693726" y="3741702"/>
                </a:cubicBezTo>
                <a:cubicBezTo>
                  <a:pt x="693726" y="3746086"/>
                  <a:pt x="690173" y="3749640"/>
                  <a:pt x="685790" y="3749640"/>
                </a:cubicBezTo>
                <a:cubicBezTo>
                  <a:pt x="681405" y="3749640"/>
                  <a:pt x="677851" y="3746086"/>
                  <a:pt x="677851" y="3741702"/>
                </a:cubicBezTo>
                <a:cubicBezTo>
                  <a:pt x="677851" y="3737318"/>
                  <a:pt x="681405" y="3733764"/>
                  <a:pt x="685790" y="3733764"/>
                </a:cubicBezTo>
                <a:close/>
                <a:moveTo>
                  <a:pt x="2604275" y="3730589"/>
                </a:moveTo>
                <a:cubicBezTo>
                  <a:pt x="2610851" y="3730589"/>
                  <a:pt x="2616182" y="3735920"/>
                  <a:pt x="2616182" y="3742496"/>
                </a:cubicBezTo>
                <a:cubicBezTo>
                  <a:pt x="2616182" y="3749072"/>
                  <a:pt x="2610851" y="3754403"/>
                  <a:pt x="2604275" y="3754403"/>
                </a:cubicBezTo>
                <a:cubicBezTo>
                  <a:pt x="2597699" y="3754403"/>
                  <a:pt x="2592368" y="3749072"/>
                  <a:pt x="2592368" y="3742496"/>
                </a:cubicBezTo>
                <a:cubicBezTo>
                  <a:pt x="2592368" y="3735920"/>
                  <a:pt x="2597699" y="3730589"/>
                  <a:pt x="2604275" y="3730589"/>
                </a:cubicBezTo>
                <a:close/>
                <a:moveTo>
                  <a:pt x="3371831" y="3727414"/>
                </a:moveTo>
                <a:cubicBezTo>
                  <a:pt x="3379722" y="3727414"/>
                  <a:pt x="3386119" y="3733811"/>
                  <a:pt x="3386119" y="3741702"/>
                </a:cubicBezTo>
                <a:cubicBezTo>
                  <a:pt x="3386119" y="3749593"/>
                  <a:pt x="3379722" y="3755990"/>
                  <a:pt x="3371831" y="3755990"/>
                </a:cubicBezTo>
                <a:cubicBezTo>
                  <a:pt x="3363940" y="3755990"/>
                  <a:pt x="3357543" y="3749593"/>
                  <a:pt x="3357543" y="3741702"/>
                </a:cubicBezTo>
                <a:cubicBezTo>
                  <a:pt x="3357543" y="3733811"/>
                  <a:pt x="3363940" y="3727414"/>
                  <a:pt x="3371831" y="3727414"/>
                </a:cubicBezTo>
                <a:close/>
                <a:moveTo>
                  <a:pt x="2700318" y="3722652"/>
                </a:moveTo>
                <a:cubicBezTo>
                  <a:pt x="2710839" y="3722652"/>
                  <a:pt x="2719368" y="3731181"/>
                  <a:pt x="2719368" y="3741702"/>
                </a:cubicBezTo>
                <a:cubicBezTo>
                  <a:pt x="2719368" y="3752223"/>
                  <a:pt x="2710839" y="3760752"/>
                  <a:pt x="2700318" y="3760752"/>
                </a:cubicBezTo>
                <a:cubicBezTo>
                  <a:pt x="2689797" y="3760752"/>
                  <a:pt x="2681268" y="3752223"/>
                  <a:pt x="2681268" y="3741702"/>
                </a:cubicBezTo>
                <a:cubicBezTo>
                  <a:pt x="2681268" y="3731181"/>
                  <a:pt x="2689797" y="3722652"/>
                  <a:pt x="2700318" y="3722652"/>
                </a:cubicBezTo>
                <a:close/>
                <a:moveTo>
                  <a:pt x="1069171" y="3722652"/>
                </a:moveTo>
                <a:cubicBezTo>
                  <a:pt x="1080132" y="3722652"/>
                  <a:pt x="1089016" y="3731181"/>
                  <a:pt x="1089016" y="3741702"/>
                </a:cubicBezTo>
                <a:cubicBezTo>
                  <a:pt x="1089016" y="3752223"/>
                  <a:pt x="1080132" y="3760752"/>
                  <a:pt x="1069171" y="3760752"/>
                </a:cubicBezTo>
                <a:cubicBezTo>
                  <a:pt x="1058212" y="3760752"/>
                  <a:pt x="1049328" y="3752223"/>
                  <a:pt x="1049328" y="3741702"/>
                </a:cubicBezTo>
                <a:cubicBezTo>
                  <a:pt x="1049328" y="3731181"/>
                  <a:pt x="1058212" y="3722652"/>
                  <a:pt x="1069171" y="3722652"/>
                </a:cubicBezTo>
                <a:close/>
                <a:moveTo>
                  <a:pt x="3275787" y="3721064"/>
                </a:moveTo>
                <a:cubicBezTo>
                  <a:pt x="3286747" y="3721064"/>
                  <a:pt x="3295631" y="3730304"/>
                  <a:pt x="3295631" y="3741702"/>
                </a:cubicBezTo>
                <a:cubicBezTo>
                  <a:pt x="3295631" y="3753100"/>
                  <a:pt x="3286747" y="3762340"/>
                  <a:pt x="3275787" y="3762340"/>
                </a:cubicBezTo>
                <a:cubicBezTo>
                  <a:pt x="3264827" y="3762340"/>
                  <a:pt x="3255943" y="3753100"/>
                  <a:pt x="3255943" y="3741702"/>
                </a:cubicBezTo>
                <a:cubicBezTo>
                  <a:pt x="3255943" y="3730304"/>
                  <a:pt x="3264827" y="3721064"/>
                  <a:pt x="3275787" y="3721064"/>
                </a:cubicBezTo>
                <a:close/>
                <a:moveTo>
                  <a:pt x="781835" y="3721064"/>
                </a:moveTo>
                <a:cubicBezTo>
                  <a:pt x="793672" y="3721064"/>
                  <a:pt x="803267" y="3730659"/>
                  <a:pt x="803267" y="3742496"/>
                </a:cubicBezTo>
                <a:cubicBezTo>
                  <a:pt x="803267" y="3754333"/>
                  <a:pt x="793672" y="3763928"/>
                  <a:pt x="781835" y="3763928"/>
                </a:cubicBezTo>
                <a:cubicBezTo>
                  <a:pt x="769998" y="3763928"/>
                  <a:pt x="760404" y="3754333"/>
                  <a:pt x="760404" y="3742496"/>
                </a:cubicBezTo>
                <a:cubicBezTo>
                  <a:pt x="760404" y="3730659"/>
                  <a:pt x="769998" y="3721064"/>
                  <a:pt x="781835" y="3721064"/>
                </a:cubicBezTo>
                <a:close/>
                <a:moveTo>
                  <a:pt x="3179743" y="3714714"/>
                </a:moveTo>
                <a:cubicBezTo>
                  <a:pt x="3194648" y="3714714"/>
                  <a:pt x="3206731" y="3726797"/>
                  <a:pt x="3206731" y="3741702"/>
                </a:cubicBezTo>
                <a:cubicBezTo>
                  <a:pt x="3206731" y="3756607"/>
                  <a:pt x="3194648" y="3768690"/>
                  <a:pt x="3179743" y="3768690"/>
                </a:cubicBezTo>
                <a:cubicBezTo>
                  <a:pt x="3164838" y="3768690"/>
                  <a:pt x="3152755" y="3756607"/>
                  <a:pt x="3152755" y="3741702"/>
                </a:cubicBezTo>
                <a:cubicBezTo>
                  <a:pt x="3152755" y="3726797"/>
                  <a:pt x="3164838" y="3714714"/>
                  <a:pt x="3179743" y="3714714"/>
                </a:cubicBezTo>
                <a:close/>
                <a:moveTo>
                  <a:pt x="2796362" y="3713127"/>
                </a:moveTo>
                <a:cubicBezTo>
                  <a:pt x="2812582" y="3713127"/>
                  <a:pt x="2825731" y="3726276"/>
                  <a:pt x="2825731" y="3742496"/>
                </a:cubicBezTo>
                <a:cubicBezTo>
                  <a:pt x="2825731" y="3758716"/>
                  <a:pt x="2812582" y="3771865"/>
                  <a:pt x="2796362" y="3771865"/>
                </a:cubicBezTo>
                <a:cubicBezTo>
                  <a:pt x="2780142" y="3771865"/>
                  <a:pt x="2766993" y="3758716"/>
                  <a:pt x="2766993" y="3742496"/>
                </a:cubicBezTo>
                <a:cubicBezTo>
                  <a:pt x="2766993" y="3726276"/>
                  <a:pt x="2780142" y="3713127"/>
                  <a:pt x="2796362" y="3713127"/>
                </a:cubicBezTo>
                <a:close/>
                <a:moveTo>
                  <a:pt x="3083700" y="3708364"/>
                </a:moveTo>
                <a:cubicBezTo>
                  <a:pt x="3102551" y="3708364"/>
                  <a:pt x="3117832" y="3723645"/>
                  <a:pt x="3117832" y="3742496"/>
                </a:cubicBezTo>
                <a:cubicBezTo>
                  <a:pt x="3117832" y="3761347"/>
                  <a:pt x="3102551" y="3776628"/>
                  <a:pt x="3083700" y="3776628"/>
                </a:cubicBezTo>
                <a:cubicBezTo>
                  <a:pt x="3064849" y="3776628"/>
                  <a:pt x="3049568" y="3761347"/>
                  <a:pt x="3049568" y="3742496"/>
                </a:cubicBezTo>
                <a:cubicBezTo>
                  <a:pt x="3049568" y="3723645"/>
                  <a:pt x="3064849" y="3708364"/>
                  <a:pt x="3083700" y="3708364"/>
                </a:cubicBezTo>
                <a:close/>
                <a:moveTo>
                  <a:pt x="973921" y="3708364"/>
                </a:moveTo>
                <a:cubicBezTo>
                  <a:pt x="992772" y="3708364"/>
                  <a:pt x="1008055" y="3723645"/>
                  <a:pt x="1008055" y="3742496"/>
                </a:cubicBezTo>
                <a:cubicBezTo>
                  <a:pt x="1008055" y="3761347"/>
                  <a:pt x="992772" y="3776628"/>
                  <a:pt x="973921" y="3776628"/>
                </a:cubicBezTo>
                <a:cubicBezTo>
                  <a:pt x="955071" y="3776628"/>
                  <a:pt x="939790" y="3761347"/>
                  <a:pt x="939790" y="3742496"/>
                </a:cubicBezTo>
                <a:cubicBezTo>
                  <a:pt x="939790" y="3723645"/>
                  <a:pt x="955071" y="3708364"/>
                  <a:pt x="973921" y="3708364"/>
                </a:cubicBezTo>
                <a:close/>
                <a:moveTo>
                  <a:pt x="877878" y="3706777"/>
                </a:moveTo>
                <a:cubicBezTo>
                  <a:pt x="897167" y="3706777"/>
                  <a:pt x="912803" y="3722413"/>
                  <a:pt x="912803" y="3741702"/>
                </a:cubicBezTo>
                <a:cubicBezTo>
                  <a:pt x="912803" y="3760991"/>
                  <a:pt x="897167" y="3776627"/>
                  <a:pt x="877878" y="3776627"/>
                </a:cubicBezTo>
                <a:cubicBezTo>
                  <a:pt x="858589" y="3776627"/>
                  <a:pt x="842953" y="3760991"/>
                  <a:pt x="842953" y="3741702"/>
                </a:cubicBezTo>
                <a:cubicBezTo>
                  <a:pt x="842953" y="3722413"/>
                  <a:pt x="858589" y="3706777"/>
                  <a:pt x="877878" y="3706777"/>
                </a:cubicBezTo>
                <a:close/>
                <a:moveTo>
                  <a:pt x="2891612" y="3703602"/>
                </a:moveTo>
                <a:cubicBezTo>
                  <a:pt x="2913093" y="3703602"/>
                  <a:pt x="2930506" y="3721015"/>
                  <a:pt x="2930506" y="3742496"/>
                </a:cubicBezTo>
                <a:cubicBezTo>
                  <a:pt x="2930506" y="3763977"/>
                  <a:pt x="2913093" y="3781390"/>
                  <a:pt x="2891612" y="3781390"/>
                </a:cubicBezTo>
                <a:cubicBezTo>
                  <a:pt x="2870131" y="3781390"/>
                  <a:pt x="2852718" y="3763977"/>
                  <a:pt x="2852718" y="3742496"/>
                </a:cubicBezTo>
                <a:cubicBezTo>
                  <a:pt x="2852718" y="3721015"/>
                  <a:pt x="2870131" y="3703602"/>
                  <a:pt x="2891612" y="3703602"/>
                </a:cubicBezTo>
                <a:close/>
                <a:moveTo>
                  <a:pt x="2988450" y="3702014"/>
                </a:moveTo>
                <a:cubicBezTo>
                  <a:pt x="3010808" y="3702014"/>
                  <a:pt x="3028932" y="3720138"/>
                  <a:pt x="3028932" y="3742496"/>
                </a:cubicBezTo>
                <a:cubicBezTo>
                  <a:pt x="3028932" y="3764854"/>
                  <a:pt x="3010808" y="3782978"/>
                  <a:pt x="2988450" y="3782978"/>
                </a:cubicBezTo>
                <a:cubicBezTo>
                  <a:pt x="2966092" y="3782978"/>
                  <a:pt x="2947968" y="3764854"/>
                  <a:pt x="2947968" y="3742496"/>
                </a:cubicBezTo>
                <a:cubicBezTo>
                  <a:pt x="2947968" y="3720138"/>
                  <a:pt x="2966092" y="3702014"/>
                  <a:pt x="2988450" y="3702014"/>
                </a:cubicBezTo>
                <a:close/>
                <a:moveTo>
                  <a:pt x="3755212" y="3646452"/>
                </a:moveTo>
                <a:cubicBezTo>
                  <a:pt x="3755651" y="3646452"/>
                  <a:pt x="3756006" y="3646807"/>
                  <a:pt x="3756006" y="3647246"/>
                </a:cubicBezTo>
                <a:cubicBezTo>
                  <a:pt x="3756006" y="3647684"/>
                  <a:pt x="3755651" y="3648040"/>
                  <a:pt x="3755212" y="3648040"/>
                </a:cubicBezTo>
                <a:cubicBezTo>
                  <a:pt x="3754774" y="3648040"/>
                  <a:pt x="3754418" y="3647684"/>
                  <a:pt x="3754418" y="3647246"/>
                </a:cubicBezTo>
                <a:cubicBezTo>
                  <a:pt x="3754418" y="3646807"/>
                  <a:pt x="3754774" y="3646452"/>
                  <a:pt x="3755212" y="3646452"/>
                </a:cubicBezTo>
                <a:close/>
                <a:moveTo>
                  <a:pt x="2604274" y="3644865"/>
                </a:moveTo>
                <a:cubicBezTo>
                  <a:pt x="2604713" y="3644865"/>
                  <a:pt x="2605068" y="3645220"/>
                  <a:pt x="2605068" y="3645659"/>
                </a:cubicBezTo>
                <a:cubicBezTo>
                  <a:pt x="2605068" y="3646097"/>
                  <a:pt x="2604713" y="3646453"/>
                  <a:pt x="2604274" y="3646453"/>
                </a:cubicBezTo>
                <a:cubicBezTo>
                  <a:pt x="2603836" y="3646453"/>
                  <a:pt x="2603480" y="3646097"/>
                  <a:pt x="2603480" y="3645659"/>
                </a:cubicBezTo>
                <a:cubicBezTo>
                  <a:pt x="2603480" y="3645220"/>
                  <a:pt x="2603836" y="3644865"/>
                  <a:pt x="2604274" y="3644865"/>
                </a:cubicBezTo>
                <a:close/>
                <a:moveTo>
                  <a:pt x="1069173" y="3644865"/>
                </a:moveTo>
                <a:cubicBezTo>
                  <a:pt x="1069611" y="3644865"/>
                  <a:pt x="1069967" y="3645220"/>
                  <a:pt x="1069967" y="3645659"/>
                </a:cubicBezTo>
                <a:cubicBezTo>
                  <a:pt x="1069967" y="3646097"/>
                  <a:pt x="1069611" y="3646453"/>
                  <a:pt x="1069173" y="3646453"/>
                </a:cubicBezTo>
                <a:cubicBezTo>
                  <a:pt x="1068734" y="3646453"/>
                  <a:pt x="1068379" y="3646097"/>
                  <a:pt x="1068379" y="3645659"/>
                </a:cubicBezTo>
                <a:cubicBezTo>
                  <a:pt x="1068379" y="3645220"/>
                  <a:pt x="1068734" y="3644865"/>
                  <a:pt x="1069173" y="3644865"/>
                </a:cubicBezTo>
                <a:close/>
                <a:moveTo>
                  <a:pt x="494498" y="3644865"/>
                </a:moveTo>
                <a:cubicBezTo>
                  <a:pt x="494936" y="3644865"/>
                  <a:pt x="495292" y="3645220"/>
                  <a:pt x="495292" y="3645659"/>
                </a:cubicBezTo>
                <a:cubicBezTo>
                  <a:pt x="495292" y="3646097"/>
                  <a:pt x="494936" y="3646453"/>
                  <a:pt x="494498" y="3646453"/>
                </a:cubicBezTo>
                <a:cubicBezTo>
                  <a:pt x="494059" y="3646453"/>
                  <a:pt x="493704" y="3646097"/>
                  <a:pt x="493704" y="3645659"/>
                </a:cubicBezTo>
                <a:cubicBezTo>
                  <a:pt x="493704" y="3645220"/>
                  <a:pt x="494059" y="3644865"/>
                  <a:pt x="494498" y="3644865"/>
                </a:cubicBezTo>
                <a:close/>
                <a:moveTo>
                  <a:pt x="3659168" y="3643277"/>
                </a:moveTo>
                <a:cubicBezTo>
                  <a:pt x="3660921" y="3643277"/>
                  <a:pt x="3662343" y="3644699"/>
                  <a:pt x="3662343" y="3646452"/>
                </a:cubicBezTo>
                <a:cubicBezTo>
                  <a:pt x="3662343" y="3648205"/>
                  <a:pt x="3660921" y="3649627"/>
                  <a:pt x="3659168" y="3649627"/>
                </a:cubicBezTo>
                <a:cubicBezTo>
                  <a:pt x="3657415" y="3649627"/>
                  <a:pt x="3655993" y="3648205"/>
                  <a:pt x="3655993" y="3646452"/>
                </a:cubicBezTo>
                <a:cubicBezTo>
                  <a:pt x="3655993" y="3644699"/>
                  <a:pt x="3657415" y="3643277"/>
                  <a:pt x="3659168" y="3643277"/>
                </a:cubicBezTo>
                <a:close/>
                <a:moveTo>
                  <a:pt x="2700319" y="3641690"/>
                </a:moveTo>
                <a:cubicBezTo>
                  <a:pt x="2702949" y="3641690"/>
                  <a:pt x="2705082" y="3643822"/>
                  <a:pt x="2705082" y="3646453"/>
                </a:cubicBezTo>
                <a:cubicBezTo>
                  <a:pt x="2705082" y="3649084"/>
                  <a:pt x="2702949" y="3651217"/>
                  <a:pt x="2700319" y="3651217"/>
                </a:cubicBezTo>
                <a:cubicBezTo>
                  <a:pt x="2697688" y="3651217"/>
                  <a:pt x="2695555" y="3649084"/>
                  <a:pt x="2695555" y="3646453"/>
                </a:cubicBezTo>
                <a:cubicBezTo>
                  <a:pt x="2695555" y="3643822"/>
                  <a:pt x="2697688" y="3641690"/>
                  <a:pt x="2700319" y="3641690"/>
                </a:cubicBezTo>
                <a:close/>
                <a:moveTo>
                  <a:pt x="973923" y="3638515"/>
                </a:moveTo>
                <a:cubicBezTo>
                  <a:pt x="977868" y="3638515"/>
                  <a:pt x="981066" y="3641713"/>
                  <a:pt x="981066" y="3645659"/>
                </a:cubicBezTo>
                <a:cubicBezTo>
                  <a:pt x="981066" y="3649605"/>
                  <a:pt x="977868" y="3652803"/>
                  <a:pt x="973923" y="3652803"/>
                </a:cubicBezTo>
                <a:cubicBezTo>
                  <a:pt x="969976" y="3652803"/>
                  <a:pt x="966778" y="3649605"/>
                  <a:pt x="966778" y="3645659"/>
                </a:cubicBezTo>
                <a:cubicBezTo>
                  <a:pt x="966778" y="3641713"/>
                  <a:pt x="969976" y="3638515"/>
                  <a:pt x="973923" y="3638515"/>
                </a:cubicBezTo>
                <a:close/>
                <a:moveTo>
                  <a:pt x="589748" y="3638515"/>
                </a:moveTo>
                <a:cubicBezTo>
                  <a:pt x="594571" y="3638515"/>
                  <a:pt x="598479" y="3642069"/>
                  <a:pt x="598479" y="3646453"/>
                </a:cubicBezTo>
                <a:cubicBezTo>
                  <a:pt x="598479" y="3650837"/>
                  <a:pt x="594571" y="3654391"/>
                  <a:pt x="589748" y="3654391"/>
                </a:cubicBezTo>
                <a:cubicBezTo>
                  <a:pt x="584925" y="3654391"/>
                  <a:pt x="581016" y="3650837"/>
                  <a:pt x="581016" y="3646453"/>
                </a:cubicBezTo>
                <a:cubicBezTo>
                  <a:pt x="581016" y="3642069"/>
                  <a:pt x="584925" y="3638515"/>
                  <a:pt x="589748" y="3638515"/>
                </a:cubicBezTo>
                <a:close/>
                <a:moveTo>
                  <a:pt x="3563918" y="3636927"/>
                </a:moveTo>
                <a:cubicBezTo>
                  <a:pt x="3569179" y="3636927"/>
                  <a:pt x="3573443" y="3641191"/>
                  <a:pt x="3573443" y="3646452"/>
                </a:cubicBezTo>
                <a:cubicBezTo>
                  <a:pt x="3573443" y="3651713"/>
                  <a:pt x="3569179" y="3655977"/>
                  <a:pt x="3563918" y="3655977"/>
                </a:cubicBezTo>
                <a:cubicBezTo>
                  <a:pt x="3558657" y="3655977"/>
                  <a:pt x="3554393" y="3651713"/>
                  <a:pt x="3554393" y="3646452"/>
                </a:cubicBezTo>
                <a:cubicBezTo>
                  <a:pt x="3554393" y="3641191"/>
                  <a:pt x="3558657" y="3636927"/>
                  <a:pt x="3563918" y="3636927"/>
                </a:cubicBezTo>
                <a:close/>
                <a:moveTo>
                  <a:pt x="2796362" y="3635340"/>
                </a:moveTo>
                <a:cubicBezTo>
                  <a:pt x="2802938" y="3635340"/>
                  <a:pt x="2808269" y="3640315"/>
                  <a:pt x="2808269" y="3646453"/>
                </a:cubicBezTo>
                <a:cubicBezTo>
                  <a:pt x="2808269" y="3652591"/>
                  <a:pt x="2802938" y="3657566"/>
                  <a:pt x="2796362" y="3657566"/>
                </a:cubicBezTo>
                <a:cubicBezTo>
                  <a:pt x="2789786" y="3657566"/>
                  <a:pt x="2784455" y="3652591"/>
                  <a:pt x="2784455" y="3646453"/>
                </a:cubicBezTo>
                <a:cubicBezTo>
                  <a:pt x="2784455" y="3640315"/>
                  <a:pt x="2789786" y="3635340"/>
                  <a:pt x="2796362" y="3635340"/>
                </a:cubicBezTo>
                <a:close/>
                <a:moveTo>
                  <a:pt x="3467875" y="3630577"/>
                </a:moveTo>
                <a:cubicBezTo>
                  <a:pt x="3476205" y="3630577"/>
                  <a:pt x="3482957" y="3637329"/>
                  <a:pt x="3482957" y="3645659"/>
                </a:cubicBezTo>
                <a:cubicBezTo>
                  <a:pt x="3482957" y="3653989"/>
                  <a:pt x="3476205" y="3660741"/>
                  <a:pt x="3467875" y="3660741"/>
                </a:cubicBezTo>
                <a:cubicBezTo>
                  <a:pt x="3459545" y="3660741"/>
                  <a:pt x="3452793" y="3653989"/>
                  <a:pt x="3452793" y="3645659"/>
                </a:cubicBezTo>
                <a:cubicBezTo>
                  <a:pt x="3452793" y="3637329"/>
                  <a:pt x="3459545" y="3630577"/>
                  <a:pt x="3467875" y="3630577"/>
                </a:cubicBezTo>
                <a:close/>
                <a:moveTo>
                  <a:pt x="3371830" y="3624227"/>
                </a:moveTo>
                <a:cubicBezTo>
                  <a:pt x="3384105" y="3624227"/>
                  <a:pt x="3394055" y="3634177"/>
                  <a:pt x="3394055" y="3646452"/>
                </a:cubicBezTo>
                <a:cubicBezTo>
                  <a:pt x="3394055" y="3658727"/>
                  <a:pt x="3384105" y="3668677"/>
                  <a:pt x="3371830" y="3668677"/>
                </a:cubicBezTo>
                <a:cubicBezTo>
                  <a:pt x="3359555" y="3668677"/>
                  <a:pt x="3349605" y="3658727"/>
                  <a:pt x="3349605" y="3646452"/>
                </a:cubicBezTo>
                <a:cubicBezTo>
                  <a:pt x="3349605" y="3634177"/>
                  <a:pt x="3359555" y="3624227"/>
                  <a:pt x="3371830" y="3624227"/>
                </a:cubicBezTo>
                <a:close/>
                <a:moveTo>
                  <a:pt x="2892406" y="3624227"/>
                </a:moveTo>
                <a:cubicBezTo>
                  <a:pt x="2903804" y="3624227"/>
                  <a:pt x="2913044" y="3633822"/>
                  <a:pt x="2913044" y="3645659"/>
                </a:cubicBezTo>
                <a:cubicBezTo>
                  <a:pt x="2913044" y="3657496"/>
                  <a:pt x="2903804" y="3667091"/>
                  <a:pt x="2892406" y="3667091"/>
                </a:cubicBezTo>
                <a:cubicBezTo>
                  <a:pt x="2881008" y="3667091"/>
                  <a:pt x="2871768" y="3657496"/>
                  <a:pt x="2871768" y="3645659"/>
                </a:cubicBezTo>
                <a:cubicBezTo>
                  <a:pt x="2871768" y="3633822"/>
                  <a:pt x="2881008" y="3624227"/>
                  <a:pt x="2892406" y="3624227"/>
                </a:cubicBezTo>
                <a:close/>
                <a:moveTo>
                  <a:pt x="878673" y="3622640"/>
                </a:moveTo>
                <a:cubicBezTo>
                  <a:pt x="891386" y="3622640"/>
                  <a:pt x="901694" y="3632946"/>
                  <a:pt x="901694" y="3645659"/>
                </a:cubicBezTo>
                <a:cubicBezTo>
                  <a:pt x="901694" y="3658372"/>
                  <a:pt x="891386" y="3668678"/>
                  <a:pt x="878673" y="3668678"/>
                </a:cubicBezTo>
                <a:cubicBezTo>
                  <a:pt x="865960" y="3668678"/>
                  <a:pt x="855654" y="3658372"/>
                  <a:pt x="855654" y="3645659"/>
                </a:cubicBezTo>
                <a:cubicBezTo>
                  <a:pt x="855654" y="3632946"/>
                  <a:pt x="865960" y="3622640"/>
                  <a:pt x="878673" y="3622640"/>
                </a:cubicBezTo>
                <a:close/>
                <a:moveTo>
                  <a:pt x="685790" y="3621052"/>
                </a:moveTo>
                <a:cubicBezTo>
                  <a:pt x="699816" y="3621052"/>
                  <a:pt x="711192" y="3632424"/>
                  <a:pt x="711192" y="3646452"/>
                </a:cubicBezTo>
                <a:cubicBezTo>
                  <a:pt x="711192" y="3660480"/>
                  <a:pt x="699816" y="3671852"/>
                  <a:pt x="685790" y="3671852"/>
                </a:cubicBezTo>
                <a:cubicBezTo>
                  <a:pt x="671762" y="3671852"/>
                  <a:pt x="660390" y="3660480"/>
                  <a:pt x="660390" y="3646452"/>
                </a:cubicBezTo>
                <a:cubicBezTo>
                  <a:pt x="660390" y="3632424"/>
                  <a:pt x="671762" y="3621052"/>
                  <a:pt x="685790" y="3621052"/>
                </a:cubicBezTo>
                <a:close/>
                <a:moveTo>
                  <a:pt x="3275787" y="3617877"/>
                </a:moveTo>
                <a:cubicBezTo>
                  <a:pt x="3292007" y="3617877"/>
                  <a:pt x="3305156" y="3630670"/>
                  <a:pt x="3305156" y="3646452"/>
                </a:cubicBezTo>
                <a:cubicBezTo>
                  <a:pt x="3305156" y="3662234"/>
                  <a:pt x="3292007" y="3675027"/>
                  <a:pt x="3275787" y="3675027"/>
                </a:cubicBezTo>
                <a:cubicBezTo>
                  <a:pt x="3259567" y="3675027"/>
                  <a:pt x="3246418" y="3662234"/>
                  <a:pt x="3246418" y="3646452"/>
                </a:cubicBezTo>
                <a:cubicBezTo>
                  <a:pt x="3246418" y="3630670"/>
                  <a:pt x="3259567" y="3617877"/>
                  <a:pt x="3275787" y="3617877"/>
                </a:cubicBezTo>
                <a:close/>
                <a:moveTo>
                  <a:pt x="2987656" y="3613114"/>
                </a:moveTo>
                <a:cubicBezTo>
                  <a:pt x="3006068" y="3613114"/>
                  <a:pt x="3020994" y="3628040"/>
                  <a:pt x="3020994" y="3646452"/>
                </a:cubicBezTo>
                <a:cubicBezTo>
                  <a:pt x="3020994" y="3664864"/>
                  <a:pt x="3006068" y="3679790"/>
                  <a:pt x="2987656" y="3679790"/>
                </a:cubicBezTo>
                <a:cubicBezTo>
                  <a:pt x="2969244" y="3679790"/>
                  <a:pt x="2954318" y="3664864"/>
                  <a:pt x="2954318" y="3646452"/>
                </a:cubicBezTo>
                <a:cubicBezTo>
                  <a:pt x="2954318" y="3628040"/>
                  <a:pt x="2969244" y="3613114"/>
                  <a:pt x="2987656" y="3613114"/>
                </a:cubicBezTo>
                <a:close/>
                <a:moveTo>
                  <a:pt x="781836" y="3609940"/>
                </a:moveTo>
                <a:cubicBezTo>
                  <a:pt x="801562" y="3609940"/>
                  <a:pt x="817554" y="3626287"/>
                  <a:pt x="817554" y="3646453"/>
                </a:cubicBezTo>
                <a:cubicBezTo>
                  <a:pt x="817554" y="3666619"/>
                  <a:pt x="801562" y="3682966"/>
                  <a:pt x="781836" y="3682966"/>
                </a:cubicBezTo>
                <a:cubicBezTo>
                  <a:pt x="762109" y="3682966"/>
                  <a:pt x="746118" y="3666619"/>
                  <a:pt x="746118" y="3646453"/>
                </a:cubicBezTo>
                <a:cubicBezTo>
                  <a:pt x="746118" y="3626287"/>
                  <a:pt x="762109" y="3609940"/>
                  <a:pt x="781836" y="3609940"/>
                </a:cubicBezTo>
                <a:close/>
                <a:moveTo>
                  <a:pt x="3180537" y="3608352"/>
                </a:moveTo>
                <a:cubicBezTo>
                  <a:pt x="3201141" y="3608352"/>
                  <a:pt x="3217844" y="3625055"/>
                  <a:pt x="3217844" y="3645659"/>
                </a:cubicBezTo>
                <a:cubicBezTo>
                  <a:pt x="3217844" y="3666263"/>
                  <a:pt x="3201141" y="3682966"/>
                  <a:pt x="3180537" y="3682966"/>
                </a:cubicBezTo>
                <a:cubicBezTo>
                  <a:pt x="3159933" y="3682966"/>
                  <a:pt x="3143230" y="3666263"/>
                  <a:pt x="3143230" y="3645659"/>
                </a:cubicBezTo>
                <a:cubicBezTo>
                  <a:pt x="3143230" y="3625055"/>
                  <a:pt x="3159933" y="3608352"/>
                  <a:pt x="3180537" y="3608352"/>
                </a:cubicBezTo>
                <a:close/>
                <a:moveTo>
                  <a:pt x="3084493" y="3605177"/>
                </a:moveTo>
                <a:cubicBezTo>
                  <a:pt x="3107289" y="3605177"/>
                  <a:pt x="3125768" y="3623656"/>
                  <a:pt x="3125768" y="3646452"/>
                </a:cubicBezTo>
                <a:cubicBezTo>
                  <a:pt x="3125768" y="3669248"/>
                  <a:pt x="3107289" y="3687727"/>
                  <a:pt x="3084493" y="3687727"/>
                </a:cubicBezTo>
                <a:cubicBezTo>
                  <a:pt x="3061697" y="3687727"/>
                  <a:pt x="3043218" y="3669248"/>
                  <a:pt x="3043218" y="3646452"/>
                </a:cubicBezTo>
                <a:cubicBezTo>
                  <a:pt x="3043218" y="3623656"/>
                  <a:pt x="3061697" y="3605177"/>
                  <a:pt x="3084493" y="3605177"/>
                </a:cubicBezTo>
                <a:close/>
                <a:moveTo>
                  <a:pt x="3852049" y="3549615"/>
                </a:moveTo>
                <a:cubicBezTo>
                  <a:pt x="3852488" y="3549615"/>
                  <a:pt x="3852843" y="3549970"/>
                  <a:pt x="3852843" y="3550409"/>
                </a:cubicBezTo>
                <a:cubicBezTo>
                  <a:pt x="3852843" y="3550847"/>
                  <a:pt x="3852488" y="3551203"/>
                  <a:pt x="3852049" y="3551203"/>
                </a:cubicBezTo>
                <a:cubicBezTo>
                  <a:pt x="3851611" y="3551203"/>
                  <a:pt x="3851255" y="3550847"/>
                  <a:pt x="3851255" y="3550409"/>
                </a:cubicBezTo>
                <a:cubicBezTo>
                  <a:pt x="3851255" y="3549970"/>
                  <a:pt x="3851611" y="3549615"/>
                  <a:pt x="3852049" y="3549615"/>
                </a:cubicBezTo>
                <a:close/>
                <a:moveTo>
                  <a:pt x="399249" y="3549615"/>
                </a:moveTo>
                <a:cubicBezTo>
                  <a:pt x="399689" y="3549615"/>
                  <a:pt x="400044" y="3549970"/>
                  <a:pt x="400044" y="3550409"/>
                </a:cubicBezTo>
                <a:cubicBezTo>
                  <a:pt x="400044" y="3550847"/>
                  <a:pt x="399689" y="3551203"/>
                  <a:pt x="399249" y="3551203"/>
                </a:cubicBezTo>
                <a:cubicBezTo>
                  <a:pt x="398811" y="3551203"/>
                  <a:pt x="398455" y="3550847"/>
                  <a:pt x="398455" y="3550409"/>
                </a:cubicBezTo>
                <a:cubicBezTo>
                  <a:pt x="398455" y="3549970"/>
                  <a:pt x="398811" y="3549615"/>
                  <a:pt x="399249" y="3549615"/>
                </a:cubicBezTo>
                <a:close/>
                <a:moveTo>
                  <a:pt x="3755212" y="3548027"/>
                </a:moveTo>
                <a:cubicBezTo>
                  <a:pt x="3756528" y="3548027"/>
                  <a:pt x="3757594" y="3549093"/>
                  <a:pt x="3757594" y="3550409"/>
                </a:cubicBezTo>
                <a:cubicBezTo>
                  <a:pt x="3757594" y="3551724"/>
                  <a:pt x="3756528" y="3552791"/>
                  <a:pt x="3755212" y="3552791"/>
                </a:cubicBezTo>
                <a:cubicBezTo>
                  <a:pt x="3753897" y="3552791"/>
                  <a:pt x="3752830" y="3551724"/>
                  <a:pt x="3752830" y="3550409"/>
                </a:cubicBezTo>
                <a:cubicBezTo>
                  <a:pt x="3752830" y="3549093"/>
                  <a:pt x="3753897" y="3548027"/>
                  <a:pt x="3755212" y="3548027"/>
                </a:cubicBezTo>
                <a:close/>
                <a:moveTo>
                  <a:pt x="878106" y="3548027"/>
                </a:moveTo>
                <a:cubicBezTo>
                  <a:pt x="879013" y="3548027"/>
                  <a:pt x="879467" y="3549388"/>
                  <a:pt x="879467" y="3550068"/>
                </a:cubicBezTo>
                <a:cubicBezTo>
                  <a:pt x="879467" y="3552109"/>
                  <a:pt x="879013" y="3552790"/>
                  <a:pt x="878106" y="3552790"/>
                </a:cubicBezTo>
                <a:cubicBezTo>
                  <a:pt x="877199" y="3552790"/>
                  <a:pt x="876292" y="3552109"/>
                  <a:pt x="876292" y="3550068"/>
                </a:cubicBezTo>
                <a:cubicBezTo>
                  <a:pt x="876292" y="3549388"/>
                  <a:pt x="877199" y="3548027"/>
                  <a:pt x="878106" y="3548027"/>
                </a:cubicBezTo>
                <a:close/>
                <a:moveTo>
                  <a:pt x="2891612" y="3543265"/>
                </a:moveTo>
                <a:cubicBezTo>
                  <a:pt x="2895558" y="3543265"/>
                  <a:pt x="2898756" y="3546463"/>
                  <a:pt x="2898756" y="3550409"/>
                </a:cubicBezTo>
                <a:cubicBezTo>
                  <a:pt x="2898756" y="3554355"/>
                  <a:pt x="2895558" y="3557553"/>
                  <a:pt x="2891612" y="3557553"/>
                </a:cubicBezTo>
                <a:cubicBezTo>
                  <a:pt x="2887666" y="3557553"/>
                  <a:pt x="2884468" y="3554355"/>
                  <a:pt x="2884468" y="3550409"/>
                </a:cubicBezTo>
                <a:cubicBezTo>
                  <a:pt x="2884468" y="3546463"/>
                  <a:pt x="2887666" y="3543265"/>
                  <a:pt x="2891612" y="3543265"/>
                </a:cubicBezTo>
                <a:close/>
                <a:moveTo>
                  <a:pt x="3659168" y="3541677"/>
                </a:moveTo>
                <a:cubicBezTo>
                  <a:pt x="3663552" y="3541677"/>
                  <a:pt x="3667106" y="3545586"/>
                  <a:pt x="3667106" y="3550409"/>
                </a:cubicBezTo>
                <a:cubicBezTo>
                  <a:pt x="3667106" y="3555232"/>
                  <a:pt x="3663552" y="3559141"/>
                  <a:pt x="3659168" y="3559141"/>
                </a:cubicBezTo>
                <a:cubicBezTo>
                  <a:pt x="3654784" y="3559141"/>
                  <a:pt x="3651230" y="3555232"/>
                  <a:pt x="3651230" y="3550409"/>
                </a:cubicBezTo>
                <a:cubicBezTo>
                  <a:pt x="3651230" y="3545586"/>
                  <a:pt x="3654784" y="3541677"/>
                  <a:pt x="3659168" y="3541677"/>
                </a:cubicBezTo>
                <a:close/>
                <a:moveTo>
                  <a:pt x="493705" y="3541677"/>
                </a:moveTo>
                <a:cubicBezTo>
                  <a:pt x="498088" y="3541677"/>
                  <a:pt x="501642" y="3545231"/>
                  <a:pt x="501642" y="3549615"/>
                </a:cubicBezTo>
                <a:cubicBezTo>
                  <a:pt x="501642" y="3553999"/>
                  <a:pt x="498088" y="3557553"/>
                  <a:pt x="493705" y="3557553"/>
                </a:cubicBezTo>
                <a:cubicBezTo>
                  <a:pt x="489321" y="3557553"/>
                  <a:pt x="485767" y="3553999"/>
                  <a:pt x="485767" y="3549615"/>
                </a:cubicBezTo>
                <a:cubicBezTo>
                  <a:pt x="485767" y="3545231"/>
                  <a:pt x="489321" y="3541677"/>
                  <a:pt x="493705" y="3541677"/>
                </a:cubicBezTo>
                <a:close/>
                <a:moveTo>
                  <a:pt x="781836" y="3536915"/>
                </a:moveTo>
                <a:cubicBezTo>
                  <a:pt x="789290" y="3536915"/>
                  <a:pt x="795331" y="3542956"/>
                  <a:pt x="795331" y="3550409"/>
                </a:cubicBezTo>
                <a:cubicBezTo>
                  <a:pt x="795331" y="3557862"/>
                  <a:pt x="789290" y="3563903"/>
                  <a:pt x="781836" y="3563903"/>
                </a:cubicBezTo>
                <a:cubicBezTo>
                  <a:pt x="774384" y="3563903"/>
                  <a:pt x="768343" y="3557862"/>
                  <a:pt x="768343" y="3550409"/>
                </a:cubicBezTo>
                <a:cubicBezTo>
                  <a:pt x="768343" y="3542956"/>
                  <a:pt x="774384" y="3536915"/>
                  <a:pt x="781836" y="3536915"/>
                </a:cubicBezTo>
                <a:close/>
                <a:moveTo>
                  <a:pt x="3563125" y="3535327"/>
                </a:moveTo>
                <a:cubicBezTo>
                  <a:pt x="3571455" y="3535327"/>
                  <a:pt x="3578207" y="3542079"/>
                  <a:pt x="3578207" y="3550409"/>
                </a:cubicBezTo>
                <a:cubicBezTo>
                  <a:pt x="3578207" y="3558739"/>
                  <a:pt x="3571455" y="3565491"/>
                  <a:pt x="3563125" y="3565491"/>
                </a:cubicBezTo>
                <a:cubicBezTo>
                  <a:pt x="3554795" y="3565491"/>
                  <a:pt x="3548043" y="3558739"/>
                  <a:pt x="3548043" y="3550409"/>
                </a:cubicBezTo>
                <a:cubicBezTo>
                  <a:pt x="3548043" y="3542079"/>
                  <a:pt x="3554795" y="3535327"/>
                  <a:pt x="3563125" y="3535327"/>
                </a:cubicBezTo>
                <a:close/>
                <a:moveTo>
                  <a:pt x="2988449" y="3533740"/>
                </a:moveTo>
                <a:cubicBezTo>
                  <a:pt x="2997655" y="3533740"/>
                  <a:pt x="3005118" y="3541203"/>
                  <a:pt x="3005118" y="3550409"/>
                </a:cubicBezTo>
                <a:cubicBezTo>
                  <a:pt x="3005118" y="3559615"/>
                  <a:pt x="2997655" y="3567078"/>
                  <a:pt x="2988449" y="3567078"/>
                </a:cubicBezTo>
                <a:cubicBezTo>
                  <a:pt x="2979243" y="3567078"/>
                  <a:pt x="2971780" y="3559615"/>
                  <a:pt x="2971780" y="3550409"/>
                </a:cubicBezTo>
                <a:cubicBezTo>
                  <a:pt x="2971780" y="3541203"/>
                  <a:pt x="2979243" y="3533740"/>
                  <a:pt x="2988449" y="3533740"/>
                </a:cubicBezTo>
                <a:close/>
                <a:moveTo>
                  <a:pt x="3467080" y="3528977"/>
                </a:moveTo>
                <a:cubicBezTo>
                  <a:pt x="3479355" y="3528977"/>
                  <a:pt x="3489305" y="3538572"/>
                  <a:pt x="3489305" y="3550409"/>
                </a:cubicBezTo>
                <a:cubicBezTo>
                  <a:pt x="3489305" y="3562246"/>
                  <a:pt x="3479355" y="3571841"/>
                  <a:pt x="3467080" y="3571841"/>
                </a:cubicBezTo>
                <a:cubicBezTo>
                  <a:pt x="3454805" y="3571841"/>
                  <a:pt x="3444855" y="3562246"/>
                  <a:pt x="3444855" y="3550409"/>
                </a:cubicBezTo>
                <a:cubicBezTo>
                  <a:pt x="3444855" y="3538572"/>
                  <a:pt x="3454805" y="3528977"/>
                  <a:pt x="3467080" y="3528977"/>
                </a:cubicBezTo>
                <a:close/>
                <a:moveTo>
                  <a:pt x="589749" y="3524215"/>
                </a:moveTo>
                <a:cubicBezTo>
                  <a:pt x="604216" y="3524215"/>
                  <a:pt x="615943" y="3535942"/>
                  <a:pt x="615943" y="3550409"/>
                </a:cubicBezTo>
                <a:cubicBezTo>
                  <a:pt x="615943" y="3564876"/>
                  <a:pt x="604216" y="3576603"/>
                  <a:pt x="589749" y="3576603"/>
                </a:cubicBezTo>
                <a:cubicBezTo>
                  <a:pt x="575282" y="3576603"/>
                  <a:pt x="563555" y="3564876"/>
                  <a:pt x="563555" y="3550409"/>
                </a:cubicBezTo>
                <a:cubicBezTo>
                  <a:pt x="563555" y="3535942"/>
                  <a:pt x="575282" y="3524215"/>
                  <a:pt x="589749" y="3524215"/>
                </a:cubicBezTo>
                <a:close/>
                <a:moveTo>
                  <a:pt x="3084493" y="3521040"/>
                </a:moveTo>
                <a:cubicBezTo>
                  <a:pt x="3100275" y="3521040"/>
                  <a:pt x="3113068" y="3533833"/>
                  <a:pt x="3113068" y="3549615"/>
                </a:cubicBezTo>
                <a:cubicBezTo>
                  <a:pt x="3113068" y="3565397"/>
                  <a:pt x="3100275" y="3578190"/>
                  <a:pt x="3084493" y="3578190"/>
                </a:cubicBezTo>
                <a:cubicBezTo>
                  <a:pt x="3068711" y="3578190"/>
                  <a:pt x="3055918" y="3565397"/>
                  <a:pt x="3055918" y="3549615"/>
                </a:cubicBezTo>
                <a:cubicBezTo>
                  <a:pt x="3055918" y="3533833"/>
                  <a:pt x="3068711" y="3521040"/>
                  <a:pt x="3084493" y="3521040"/>
                </a:cubicBezTo>
                <a:close/>
                <a:moveTo>
                  <a:pt x="3371831" y="3519452"/>
                </a:moveTo>
                <a:cubicBezTo>
                  <a:pt x="3388490" y="3519452"/>
                  <a:pt x="3401994" y="3532956"/>
                  <a:pt x="3401994" y="3549615"/>
                </a:cubicBezTo>
                <a:cubicBezTo>
                  <a:pt x="3401994" y="3566274"/>
                  <a:pt x="3388490" y="3579778"/>
                  <a:pt x="3371831" y="3579778"/>
                </a:cubicBezTo>
                <a:cubicBezTo>
                  <a:pt x="3355172" y="3579778"/>
                  <a:pt x="3341668" y="3566274"/>
                  <a:pt x="3341668" y="3549615"/>
                </a:cubicBezTo>
                <a:cubicBezTo>
                  <a:pt x="3341668" y="3532956"/>
                  <a:pt x="3355172" y="3519452"/>
                  <a:pt x="3371831" y="3519452"/>
                </a:cubicBezTo>
                <a:close/>
                <a:moveTo>
                  <a:pt x="685791" y="3516277"/>
                </a:moveTo>
                <a:cubicBezTo>
                  <a:pt x="704203" y="3516277"/>
                  <a:pt x="719133" y="3531558"/>
                  <a:pt x="719133" y="3550409"/>
                </a:cubicBezTo>
                <a:cubicBezTo>
                  <a:pt x="719133" y="3569260"/>
                  <a:pt x="704203" y="3584541"/>
                  <a:pt x="685791" y="3584541"/>
                </a:cubicBezTo>
                <a:cubicBezTo>
                  <a:pt x="667380" y="3584541"/>
                  <a:pt x="652454" y="3569260"/>
                  <a:pt x="652454" y="3550409"/>
                </a:cubicBezTo>
                <a:cubicBezTo>
                  <a:pt x="652454" y="3531558"/>
                  <a:pt x="667380" y="3516277"/>
                  <a:pt x="685791" y="3516277"/>
                </a:cubicBezTo>
                <a:close/>
                <a:moveTo>
                  <a:pt x="3275787" y="3511515"/>
                </a:moveTo>
                <a:cubicBezTo>
                  <a:pt x="3297268" y="3511515"/>
                  <a:pt x="3314681" y="3528573"/>
                  <a:pt x="3314681" y="3549615"/>
                </a:cubicBezTo>
                <a:cubicBezTo>
                  <a:pt x="3314681" y="3570657"/>
                  <a:pt x="3297268" y="3587715"/>
                  <a:pt x="3275787" y="3587715"/>
                </a:cubicBezTo>
                <a:cubicBezTo>
                  <a:pt x="3254306" y="3587715"/>
                  <a:pt x="3236893" y="3570657"/>
                  <a:pt x="3236893" y="3549615"/>
                </a:cubicBezTo>
                <a:cubicBezTo>
                  <a:pt x="3236893" y="3528573"/>
                  <a:pt x="3254306" y="3511515"/>
                  <a:pt x="3275787" y="3511515"/>
                </a:cubicBezTo>
                <a:close/>
                <a:moveTo>
                  <a:pt x="3179743" y="3509927"/>
                </a:moveTo>
                <a:cubicBezTo>
                  <a:pt x="3201662" y="3509927"/>
                  <a:pt x="3219431" y="3528051"/>
                  <a:pt x="3219431" y="3550409"/>
                </a:cubicBezTo>
                <a:cubicBezTo>
                  <a:pt x="3219431" y="3572767"/>
                  <a:pt x="3201662" y="3590891"/>
                  <a:pt x="3179743" y="3590891"/>
                </a:cubicBezTo>
                <a:cubicBezTo>
                  <a:pt x="3157824" y="3590891"/>
                  <a:pt x="3140055" y="3572767"/>
                  <a:pt x="3140055" y="3550409"/>
                </a:cubicBezTo>
                <a:cubicBezTo>
                  <a:pt x="3140055" y="3528051"/>
                  <a:pt x="3157824" y="3509927"/>
                  <a:pt x="3179743" y="3509927"/>
                </a:cubicBezTo>
                <a:close/>
                <a:moveTo>
                  <a:pt x="781837" y="3454365"/>
                </a:moveTo>
                <a:cubicBezTo>
                  <a:pt x="782276" y="3454365"/>
                  <a:pt x="782632" y="3454720"/>
                  <a:pt x="782632" y="3455159"/>
                </a:cubicBezTo>
                <a:cubicBezTo>
                  <a:pt x="782632" y="3455597"/>
                  <a:pt x="782276" y="3455953"/>
                  <a:pt x="781837" y="3455953"/>
                </a:cubicBezTo>
                <a:cubicBezTo>
                  <a:pt x="781399" y="3455953"/>
                  <a:pt x="781044" y="3455597"/>
                  <a:pt x="781044" y="3455159"/>
                </a:cubicBezTo>
                <a:cubicBezTo>
                  <a:pt x="781044" y="3454720"/>
                  <a:pt x="781399" y="3454365"/>
                  <a:pt x="781837" y="3454365"/>
                </a:cubicBezTo>
                <a:close/>
                <a:moveTo>
                  <a:pt x="3851256" y="3452777"/>
                </a:moveTo>
                <a:cubicBezTo>
                  <a:pt x="3852134" y="3452777"/>
                  <a:pt x="3852845" y="3453488"/>
                  <a:pt x="3852845" y="3454365"/>
                </a:cubicBezTo>
                <a:cubicBezTo>
                  <a:pt x="3852845" y="3455242"/>
                  <a:pt x="3852134" y="3455953"/>
                  <a:pt x="3851256" y="3455953"/>
                </a:cubicBezTo>
                <a:cubicBezTo>
                  <a:pt x="3850379" y="3455953"/>
                  <a:pt x="3849668" y="3455242"/>
                  <a:pt x="3849668" y="3454365"/>
                </a:cubicBezTo>
                <a:cubicBezTo>
                  <a:pt x="3849668" y="3453488"/>
                  <a:pt x="3850379" y="3452777"/>
                  <a:pt x="3851256" y="3452777"/>
                </a:cubicBezTo>
                <a:close/>
                <a:moveTo>
                  <a:pt x="2987657" y="3449602"/>
                </a:moveTo>
                <a:cubicBezTo>
                  <a:pt x="2990287" y="3449602"/>
                  <a:pt x="2992420" y="3451735"/>
                  <a:pt x="2992420" y="3454365"/>
                </a:cubicBezTo>
                <a:cubicBezTo>
                  <a:pt x="2992420" y="3456996"/>
                  <a:pt x="2990287" y="3459129"/>
                  <a:pt x="2987657" y="3459129"/>
                </a:cubicBezTo>
                <a:cubicBezTo>
                  <a:pt x="2985026" y="3459129"/>
                  <a:pt x="2982893" y="3456996"/>
                  <a:pt x="2982893" y="3454365"/>
                </a:cubicBezTo>
                <a:cubicBezTo>
                  <a:pt x="2982893" y="3451735"/>
                  <a:pt x="2985026" y="3449602"/>
                  <a:pt x="2987657" y="3449602"/>
                </a:cubicBezTo>
                <a:close/>
                <a:moveTo>
                  <a:pt x="398457" y="3449602"/>
                </a:moveTo>
                <a:cubicBezTo>
                  <a:pt x="401088" y="3449602"/>
                  <a:pt x="403220" y="3451735"/>
                  <a:pt x="403220" y="3454365"/>
                </a:cubicBezTo>
                <a:cubicBezTo>
                  <a:pt x="403220" y="3456996"/>
                  <a:pt x="401088" y="3459129"/>
                  <a:pt x="398457" y="3459129"/>
                </a:cubicBezTo>
                <a:cubicBezTo>
                  <a:pt x="395826" y="3459129"/>
                  <a:pt x="393693" y="3456996"/>
                  <a:pt x="393693" y="3454365"/>
                </a:cubicBezTo>
                <a:cubicBezTo>
                  <a:pt x="393693" y="3451735"/>
                  <a:pt x="395826" y="3449602"/>
                  <a:pt x="398457" y="3449602"/>
                </a:cubicBezTo>
                <a:close/>
                <a:moveTo>
                  <a:pt x="3755212" y="3446427"/>
                </a:moveTo>
                <a:cubicBezTo>
                  <a:pt x="3759158" y="3446427"/>
                  <a:pt x="3762356" y="3449981"/>
                  <a:pt x="3762356" y="3454365"/>
                </a:cubicBezTo>
                <a:cubicBezTo>
                  <a:pt x="3762356" y="3458749"/>
                  <a:pt x="3759158" y="3462303"/>
                  <a:pt x="3755212" y="3462303"/>
                </a:cubicBezTo>
                <a:cubicBezTo>
                  <a:pt x="3751266" y="3462303"/>
                  <a:pt x="3748068" y="3458749"/>
                  <a:pt x="3748068" y="3454365"/>
                </a:cubicBezTo>
                <a:cubicBezTo>
                  <a:pt x="3748068" y="3449981"/>
                  <a:pt x="3751266" y="3446427"/>
                  <a:pt x="3755212" y="3446427"/>
                </a:cubicBezTo>
                <a:close/>
                <a:moveTo>
                  <a:pt x="686586" y="3446427"/>
                </a:moveTo>
                <a:cubicBezTo>
                  <a:pt x="691407" y="3446427"/>
                  <a:pt x="695316" y="3449981"/>
                  <a:pt x="695316" y="3454365"/>
                </a:cubicBezTo>
                <a:cubicBezTo>
                  <a:pt x="695316" y="3458749"/>
                  <a:pt x="691407" y="3462303"/>
                  <a:pt x="686586" y="3462303"/>
                </a:cubicBezTo>
                <a:cubicBezTo>
                  <a:pt x="681763" y="3462303"/>
                  <a:pt x="677855" y="3458749"/>
                  <a:pt x="677855" y="3454365"/>
                </a:cubicBezTo>
                <a:cubicBezTo>
                  <a:pt x="677855" y="3449981"/>
                  <a:pt x="681763" y="3446427"/>
                  <a:pt x="686586" y="3446427"/>
                </a:cubicBezTo>
                <a:close/>
                <a:moveTo>
                  <a:pt x="3659168" y="3440077"/>
                </a:moveTo>
                <a:cubicBezTo>
                  <a:pt x="3667059" y="3440077"/>
                  <a:pt x="3673456" y="3446474"/>
                  <a:pt x="3673456" y="3454365"/>
                </a:cubicBezTo>
                <a:cubicBezTo>
                  <a:pt x="3673456" y="3462256"/>
                  <a:pt x="3667059" y="3468653"/>
                  <a:pt x="3659168" y="3468653"/>
                </a:cubicBezTo>
                <a:cubicBezTo>
                  <a:pt x="3651277" y="3468653"/>
                  <a:pt x="3644880" y="3462256"/>
                  <a:pt x="3644880" y="3454365"/>
                </a:cubicBezTo>
                <a:cubicBezTo>
                  <a:pt x="3644880" y="3446474"/>
                  <a:pt x="3651277" y="3440077"/>
                  <a:pt x="3659168" y="3440077"/>
                </a:cubicBezTo>
                <a:close/>
                <a:moveTo>
                  <a:pt x="3083699" y="3440077"/>
                </a:moveTo>
                <a:cubicBezTo>
                  <a:pt x="3091152" y="3440077"/>
                  <a:pt x="3097193" y="3446118"/>
                  <a:pt x="3097193" y="3453571"/>
                </a:cubicBezTo>
                <a:cubicBezTo>
                  <a:pt x="3097193" y="3461024"/>
                  <a:pt x="3091152" y="3467065"/>
                  <a:pt x="3083699" y="3467065"/>
                </a:cubicBezTo>
                <a:cubicBezTo>
                  <a:pt x="3076246" y="3467065"/>
                  <a:pt x="3070205" y="3461024"/>
                  <a:pt x="3070205" y="3453571"/>
                </a:cubicBezTo>
                <a:cubicBezTo>
                  <a:pt x="3070205" y="3446118"/>
                  <a:pt x="3076246" y="3440077"/>
                  <a:pt x="3083699" y="3440077"/>
                </a:cubicBezTo>
                <a:close/>
                <a:moveTo>
                  <a:pt x="3563125" y="3432140"/>
                </a:moveTo>
                <a:cubicBezTo>
                  <a:pt x="3574962" y="3432140"/>
                  <a:pt x="3584557" y="3442090"/>
                  <a:pt x="3584557" y="3454365"/>
                </a:cubicBezTo>
                <a:cubicBezTo>
                  <a:pt x="3584557" y="3466640"/>
                  <a:pt x="3574962" y="3476590"/>
                  <a:pt x="3563125" y="3476590"/>
                </a:cubicBezTo>
                <a:cubicBezTo>
                  <a:pt x="3551288" y="3476590"/>
                  <a:pt x="3541693" y="3466640"/>
                  <a:pt x="3541693" y="3454365"/>
                </a:cubicBezTo>
                <a:cubicBezTo>
                  <a:pt x="3541693" y="3442090"/>
                  <a:pt x="3551288" y="3432140"/>
                  <a:pt x="3563125" y="3432140"/>
                </a:cubicBezTo>
                <a:close/>
                <a:moveTo>
                  <a:pt x="3179743" y="3428965"/>
                </a:moveTo>
                <a:cubicBezTo>
                  <a:pt x="3193771" y="3428965"/>
                  <a:pt x="3205143" y="3440337"/>
                  <a:pt x="3205143" y="3454365"/>
                </a:cubicBezTo>
                <a:cubicBezTo>
                  <a:pt x="3205143" y="3468393"/>
                  <a:pt x="3193771" y="3479765"/>
                  <a:pt x="3179743" y="3479765"/>
                </a:cubicBezTo>
                <a:cubicBezTo>
                  <a:pt x="3165715" y="3479765"/>
                  <a:pt x="3154343" y="3468393"/>
                  <a:pt x="3154343" y="3454365"/>
                </a:cubicBezTo>
                <a:cubicBezTo>
                  <a:pt x="3154343" y="3440337"/>
                  <a:pt x="3165715" y="3428965"/>
                  <a:pt x="3179743" y="3428965"/>
                </a:cubicBezTo>
                <a:close/>
                <a:moveTo>
                  <a:pt x="493706" y="3428965"/>
                </a:moveTo>
                <a:cubicBezTo>
                  <a:pt x="507734" y="3428965"/>
                  <a:pt x="519107" y="3440337"/>
                  <a:pt x="519107" y="3454365"/>
                </a:cubicBezTo>
                <a:cubicBezTo>
                  <a:pt x="519107" y="3468393"/>
                  <a:pt x="507734" y="3479765"/>
                  <a:pt x="493706" y="3479765"/>
                </a:cubicBezTo>
                <a:cubicBezTo>
                  <a:pt x="479678" y="3479765"/>
                  <a:pt x="468306" y="3468393"/>
                  <a:pt x="468306" y="3454365"/>
                </a:cubicBezTo>
                <a:cubicBezTo>
                  <a:pt x="468306" y="3440337"/>
                  <a:pt x="479678" y="3428965"/>
                  <a:pt x="493706" y="3428965"/>
                </a:cubicBezTo>
                <a:close/>
                <a:moveTo>
                  <a:pt x="3467874" y="3424202"/>
                </a:moveTo>
                <a:cubicBezTo>
                  <a:pt x="3484094" y="3424202"/>
                  <a:pt x="3497243" y="3437351"/>
                  <a:pt x="3497243" y="3453571"/>
                </a:cubicBezTo>
                <a:cubicBezTo>
                  <a:pt x="3497243" y="3469791"/>
                  <a:pt x="3484094" y="3482940"/>
                  <a:pt x="3467874" y="3482940"/>
                </a:cubicBezTo>
                <a:cubicBezTo>
                  <a:pt x="3451654" y="3482940"/>
                  <a:pt x="3438505" y="3469791"/>
                  <a:pt x="3438505" y="3453571"/>
                </a:cubicBezTo>
                <a:cubicBezTo>
                  <a:pt x="3438505" y="3437351"/>
                  <a:pt x="3451654" y="3424202"/>
                  <a:pt x="3467874" y="3424202"/>
                </a:cubicBezTo>
                <a:close/>
                <a:moveTo>
                  <a:pt x="589750" y="3422615"/>
                </a:moveTo>
                <a:cubicBezTo>
                  <a:pt x="606848" y="3422615"/>
                  <a:pt x="620707" y="3436830"/>
                  <a:pt x="620707" y="3454365"/>
                </a:cubicBezTo>
                <a:cubicBezTo>
                  <a:pt x="620707" y="3471900"/>
                  <a:pt x="606848" y="3486115"/>
                  <a:pt x="589750" y="3486115"/>
                </a:cubicBezTo>
                <a:cubicBezTo>
                  <a:pt x="572653" y="3486115"/>
                  <a:pt x="558793" y="3471900"/>
                  <a:pt x="558793" y="3454365"/>
                </a:cubicBezTo>
                <a:cubicBezTo>
                  <a:pt x="558793" y="3436830"/>
                  <a:pt x="572653" y="3422615"/>
                  <a:pt x="589750" y="3422615"/>
                </a:cubicBezTo>
                <a:close/>
                <a:moveTo>
                  <a:pt x="3371830" y="3416265"/>
                </a:moveTo>
                <a:cubicBezTo>
                  <a:pt x="3392872" y="3416265"/>
                  <a:pt x="3409930" y="3433323"/>
                  <a:pt x="3409930" y="3454365"/>
                </a:cubicBezTo>
                <a:cubicBezTo>
                  <a:pt x="3409930" y="3475407"/>
                  <a:pt x="3392872" y="3492465"/>
                  <a:pt x="3371830" y="3492465"/>
                </a:cubicBezTo>
                <a:cubicBezTo>
                  <a:pt x="3350788" y="3492465"/>
                  <a:pt x="3333730" y="3475407"/>
                  <a:pt x="3333730" y="3454365"/>
                </a:cubicBezTo>
                <a:cubicBezTo>
                  <a:pt x="3333730" y="3433323"/>
                  <a:pt x="3350788" y="3416265"/>
                  <a:pt x="3371830" y="3416265"/>
                </a:cubicBezTo>
                <a:close/>
                <a:moveTo>
                  <a:pt x="3275787" y="3414677"/>
                </a:moveTo>
                <a:cubicBezTo>
                  <a:pt x="3298145" y="3414677"/>
                  <a:pt x="3316269" y="3432446"/>
                  <a:pt x="3316269" y="3454365"/>
                </a:cubicBezTo>
                <a:cubicBezTo>
                  <a:pt x="3316269" y="3476284"/>
                  <a:pt x="3298145" y="3494053"/>
                  <a:pt x="3275787" y="3494053"/>
                </a:cubicBezTo>
                <a:cubicBezTo>
                  <a:pt x="3253429" y="3494053"/>
                  <a:pt x="3235305" y="3476284"/>
                  <a:pt x="3235305" y="3454365"/>
                </a:cubicBezTo>
                <a:cubicBezTo>
                  <a:pt x="3235305" y="3432446"/>
                  <a:pt x="3253429" y="3414677"/>
                  <a:pt x="3275787" y="3414677"/>
                </a:cubicBezTo>
                <a:close/>
                <a:moveTo>
                  <a:pt x="3947299" y="3357527"/>
                </a:moveTo>
                <a:cubicBezTo>
                  <a:pt x="3947738" y="3357527"/>
                  <a:pt x="3948093" y="3357882"/>
                  <a:pt x="3948093" y="3358321"/>
                </a:cubicBezTo>
                <a:cubicBezTo>
                  <a:pt x="3948093" y="3358759"/>
                  <a:pt x="3947738" y="3359115"/>
                  <a:pt x="3947299" y="3359115"/>
                </a:cubicBezTo>
                <a:cubicBezTo>
                  <a:pt x="3946861" y="3359115"/>
                  <a:pt x="3946505" y="3358759"/>
                  <a:pt x="3946505" y="3358321"/>
                </a:cubicBezTo>
                <a:cubicBezTo>
                  <a:pt x="3946505" y="3357882"/>
                  <a:pt x="3946861" y="3357527"/>
                  <a:pt x="3947299" y="3357527"/>
                </a:cubicBezTo>
                <a:close/>
                <a:moveTo>
                  <a:pt x="302414" y="3355940"/>
                </a:moveTo>
                <a:cubicBezTo>
                  <a:pt x="303730" y="3355940"/>
                  <a:pt x="304796" y="3357006"/>
                  <a:pt x="304796" y="3358322"/>
                </a:cubicBezTo>
                <a:cubicBezTo>
                  <a:pt x="304796" y="3359637"/>
                  <a:pt x="303730" y="3360704"/>
                  <a:pt x="302414" y="3360704"/>
                </a:cubicBezTo>
                <a:cubicBezTo>
                  <a:pt x="301099" y="3360704"/>
                  <a:pt x="300032" y="3359637"/>
                  <a:pt x="300032" y="3358322"/>
                </a:cubicBezTo>
                <a:cubicBezTo>
                  <a:pt x="300032" y="3357006"/>
                  <a:pt x="301099" y="3355940"/>
                  <a:pt x="302414" y="3355940"/>
                </a:cubicBezTo>
                <a:close/>
                <a:moveTo>
                  <a:pt x="3083699" y="3354352"/>
                </a:moveTo>
                <a:cubicBezTo>
                  <a:pt x="3085891" y="3354352"/>
                  <a:pt x="3087668" y="3356129"/>
                  <a:pt x="3087668" y="3358321"/>
                </a:cubicBezTo>
                <a:cubicBezTo>
                  <a:pt x="3087668" y="3360513"/>
                  <a:pt x="3085891" y="3362290"/>
                  <a:pt x="3083699" y="3362290"/>
                </a:cubicBezTo>
                <a:cubicBezTo>
                  <a:pt x="3081507" y="3362290"/>
                  <a:pt x="3079730" y="3360513"/>
                  <a:pt x="3079730" y="3358321"/>
                </a:cubicBezTo>
                <a:cubicBezTo>
                  <a:pt x="3079730" y="3356129"/>
                  <a:pt x="3081507" y="3354352"/>
                  <a:pt x="3083699" y="3354352"/>
                </a:cubicBezTo>
                <a:close/>
                <a:moveTo>
                  <a:pt x="3851255" y="3352765"/>
                </a:moveTo>
                <a:cubicBezTo>
                  <a:pt x="3854762" y="3352765"/>
                  <a:pt x="3857605" y="3355253"/>
                  <a:pt x="3857605" y="3358322"/>
                </a:cubicBezTo>
                <a:cubicBezTo>
                  <a:pt x="3857605" y="3361391"/>
                  <a:pt x="3854762" y="3363879"/>
                  <a:pt x="3851255" y="3363879"/>
                </a:cubicBezTo>
                <a:cubicBezTo>
                  <a:pt x="3847748" y="3363879"/>
                  <a:pt x="3844905" y="3361391"/>
                  <a:pt x="3844905" y="3358322"/>
                </a:cubicBezTo>
                <a:cubicBezTo>
                  <a:pt x="3844905" y="3355253"/>
                  <a:pt x="3847748" y="3352765"/>
                  <a:pt x="3851255" y="3352765"/>
                </a:cubicBezTo>
                <a:close/>
                <a:moveTo>
                  <a:pt x="589751" y="3351177"/>
                </a:moveTo>
                <a:cubicBezTo>
                  <a:pt x="593696" y="3351177"/>
                  <a:pt x="596895" y="3354375"/>
                  <a:pt x="596895" y="3358321"/>
                </a:cubicBezTo>
                <a:cubicBezTo>
                  <a:pt x="596895" y="3362267"/>
                  <a:pt x="593696" y="3365465"/>
                  <a:pt x="589751" y="3365465"/>
                </a:cubicBezTo>
                <a:cubicBezTo>
                  <a:pt x="585804" y="3365465"/>
                  <a:pt x="582607" y="3362267"/>
                  <a:pt x="582607" y="3358321"/>
                </a:cubicBezTo>
                <a:cubicBezTo>
                  <a:pt x="582607" y="3354375"/>
                  <a:pt x="585804" y="3351177"/>
                  <a:pt x="589751" y="3351177"/>
                </a:cubicBezTo>
                <a:close/>
                <a:moveTo>
                  <a:pt x="3756005" y="3344827"/>
                </a:moveTo>
                <a:cubicBezTo>
                  <a:pt x="3763019" y="3344827"/>
                  <a:pt x="3768705" y="3350513"/>
                  <a:pt x="3768705" y="3357527"/>
                </a:cubicBezTo>
                <a:cubicBezTo>
                  <a:pt x="3768705" y="3364541"/>
                  <a:pt x="3763019" y="3370227"/>
                  <a:pt x="3756005" y="3370227"/>
                </a:cubicBezTo>
                <a:cubicBezTo>
                  <a:pt x="3748991" y="3370227"/>
                  <a:pt x="3743305" y="3364541"/>
                  <a:pt x="3743305" y="3357527"/>
                </a:cubicBezTo>
                <a:cubicBezTo>
                  <a:pt x="3743305" y="3350513"/>
                  <a:pt x="3748991" y="3344827"/>
                  <a:pt x="3756005" y="3344827"/>
                </a:cubicBezTo>
                <a:close/>
                <a:moveTo>
                  <a:pt x="3179743" y="3344827"/>
                </a:moveTo>
                <a:cubicBezTo>
                  <a:pt x="3186757" y="3344827"/>
                  <a:pt x="3192443" y="3350868"/>
                  <a:pt x="3192443" y="3358321"/>
                </a:cubicBezTo>
                <a:cubicBezTo>
                  <a:pt x="3192443" y="3365774"/>
                  <a:pt x="3186757" y="3371815"/>
                  <a:pt x="3179743" y="3371815"/>
                </a:cubicBezTo>
                <a:cubicBezTo>
                  <a:pt x="3172729" y="3371815"/>
                  <a:pt x="3167043" y="3365774"/>
                  <a:pt x="3167043" y="3358321"/>
                </a:cubicBezTo>
                <a:cubicBezTo>
                  <a:pt x="3167043" y="3350868"/>
                  <a:pt x="3172729" y="3344827"/>
                  <a:pt x="3179743" y="3344827"/>
                </a:cubicBezTo>
                <a:close/>
                <a:moveTo>
                  <a:pt x="3659962" y="3338477"/>
                </a:moveTo>
                <a:cubicBezTo>
                  <a:pt x="3670922" y="3338477"/>
                  <a:pt x="3679806" y="3347361"/>
                  <a:pt x="3679806" y="3358321"/>
                </a:cubicBezTo>
                <a:cubicBezTo>
                  <a:pt x="3679806" y="3369281"/>
                  <a:pt x="3670922" y="3378165"/>
                  <a:pt x="3659962" y="3378165"/>
                </a:cubicBezTo>
                <a:cubicBezTo>
                  <a:pt x="3649002" y="3378165"/>
                  <a:pt x="3640118" y="3369281"/>
                  <a:pt x="3640118" y="3358321"/>
                </a:cubicBezTo>
                <a:cubicBezTo>
                  <a:pt x="3640118" y="3347361"/>
                  <a:pt x="3649002" y="3338477"/>
                  <a:pt x="3659962" y="3338477"/>
                </a:cubicBezTo>
                <a:close/>
                <a:moveTo>
                  <a:pt x="398457" y="3336890"/>
                </a:moveTo>
                <a:cubicBezTo>
                  <a:pt x="409855" y="3336890"/>
                  <a:pt x="419095" y="3346485"/>
                  <a:pt x="419095" y="3358322"/>
                </a:cubicBezTo>
                <a:cubicBezTo>
                  <a:pt x="419095" y="3370159"/>
                  <a:pt x="409855" y="3379754"/>
                  <a:pt x="398457" y="3379754"/>
                </a:cubicBezTo>
                <a:cubicBezTo>
                  <a:pt x="387059" y="3379754"/>
                  <a:pt x="377824" y="3370159"/>
                  <a:pt x="377824" y="3358322"/>
                </a:cubicBezTo>
                <a:cubicBezTo>
                  <a:pt x="377824" y="3346485"/>
                  <a:pt x="387059" y="3336890"/>
                  <a:pt x="398457" y="3336890"/>
                </a:cubicBezTo>
                <a:close/>
                <a:moveTo>
                  <a:pt x="3275787" y="3332127"/>
                </a:moveTo>
                <a:cubicBezTo>
                  <a:pt x="3290254" y="3332127"/>
                  <a:pt x="3301981" y="3343854"/>
                  <a:pt x="3301981" y="3358321"/>
                </a:cubicBezTo>
                <a:cubicBezTo>
                  <a:pt x="3301981" y="3372788"/>
                  <a:pt x="3290254" y="3384515"/>
                  <a:pt x="3275787" y="3384515"/>
                </a:cubicBezTo>
                <a:cubicBezTo>
                  <a:pt x="3261320" y="3384515"/>
                  <a:pt x="3249593" y="3372788"/>
                  <a:pt x="3249593" y="3358321"/>
                </a:cubicBezTo>
                <a:cubicBezTo>
                  <a:pt x="3249593" y="3343854"/>
                  <a:pt x="3261320" y="3332127"/>
                  <a:pt x="3275787" y="3332127"/>
                </a:cubicBezTo>
                <a:close/>
                <a:moveTo>
                  <a:pt x="3563918" y="3330540"/>
                </a:moveTo>
                <a:cubicBezTo>
                  <a:pt x="3579700" y="3330540"/>
                  <a:pt x="3592493" y="3342978"/>
                  <a:pt x="3592493" y="3358322"/>
                </a:cubicBezTo>
                <a:cubicBezTo>
                  <a:pt x="3592493" y="3373666"/>
                  <a:pt x="3579700" y="3386104"/>
                  <a:pt x="3563918" y="3386104"/>
                </a:cubicBezTo>
                <a:cubicBezTo>
                  <a:pt x="3548136" y="3386104"/>
                  <a:pt x="3535343" y="3373666"/>
                  <a:pt x="3535343" y="3358322"/>
                </a:cubicBezTo>
                <a:cubicBezTo>
                  <a:pt x="3535343" y="3342978"/>
                  <a:pt x="3548136" y="3330540"/>
                  <a:pt x="3563918" y="3330540"/>
                </a:cubicBezTo>
                <a:close/>
                <a:moveTo>
                  <a:pt x="494500" y="3327365"/>
                </a:moveTo>
                <a:cubicBezTo>
                  <a:pt x="511598" y="3327365"/>
                  <a:pt x="525458" y="3341225"/>
                  <a:pt x="525458" y="3358322"/>
                </a:cubicBezTo>
                <a:cubicBezTo>
                  <a:pt x="525458" y="3375419"/>
                  <a:pt x="511598" y="3389279"/>
                  <a:pt x="494500" y="3389279"/>
                </a:cubicBezTo>
                <a:cubicBezTo>
                  <a:pt x="477404" y="3389279"/>
                  <a:pt x="463544" y="3375419"/>
                  <a:pt x="463544" y="3358322"/>
                </a:cubicBezTo>
                <a:cubicBezTo>
                  <a:pt x="463544" y="3341225"/>
                  <a:pt x="477404" y="3327365"/>
                  <a:pt x="494500" y="3327365"/>
                </a:cubicBezTo>
                <a:close/>
                <a:moveTo>
                  <a:pt x="3467080" y="3321015"/>
                </a:moveTo>
                <a:cubicBezTo>
                  <a:pt x="3488122" y="3321015"/>
                  <a:pt x="3505180" y="3337718"/>
                  <a:pt x="3505180" y="3358322"/>
                </a:cubicBezTo>
                <a:cubicBezTo>
                  <a:pt x="3505180" y="3378926"/>
                  <a:pt x="3488122" y="3395629"/>
                  <a:pt x="3467080" y="3395629"/>
                </a:cubicBezTo>
                <a:cubicBezTo>
                  <a:pt x="3446038" y="3395629"/>
                  <a:pt x="3428980" y="3378926"/>
                  <a:pt x="3428980" y="3358322"/>
                </a:cubicBezTo>
                <a:cubicBezTo>
                  <a:pt x="3428980" y="3337718"/>
                  <a:pt x="3446038" y="3321015"/>
                  <a:pt x="3467080" y="3321015"/>
                </a:cubicBezTo>
                <a:close/>
                <a:moveTo>
                  <a:pt x="3371037" y="3317840"/>
                </a:moveTo>
                <a:cubicBezTo>
                  <a:pt x="3393395" y="3317840"/>
                  <a:pt x="3411519" y="3335964"/>
                  <a:pt x="3411519" y="3358322"/>
                </a:cubicBezTo>
                <a:cubicBezTo>
                  <a:pt x="3411519" y="3380680"/>
                  <a:pt x="3393395" y="3398804"/>
                  <a:pt x="3371037" y="3398804"/>
                </a:cubicBezTo>
                <a:cubicBezTo>
                  <a:pt x="3348679" y="3398804"/>
                  <a:pt x="3330555" y="3380680"/>
                  <a:pt x="3330555" y="3358322"/>
                </a:cubicBezTo>
                <a:cubicBezTo>
                  <a:pt x="3330555" y="3335964"/>
                  <a:pt x="3348679" y="3317840"/>
                  <a:pt x="3371037" y="3317840"/>
                </a:cubicBezTo>
                <a:close/>
                <a:moveTo>
                  <a:pt x="4044137" y="3262277"/>
                </a:moveTo>
                <a:cubicBezTo>
                  <a:pt x="4044576" y="3262277"/>
                  <a:pt x="4044931" y="3262632"/>
                  <a:pt x="4044931" y="3263071"/>
                </a:cubicBezTo>
                <a:cubicBezTo>
                  <a:pt x="4044931" y="3263509"/>
                  <a:pt x="4044576" y="3263865"/>
                  <a:pt x="4044137" y="3263865"/>
                </a:cubicBezTo>
                <a:cubicBezTo>
                  <a:pt x="4043699" y="3263865"/>
                  <a:pt x="4043343" y="3263509"/>
                  <a:pt x="4043343" y="3263071"/>
                </a:cubicBezTo>
                <a:cubicBezTo>
                  <a:pt x="4043343" y="3262632"/>
                  <a:pt x="4043699" y="3262277"/>
                  <a:pt x="4044137" y="3262277"/>
                </a:cubicBezTo>
                <a:close/>
                <a:moveTo>
                  <a:pt x="207164" y="3262277"/>
                </a:moveTo>
                <a:cubicBezTo>
                  <a:pt x="207602" y="3262277"/>
                  <a:pt x="207958" y="3262632"/>
                  <a:pt x="207958" y="3263071"/>
                </a:cubicBezTo>
                <a:cubicBezTo>
                  <a:pt x="207958" y="3263509"/>
                  <a:pt x="207602" y="3263865"/>
                  <a:pt x="207164" y="3263865"/>
                </a:cubicBezTo>
                <a:cubicBezTo>
                  <a:pt x="206726" y="3263865"/>
                  <a:pt x="206370" y="3263509"/>
                  <a:pt x="206370" y="3263071"/>
                </a:cubicBezTo>
                <a:cubicBezTo>
                  <a:pt x="206370" y="3262632"/>
                  <a:pt x="206726" y="3262277"/>
                  <a:pt x="207164" y="3262277"/>
                </a:cubicBezTo>
                <a:close/>
                <a:moveTo>
                  <a:pt x="3947299" y="3259102"/>
                </a:moveTo>
                <a:cubicBezTo>
                  <a:pt x="3949491" y="3259102"/>
                  <a:pt x="3951268" y="3260524"/>
                  <a:pt x="3951268" y="3262277"/>
                </a:cubicBezTo>
                <a:cubicBezTo>
                  <a:pt x="3951268" y="3264030"/>
                  <a:pt x="3949491" y="3265452"/>
                  <a:pt x="3947299" y="3265452"/>
                </a:cubicBezTo>
                <a:cubicBezTo>
                  <a:pt x="3945108" y="3265452"/>
                  <a:pt x="3943330" y="3264030"/>
                  <a:pt x="3943330" y="3262277"/>
                </a:cubicBezTo>
                <a:cubicBezTo>
                  <a:pt x="3943330" y="3260524"/>
                  <a:pt x="3945108" y="3259102"/>
                  <a:pt x="3947299" y="3259102"/>
                </a:cubicBezTo>
                <a:close/>
                <a:moveTo>
                  <a:pt x="3179743" y="3259102"/>
                </a:moveTo>
                <a:cubicBezTo>
                  <a:pt x="3181496" y="3259102"/>
                  <a:pt x="3182918" y="3260524"/>
                  <a:pt x="3182918" y="3262277"/>
                </a:cubicBezTo>
                <a:cubicBezTo>
                  <a:pt x="3182918" y="3264030"/>
                  <a:pt x="3181496" y="3265452"/>
                  <a:pt x="3179743" y="3265452"/>
                </a:cubicBezTo>
                <a:cubicBezTo>
                  <a:pt x="3177990" y="3265452"/>
                  <a:pt x="3176568" y="3264030"/>
                  <a:pt x="3176568" y="3262277"/>
                </a:cubicBezTo>
                <a:cubicBezTo>
                  <a:pt x="3176568" y="3260524"/>
                  <a:pt x="3177990" y="3259102"/>
                  <a:pt x="3179743" y="3259102"/>
                </a:cubicBezTo>
                <a:close/>
                <a:moveTo>
                  <a:pt x="494501" y="3254340"/>
                </a:moveTo>
                <a:cubicBezTo>
                  <a:pt x="498447" y="3254340"/>
                  <a:pt x="501643" y="3257894"/>
                  <a:pt x="501643" y="3262278"/>
                </a:cubicBezTo>
                <a:cubicBezTo>
                  <a:pt x="501643" y="3266662"/>
                  <a:pt x="498447" y="3270216"/>
                  <a:pt x="494501" y="3270216"/>
                </a:cubicBezTo>
                <a:cubicBezTo>
                  <a:pt x="490555" y="3270216"/>
                  <a:pt x="487358" y="3266662"/>
                  <a:pt x="487358" y="3262278"/>
                </a:cubicBezTo>
                <a:cubicBezTo>
                  <a:pt x="487358" y="3257894"/>
                  <a:pt x="490555" y="3254340"/>
                  <a:pt x="494501" y="3254340"/>
                </a:cubicBezTo>
                <a:close/>
                <a:moveTo>
                  <a:pt x="3851255" y="3252752"/>
                </a:moveTo>
                <a:cubicBezTo>
                  <a:pt x="3856516" y="3252752"/>
                  <a:pt x="3860780" y="3257372"/>
                  <a:pt x="3860780" y="3263071"/>
                </a:cubicBezTo>
                <a:cubicBezTo>
                  <a:pt x="3860780" y="3268770"/>
                  <a:pt x="3856516" y="3273390"/>
                  <a:pt x="3851255" y="3273390"/>
                </a:cubicBezTo>
                <a:cubicBezTo>
                  <a:pt x="3845994" y="3273390"/>
                  <a:pt x="3841730" y="3268770"/>
                  <a:pt x="3841730" y="3263071"/>
                </a:cubicBezTo>
                <a:cubicBezTo>
                  <a:pt x="3841730" y="3257372"/>
                  <a:pt x="3845994" y="3252752"/>
                  <a:pt x="3851255" y="3252752"/>
                </a:cubicBezTo>
                <a:close/>
                <a:moveTo>
                  <a:pt x="3275787" y="3249577"/>
                </a:moveTo>
                <a:cubicBezTo>
                  <a:pt x="3283240" y="3249577"/>
                  <a:pt x="3289281" y="3255263"/>
                  <a:pt x="3289281" y="3262277"/>
                </a:cubicBezTo>
                <a:cubicBezTo>
                  <a:pt x="3289281" y="3269291"/>
                  <a:pt x="3283240" y="3274977"/>
                  <a:pt x="3275787" y="3274977"/>
                </a:cubicBezTo>
                <a:cubicBezTo>
                  <a:pt x="3268334" y="3274977"/>
                  <a:pt x="3262293" y="3269291"/>
                  <a:pt x="3262293" y="3262277"/>
                </a:cubicBezTo>
                <a:cubicBezTo>
                  <a:pt x="3262293" y="3255263"/>
                  <a:pt x="3268334" y="3249577"/>
                  <a:pt x="3275787" y="3249577"/>
                </a:cubicBezTo>
                <a:close/>
                <a:moveTo>
                  <a:pt x="302414" y="3249577"/>
                </a:moveTo>
                <a:cubicBezTo>
                  <a:pt x="309867" y="3249577"/>
                  <a:pt x="315908" y="3255263"/>
                  <a:pt x="315908" y="3262277"/>
                </a:cubicBezTo>
                <a:cubicBezTo>
                  <a:pt x="315908" y="3269291"/>
                  <a:pt x="309867" y="3274977"/>
                  <a:pt x="302414" y="3274977"/>
                </a:cubicBezTo>
                <a:cubicBezTo>
                  <a:pt x="294961" y="3274977"/>
                  <a:pt x="288921" y="3269291"/>
                  <a:pt x="288921" y="3262277"/>
                </a:cubicBezTo>
                <a:cubicBezTo>
                  <a:pt x="288921" y="3255263"/>
                  <a:pt x="294961" y="3249577"/>
                  <a:pt x="302414" y="3249577"/>
                </a:cubicBezTo>
                <a:close/>
                <a:moveTo>
                  <a:pt x="3755212" y="3244815"/>
                </a:moveTo>
                <a:cubicBezTo>
                  <a:pt x="3765295" y="3244815"/>
                  <a:pt x="3773469" y="3252633"/>
                  <a:pt x="3773469" y="3262278"/>
                </a:cubicBezTo>
                <a:cubicBezTo>
                  <a:pt x="3773469" y="3271923"/>
                  <a:pt x="3765295" y="3279741"/>
                  <a:pt x="3755212" y="3279741"/>
                </a:cubicBezTo>
                <a:cubicBezTo>
                  <a:pt x="3745129" y="3279741"/>
                  <a:pt x="3736955" y="3271923"/>
                  <a:pt x="3736955" y="3262278"/>
                </a:cubicBezTo>
                <a:cubicBezTo>
                  <a:pt x="3736955" y="3252633"/>
                  <a:pt x="3745129" y="3244815"/>
                  <a:pt x="3755212" y="3244815"/>
                </a:cubicBezTo>
                <a:close/>
                <a:moveTo>
                  <a:pt x="3659168" y="3236877"/>
                </a:moveTo>
                <a:cubicBezTo>
                  <a:pt x="3673196" y="3236877"/>
                  <a:pt x="3684568" y="3248249"/>
                  <a:pt x="3684568" y="3262277"/>
                </a:cubicBezTo>
                <a:cubicBezTo>
                  <a:pt x="3684568" y="3276305"/>
                  <a:pt x="3673196" y="3287677"/>
                  <a:pt x="3659168" y="3287677"/>
                </a:cubicBezTo>
                <a:cubicBezTo>
                  <a:pt x="3645140" y="3287677"/>
                  <a:pt x="3633768" y="3276305"/>
                  <a:pt x="3633768" y="3262277"/>
                </a:cubicBezTo>
                <a:cubicBezTo>
                  <a:pt x="3633768" y="3248249"/>
                  <a:pt x="3645140" y="3236877"/>
                  <a:pt x="3659168" y="3236877"/>
                </a:cubicBezTo>
                <a:close/>
                <a:moveTo>
                  <a:pt x="3371830" y="3233702"/>
                </a:moveTo>
                <a:cubicBezTo>
                  <a:pt x="3387612" y="3233702"/>
                  <a:pt x="3400405" y="3246495"/>
                  <a:pt x="3400405" y="3262277"/>
                </a:cubicBezTo>
                <a:cubicBezTo>
                  <a:pt x="3400405" y="3278059"/>
                  <a:pt x="3387612" y="3290852"/>
                  <a:pt x="3371830" y="3290852"/>
                </a:cubicBezTo>
                <a:cubicBezTo>
                  <a:pt x="3356048" y="3290852"/>
                  <a:pt x="3343255" y="3278059"/>
                  <a:pt x="3343255" y="3262277"/>
                </a:cubicBezTo>
                <a:cubicBezTo>
                  <a:pt x="3343255" y="3246495"/>
                  <a:pt x="3356048" y="3233702"/>
                  <a:pt x="3371830" y="3233702"/>
                </a:cubicBezTo>
                <a:close/>
                <a:moveTo>
                  <a:pt x="398458" y="3230527"/>
                </a:moveTo>
                <a:cubicBezTo>
                  <a:pt x="415993" y="3230527"/>
                  <a:pt x="430208" y="3244742"/>
                  <a:pt x="430208" y="3262277"/>
                </a:cubicBezTo>
                <a:cubicBezTo>
                  <a:pt x="430208" y="3279812"/>
                  <a:pt x="415993" y="3294027"/>
                  <a:pt x="398458" y="3294027"/>
                </a:cubicBezTo>
                <a:cubicBezTo>
                  <a:pt x="380923" y="3294027"/>
                  <a:pt x="366710" y="3279812"/>
                  <a:pt x="366710" y="3262277"/>
                </a:cubicBezTo>
                <a:cubicBezTo>
                  <a:pt x="366710" y="3244742"/>
                  <a:pt x="380923" y="3230527"/>
                  <a:pt x="398458" y="3230527"/>
                </a:cubicBezTo>
                <a:close/>
                <a:moveTo>
                  <a:pt x="3563124" y="3227352"/>
                </a:moveTo>
                <a:cubicBezTo>
                  <a:pt x="3582851" y="3227352"/>
                  <a:pt x="3598843" y="3242988"/>
                  <a:pt x="3598843" y="3262277"/>
                </a:cubicBezTo>
                <a:cubicBezTo>
                  <a:pt x="3598843" y="3281566"/>
                  <a:pt x="3582851" y="3297202"/>
                  <a:pt x="3563124" y="3297202"/>
                </a:cubicBezTo>
                <a:cubicBezTo>
                  <a:pt x="3543397" y="3297202"/>
                  <a:pt x="3527405" y="3281566"/>
                  <a:pt x="3527405" y="3262277"/>
                </a:cubicBezTo>
                <a:cubicBezTo>
                  <a:pt x="3527405" y="3242988"/>
                  <a:pt x="3543397" y="3227352"/>
                  <a:pt x="3563124" y="3227352"/>
                </a:cubicBezTo>
                <a:close/>
                <a:moveTo>
                  <a:pt x="3467080" y="3221002"/>
                </a:moveTo>
                <a:cubicBezTo>
                  <a:pt x="3489876" y="3221002"/>
                  <a:pt x="3508355" y="3239481"/>
                  <a:pt x="3508355" y="3262277"/>
                </a:cubicBezTo>
                <a:cubicBezTo>
                  <a:pt x="3508355" y="3285073"/>
                  <a:pt x="3489876" y="3303552"/>
                  <a:pt x="3467080" y="3303552"/>
                </a:cubicBezTo>
                <a:cubicBezTo>
                  <a:pt x="3444284" y="3303552"/>
                  <a:pt x="3425805" y="3285073"/>
                  <a:pt x="3425805" y="3262277"/>
                </a:cubicBezTo>
                <a:cubicBezTo>
                  <a:pt x="3425805" y="3239481"/>
                  <a:pt x="3444284" y="3221002"/>
                  <a:pt x="3467080" y="3221002"/>
                </a:cubicBezTo>
                <a:close/>
                <a:moveTo>
                  <a:pt x="4043343" y="3165440"/>
                </a:moveTo>
                <a:cubicBezTo>
                  <a:pt x="4044221" y="3165440"/>
                  <a:pt x="4044932" y="3166151"/>
                  <a:pt x="4044932" y="3167028"/>
                </a:cubicBezTo>
                <a:cubicBezTo>
                  <a:pt x="4044932" y="3167905"/>
                  <a:pt x="4044221" y="3168616"/>
                  <a:pt x="4043343" y="3168616"/>
                </a:cubicBezTo>
                <a:cubicBezTo>
                  <a:pt x="4042466" y="3168616"/>
                  <a:pt x="4041755" y="3167905"/>
                  <a:pt x="4041755" y="3167028"/>
                </a:cubicBezTo>
                <a:cubicBezTo>
                  <a:pt x="4041755" y="3166151"/>
                  <a:pt x="4042466" y="3165440"/>
                  <a:pt x="4043343" y="3165440"/>
                </a:cubicBezTo>
                <a:close/>
                <a:moveTo>
                  <a:pt x="3275787" y="3162265"/>
                </a:moveTo>
                <a:cubicBezTo>
                  <a:pt x="3278855" y="3162265"/>
                  <a:pt x="3281343" y="3164398"/>
                  <a:pt x="3281343" y="3167028"/>
                </a:cubicBezTo>
                <a:cubicBezTo>
                  <a:pt x="3281343" y="3169659"/>
                  <a:pt x="3278855" y="3171792"/>
                  <a:pt x="3275787" y="3171792"/>
                </a:cubicBezTo>
                <a:cubicBezTo>
                  <a:pt x="3272718" y="3171792"/>
                  <a:pt x="3270230" y="3169659"/>
                  <a:pt x="3270230" y="3167028"/>
                </a:cubicBezTo>
                <a:cubicBezTo>
                  <a:pt x="3270230" y="3164398"/>
                  <a:pt x="3272718" y="3162265"/>
                  <a:pt x="3275787" y="3162265"/>
                </a:cubicBezTo>
                <a:close/>
                <a:moveTo>
                  <a:pt x="206372" y="3162265"/>
                </a:moveTo>
                <a:cubicBezTo>
                  <a:pt x="209003" y="3162265"/>
                  <a:pt x="211136" y="3164042"/>
                  <a:pt x="211136" y="3166234"/>
                </a:cubicBezTo>
                <a:cubicBezTo>
                  <a:pt x="211136" y="3168426"/>
                  <a:pt x="209003" y="3170203"/>
                  <a:pt x="206372" y="3170203"/>
                </a:cubicBezTo>
                <a:cubicBezTo>
                  <a:pt x="203741" y="3170203"/>
                  <a:pt x="201609" y="3168426"/>
                  <a:pt x="201609" y="3166234"/>
                </a:cubicBezTo>
                <a:cubicBezTo>
                  <a:pt x="201609" y="3164042"/>
                  <a:pt x="203741" y="3162265"/>
                  <a:pt x="206372" y="3162265"/>
                </a:cubicBezTo>
                <a:close/>
                <a:moveTo>
                  <a:pt x="3947299" y="3159090"/>
                </a:moveTo>
                <a:cubicBezTo>
                  <a:pt x="3951245" y="3159090"/>
                  <a:pt x="3954443" y="3162288"/>
                  <a:pt x="3954443" y="3166234"/>
                </a:cubicBezTo>
                <a:cubicBezTo>
                  <a:pt x="3954443" y="3170180"/>
                  <a:pt x="3951245" y="3173378"/>
                  <a:pt x="3947299" y="3173378"/>
                </a:cubicBezTo>
                <a:cubicBezTo>
                  <a:pt x="3943353" y="3173378"/>
                  <a:pt x="3940155" y="3170180"/>
                  <a:pt x="3940155" y="3166234"/>
                </a:cubicBezTo>
                <a:cubicBezTo>
                  <a:pt x="3940155" y="3162288"/>
                  <a:pt x="3943353" y="3159090"/>
                  <a:pt x="3947299" y="3159090"/>
                </a:cubicBezTo>
                <a:close/>
                <a:moveTo>
                  <a:pt x="397665" y="3154327"/>
                </a:moveTo>
                <a:cubicBezTo>
                  <a:pt x="404242" y="3154327"/>
                  <a:pt x="409572" y="3159658"/>
                  <a:pt x="409572" y="3166234"/>
                </a:cubicBezTo>
                <a:cubicBezTo>
                  <a:pt x="409572" y="3172810"/>
                  <a:pt x="404242" y="3178141"/>
                  <a:pt x="397665" y="3178141"/>
                </a:cubicBezTo>
                <a:cubicBezTo>
                  <a:pt x="391090" y="3178141"/>
                  <a:pt x="385760" y="3172810"/>
                  <a:pt x="385760" y="3166234"/>
                </a:cubicBezTo>
                <a:cubicBezTo>
                  <a:pt x="385760" y="3159658"/>
                  <a:pt x="391090" y="3154327"/>
                  <a:pt x="397665" y="3154327"/>
                </a:cubicBezTo>
                <a:close/>
                <a:moveTo>
                  <a:pt x="3851256" y="3152740"/>
                </a:moveTo>
                <a:cubicBezTo>
                  <a:pt x="3859147" y="3152740"/>
                  <a:pt x="3865544" y="3159137"/>
                  <a:pt x="3865544" y="3167028"/>
                </a:cubicBezTo>
                <a:cubicBezTo>
                  <a:pt x="3865544" y="3174919"/>
                  <a:pt x="3859147" y="3181316"/>
                  <a:pt x="3851256" y="3181316"/>
                </a:cubicBezTo>
                <a:cubicBezTo>
                  <a:pt x="3843365" y="3181316"/>
                  <a:pt x="3836968" y="3174919"/>
                  <a:pt x="3836968" y="3167028"/>
                </a:cubicBezTo>
                <a:cubicBezTo>
                  <a:pt x="3836968" y="3159137"/>
                  <a:pt x="3843365" y="3152740"/>
                  <a:pt x="3851256" y="3152740"/>
                </a:cubicBezTo>
                <a:close/>
                <a:moveTo>
                  <a:pt x="3371830" y="3151152"/>
                </a:moveTo>
                <a:cubicBezTo>
                  <a:pt x="3380598" y="3151152"/>
                  <a:pt x="3387705" y="3158259"/>
                  <a:pt x="3387705" y="3167027"/>
                </a:cubicBezTo>
                <a:cubicBezTo>
                  <a:pt x="3387705" y="3175795"/>
                  <a:pt x="3380598" y="3182902"/>
                  <a:pt x="3371830" y="3182902"/>
                </a:cubicBezTo>
                <a:cubicBezTo>
                  <a:pt x="3363062" y="3182902"/>
                  <a:pt x="3355955" y="3175795"/>
                  <a:pt x="3355955" y="3167027"/>
                </a:cubicBezTo>
                <a:cubicBezTo>
                  <a:pt x="3355955" y="3158259"/>
                  <a:pt x="3363062" y="3151152"/>
                  <a:pt x="3371830" y="3151152"/>
                </a:cubicBezTo>
                <a:close/>
                <a:moveTo>
                  <a:pt x="3755212" y="3143215"/>
                </a:moveTo>
                <a:cubicBezTo>
                  <a:pt x="3767925" y="3143215"/>
                  <a:pt x="3778231" y="3153521"/>
                  <a:pt x="3778231" y="3166234"/>
                </a:cubicBezTo>
                <a:cubicBezTo>
                  <a:pt x="3778231" y="3178947"/>
                  <a:pt x="3767925" y="3189253"/>
                  <a:pt x="3755212" y="3189253"/>
                </a:cubicBezTo>
                <a:cubicBezTo>
                  <a:pt x="3742499" y="3189253"/>
                  <a:pt x="3732193" y="3178947"/>
                  <a:pt x="3732193" y="3166234"/>
                </a:cubicBezTo>
                <a:cubicBezTo>
                  <a:pt x="3732193" y="3153521"/>
                  <a:pt x="3742499" y="3143215"/>
                  <a:pt x="3755212" y="3143215"/>
                </a:cubicBezTo>
                <a:close/>
                <a:moveTo>
                  <a:pt x="302415" y="3136865"/>
                </a:moveTo>
                <a:cubicBezTo>
                  <a:pt x="318635" y="3136865"/>
                  <a:pt x="331784" y="3150014"/>
                  <a:pt x="331784" y="3166234"/>
                </a:cubicBezTo>
                <a:cubicBezTo>
                  <a:pt x="331784" y="3182454"/>
                  <a:pt x="318635" y="3195603"/>
                  <a:pt x="302415" y="3195603"/>
                </a:cubicBezTo>
                <a:cubicBezTo>
                  <a:pt x="286195" y="3195603"/>
                  <a:pt x="273045" y="3182454"/>
                  <a:pt x="273045" y="3166234"/>
                </a:cubicBezTo>
                <a:cubicBezTo>
                  <a:pt x="273045" y="3150014"/>
                  <a:pt x="286195" y="3136865"/>
                  <a:pt x="302415" y="3136865"/>
                </a:cubicBezTo>
                <a:close/>
                <a:moveTo>
                  <a:pt x="3659168" y="3133690"/>
                </a:moveTo>
                <a:cubicBezTo>
                  <a:pt x="3676703" y="3133690"/>
                  <a:pt x="3690918" y="3148260"/>
                  <a:pt x="3690918" y="3166234"/>
                </a:cubicBezTo>
                <a:cubicBezTo>
                  <a:pt x="3690918" y="3184208"/>
                  <a:pt x="3676703" y="3198778"/>
                  <a:pt x="3659168" y="3198778"/>
                </a:cubicBezTo>
                <a:cubicBezTo>
                  <a:pt x="3641633" y="3198778"/>
                  <a:pt x="3627418" y="3184208"/>
                  <a:pt x="3627418" y="3166234"/>
                </a:cubicBezTo>
                <a:cubicBezTo>
                  <a:pt x="3627418" y="3148260"/>
                  <a:pt x="3641633" y="3133690"/>
                  <a:pt x="3659168" y="3133690"/>
                </a:cubicBezTo>
                <a:close/>
                <a:moveTo>
                  <a:pt x="3467874" y="3133690"/>
                </a:moveTo>
                <a:cubicBezTo>
                  <a:pt x="3485848" y="3133690"/>
                  <a:pt x="3500418" y="3148260"/>
                  <a:pt x="3500418" y="3166234"/>
                </a:cubicBezTo>
                <a:cubicBezTo>
                  <a:pt x="3500418" y="3184208"/>
                  <a:pt x="3485848" y="3198778"/>
                  <a:pt x="3467874" y="3198778"/>
                </a:cubicBezTo>
                <a:cubicBezTo>
                  <a:pt x="3449900" y="3198778"/>
                  <a:pt x="3435330" y="3184208"/>
                  <a:pt x="3435330" y="3166234"/>
                </a:cubicBezTo>
                <a:cubicBezTo>
                  <a:pt x="3435330" y="3148260"/>
                  <a:pt x="3449900" y="3133690"/>
                  <a:pt x="3467874" y="3133690"/>
                </a:cubicBezTo>
                <a:close/>
                <a:moveTo>
                  <a:pt x="3563918" y="3124165"/>
                </a:moveTo>
                <a:cubicBezTo>
                  <a:pt x="3586714" y="3124165"/>
                  <a:pt x="3605193" y="3143000"/>
                  <a:pt x="3605193" y="3166234"/>
                </a:cubicBezTo>
                <a:cubicBezTo>
                  <a:pt x="3605193" y="3189468"/>
                  <a:pt x="3586714" y="3208303"/>
                  <a:pt x="3563918" y="3208303"/>
                </a:cubicBezTo>
                <a:cubicBezTo>
                  <a:pt x="3541122" y="3208303"/>
                  <a:pt x="3522643" y="3189468"/>
                  <a:pt x="3522643" y="3166234"/>
                </a:cubicBezTo>
                <a:cubicBezTo>
                  <a:pt x="3522643" y="3143000"/>
                  <a:pt x="3541122" y="3124165"/>
                  <a:pt x="3563918" y="3124165"/>
                </a:cubicBezTo>
                <a:close/>
                <a:moveTo>
                  <a:pt x="4139387" y="3070190"/>
                </a:moveTo>
                <a:cubicBezTo>
                  <a:pt x="4139826" y="3070190"/>
                  <a:pt x="4140181" y="3070545"/>
                  <a:pt x="4140181" y="3070984"/>
                </a:cubicBezTo>
                <a:cubicBezTo>
                  <a:pt x="4140181" y="3071422"/>
                  <a:pt x="4139826" y="3071778"/>
                  <a:pt x="4139387" y="3071778"/>
                </a:cubicBezTo>
                <a:cubicBezTo>
                  <a:pt x="4138949" y="3071778"/>
                  <a:pt x="4138593" y="3071422"/>
                  <a:pt x="4138593" y="3070984"/>
                </a:cubicBezTo>
                <a:cubicBezTo>
                  <a:pt x="4138593" y="3070545"/>
                  <a:pt x="4138949" y="3070190"/>
                  <a:pt x="4139387" y="3070190"/>
                </a:cubicBezTo>
                <a:close/>
                <a:moveTo>
                  <a:pt x="399254" y="3070190"/>
                </a:moveTo>
                <a:cubicBezTo>
                  <a:pt x="399693" y="3070190"/>
                  <a:pt x="400047" y="3070545"/>
                  <a:pt x="400047" y="3070984"/>
                </a:cubicBezTo>
                <a:cubicBezTo>
                  <a:pt x="400047" y="3071422"/>
                  <a:pt x="399693" y="3071778"/>
                  <a:pt x="399254" y="3071778"/>
                </a:cubicBezTo>
                <a:cubicBezTo>
                  <a:pt x="398815" y="3071778"/>
                  <a:pt x="398460" y="3071422"/>
                  <a:pt x="398460" y="3070984"/>
                </a:cubicBezTo>
                <a:cubicBezTo>
                  <a:pt x="398460" y="3070545"/>
                  <a:pt x="398815" y="3070190"/>
                  <a:pt x="399254" y="3070190"/>
                </a:cubicBezTo>
                <a:close/>
                <a:moveTo>
                  <a:pt x="111915" y="3070190"/>
                </a:moveTo>
                <a:cubicBezTo>
                  <a:pt x="112354" y="3070190"/>
                  <a:pt x="112709" y="3070545"/>
                  <a:pt x="112709" y="3070984"/>
                </a:cubicBezTo>
                <a:cubicBezTo>
                  <a:pt x="112709" y="3071422"/>
                  <a:pt x="112354" y="3071778"/>
                  <a:pt x="111915" y="3071778"/>
                </a:cubicBezTo>
                <a:cubicBezTo>
                  <a:pt x="111477" y="3071778"/>
                  <a:pt x="111122" y="3071422"/>
                  <a:pt x="111122" y="3070984"/>
                </a:cubicBezTo>
                <a:cubicBezTo>
                  <a:pt x="111122" y="3070545"/>
                  <a:pt x="111477" y="3070190"/>
                  <a:pt x="111915" y="3070190"/>
                </a:cubicBezTo>
                <a:close/>
                <a:moveTo>
                  <a:pt x="4042549" y="3067015"/>
                </a:moveTo>
                <a:cubicBezTo>
                  <a:pt x="4044741" y="3067015"/>
                  <a:pt x="4046518" y="3068792"/>
                  <a:pt x="4046518" y="3070984"/>
                </a:cubicBezTo>
                <a:cubicBezTo>
                  <a:pt x="4046518" y="3073176"/>
                  <a:pt x="4044741" y="3074953"/>
                  <a:pt x="4042549" y="3074953"/>
                </a:cubicBezTo>
                <a:cubicBezTo>
                  <a:pt x="4040358" y="3074953"/>
                  <a:pt x="4038580" y="3073176"/>
                  <a:pt x="4038580" y="3070984"/>
                </a:cubicBezTo>
                <a:cubicBezTo>
                  <a:pt x="4038580" y="3068792"/>
                  <a:pt x="4040358" y="3067015"/>
                  <a:pt x="4042549" y="3067015"/>
                </a:cubicBezTo>
                <a:close/>
                <a:moveTo>
                  <a:pt x="3371831" y="3063840"/>
                </a:moveTo>
                <a:cubicBezTo>
                  <a:pt x="3376215" y="3063840"/>
                  <a:pt x="3379769" y="3067038"/>
                  <a:pt x="3379769" y="3070984"/>
                </a:cubicBezTo>
                <a:cubicBezTo>
                  <a:pt x="3379769" y="3074930"/>
                  <a:pt x="3376215" y="3078128"/>
                  <a:pt x="3371831" y="3078128"/>
                </a:cubicBezTo>
                <a:cubicBezTo>
                  <a:pt x="3367447" y="3078128"/>
                  <a:pt x="3363893" y="3074930"/>
                  <a:pt x="3363893" y="3070984"/>
                </a:cubicBezTo>
                <a:cubicBezTo>
                  <a:pt x="3363893" y="3067038"/>
                  <a:pt x="3367447" y="3063840"/>
                  <a:pt x="3371831" y="3063840"/>
                </a:cubicBezTo>
                <a:close/>
                <a:moveTo>
                  <a:pt x="3947299" y="3060665"/>
                </a:moveTo>
                <a:cubicBezTo>
                  <a:pt x="3952998" y="3060665"/>
                  <a:pt x="3957618" y="3065285"/>
                  <a:pt x="3957618" y="3070984"/>
                </a:cubicBezTo>
                <a:cubicBezTo>
                  <a:pt x="3957618" y="3076683"/>
                  <a:pt x="3952998" y="3081303"/>
                  <a:pt x="3947299" y="3081303"/>
                </a:cubicBezTo>
                <a:cubicBezTo>
                  <a:pt x="3941600" y="3081303"/>
                  <a:pt x="3936980" y="3076683"/>
                  <a:pt x="3936980" y="3070984"/>
                </a:cubicBezTo>
                <a:cubicBezTo>
                  <a:pt x="3936980" y="3065285"/>
                  <a:pt x="3941600" y="3060665"/>
                  <a:pt x="3947299" y="3060665"/>
                </a:cubicBezTo>
                <a:close/>
                <a:moveTo>
                  <a:pt x="206372" y="3052727"/>
                </a:moveTo>
                <a:cubicBezTo>
                  <a:pt x="216017" y="3052727"/>
                  <a:pt x="223835" y="3060545"/>
                  <a:pt x="223835" y="3070190"/>
                </a:cubicBezTo>
                <a:cubicBezTo>
                  <a:pt x="223835" y="3079835"/>
                  <a:pt x="216017" y="3087653"/>
                  <a:pt x="206372" y="3087653"/>
                </a:cubicBezTo>
                <a:cubicBezTo>
                  <a:pt x="196728" y="3087653"/>
                  <a:pt x="188910" y="3079835"/>
                  <a:pt x="188910" y="3070190"/>
                </a:cubicBezTo>
                <a:cubicBezTo>
                  <a:pt x="188910" y="3060545"/>
                  <a:pt x="196728" y="3052727"/>
                  <a:pt x="206372" y="3052727"/>
                </a:cubicBezTo>
                <a:close/>
                <a:moveTo>
                  <a:pt x="3851255" y="3051140"/>
                </a:moveTo>
                <a:cubicBezTo>
                  <a:pt x="3861776" y="3051140"/>
                  <a:pt x="3870305" y="3059669"/>
                  <a:pt x="3870305" y="3070190"/>
                </a:cubicBezTo>
                <a:cubicBezTo>
                  <a:pt x="3870305" y="3080711"/>
                  <a:pt x="3861776" y="3089240"/>
                  <a:pt x="3851255" y="3089240"/>
                </a:cubicBezTo>
                <a:cubicBezTo>
                  <a:pt x="3840734" y="3089240"/>
                  <a:pt x="3832205" y="3080711"/>
                  <a:pt x="3832205" y="3070190"/>
                </a:cubicBezTo>
                <a:cubicBezTo>
                  <a:pt x="3832205" y="3059669"/>
                  <a:pt x="3840734" y="3051140"/>
                  <a:pt x="3851255" y="3051140"/>
                </a:cubicBezTo>
                <a:close/>
                <a:moveTo>
                  <a:pt x="3467081" y="3049552"/>
                </a:moveTo>
                <a:cubicBezTo>
                  <a:pt x="3478479" y="3049552"/>
                  <a:pt x="3487719" y="3058792"/>
                  <a:pt x="3487719" y="3070190"/>
                </a:cubicBezTo>
                <a:cubicBezTo>
                  <a:pt x="3487719" y="3081588"/>
                  <a:pt x="3478479" y="3090828"/>
                  <a:pt x="3467081" y="3090828"/>
                </a:cubicBezTo>
                <a:cubicBezTo>
                  <a:pt x="3455683" y="3090828"/>
                  <a:pt x="3446443" y="3081588"/>
                  <a:pt x="3446443" y="3070190"/>
                </a:cubicBezTo>
                <a:cubicBezTo>
                  <a:pt x="3446443" y="3058792"/>
                  <a:pt x="3455683" y="3049552"/>
                  <a:pt x="3467081" y="3049552"/>
                </a:cubicBezTo>
                <a:close/>
                <a:moveTo>
                  <a:pt x="302417" y="3049552"/>
                </a:moveTo>
                <a:cubicBezTo>
                  <a:pt x="314254" y="3049552"/>
                  <a:pt x="323849" y="3059147"/>
                  <a:pt x="323849" y="3070984"/>
                </a:cubicBezTo>
                <a:cubicBezTo>
                  <a:pt x="323849" y="3082821"/>
                  <a:pt x="314254" y="3092416"/>
                  <a:pt x="302417" y="3092416"/>
                </a:cubicBezTo>
                <a:cubicBezTo>
                  <a:pt x="290580" y="3092416"/>
                  <a:pt x="280984" y="3082821"/>
                  <a:pt x="280984" y="3070984"/>
                </a:cubicBezTo>
                <a:cubicBezTo>
                  <a:pt x="280984" y="3059147"/>
                  <a:pt x="290580" y="3049552"/>
                  <a:pt x="302417" y="3049552"/>
                </a:cubicBezTo>
                <a:close/>
                <a:moveTo>
                  <a:pt x="3755212" y="3041615"/>
                </a:moveTo>
                <a:cubicBezTo>
                  <a:pt x="3770556" y="3041615"/>
                  <a:pt x="3782994" y="3054408"/>
                  <a:pt x="3782994" y="3070190"/>
                </a:cubicBezTo>
                <a:cubicBezTo>
                  <a:pt x="3782994" y="3085972"/>
                  <a:pt x="3770556" y="3098765"/>
                  <a:pt x="3755212" y="3098765"/>
                </a:cubicBezTo>
                <a:cubicBezTo>
                  <a:pt x="3739868" y="3098765"/>
                  <a:pt x="3727430" y="3085972"/>
                  <a:pt x="3727430" y="3070190"/>
                </a:cubicBezTo>
                <a:cubicBezTo>
                  <a:pt x="3727430" y="3054408"/>
                  <a:pt x="3739868" y="3041615"/>
                  <a:pt x="3755212" y="3041615"/>
                </a:cubicBezTo>
                <a:close/>
                <a:moveTo>
                  <a:pt x="3659962" y="3032090"/>
                </a:moveTo>
                <a:cubicBezTo>
                  <a:pt x="3681443" y="3032090"/>
                  <a:pt x="3698856" y="3049503"/>
                  <a:pt x="3698856" y="3070984"/>
                </a:cubicBezTo>
                <a:cubicBezTo>
                  <a:pt x="3698856" y="3092465"/>
                  <a:pt x="3681443" y="3109878"/>
                  <a:pt x="3659962" y="3109878"/>
                </a:cubicBezTo>
                <a:cubicBezTo>
                  <a:pt x="3638481" y="3109878"/>
                  <a:pt x="3621068" y="3092465"/>
                  <a:pt x="3621068" y="3070984"/>
                </a:cubicBezTo>
                <a:cubicBezTo>
                  <a:pt x="3621068" y="3049503"/>
                  <a:pt x="3638481" y="3032090"/>
                  <a:pt x="3659962" y="3032090"/>
                </a:cubicBezTo>
                <a:close/>
                <a:moveTo>
                  <a:pt x="3563918" y="3032090"/>
                </a:moveTo>
                <a:cubicBezTo>
                  <a:pt x="3584960" y="3032090"/>
                  <a:pt x="3602018" y="3049148"/>
                  <a:pt x="3602018" y="3070190"/>
                </a:cubicBezTo>
                <a:cubicBezTo>
                  <a:pt x="3602018" y="3091232"/>
                  <a:pt x="3584960" y="3108290"/>
                  <a:pt x="3563918" y="3108290"/>
                </a:cubicBezTo>
                <a:cubicBezTo>
                  <a:pt x="3542876" y="3108290"/>
                  <a:pt x="3525818" y="3091232"/>
                  <a:pt x="3525818" y="3070190"/>
                </a:cubicBezTo>
                <a:cubicBezTo>
                  <a:pt x="3525818" y="3049148"/>
                  <a:pt x="3542876" y="3032090"/>
                  <a:pt x="3563918" y="3032090"/>
                </a:cubicBezTo>
                <a:close/>
                <a:moveTo>
                  <a:pt x="4139387" y="2973352"/>
                </a:moveTo>
                <a:cubicBezTo>
                  <a:pt x="4139826" y="2973352"/>
                  <a:pt x="4140181" y="2974063"/>
                  <a:pt x="4140181" y="2974940"/>
                </a:cubicBezTo>
                <a:cubicBezTo>
                  <a:pt x="4140181" y="2975817"/>
                  <a:pt x="4139826" y="2976528"/>
                  <a:pt x="4139387" y="2976528"/>
                </a:cubicBezTo>
                <a:cubicBezTo>
                  <a:pt x="4138949" y="2976528"/>
                  <a:pt x="4138593" y="2975817"/>
                  <a:pt x="4138593" y="2974940"/>
                </a:cubicBezTo>
                <a:cubicBezTo>
                  <a:pt x="4138593" y="2974063"/>
                  <a:pt x="4138949" y="2973352"/>
                  <a:pt x="4139387" y="2973352"/>
                </a:cubicBezTo>
                <a:close/>
                <a:moveTo>
                  <a:pt x="111122" y="2971765"/>
                </a:moveTo>
                <a:cubicBezTo>
                  <a:pt x="112875" y="2971765"/>
                  <a:pt x="114297" y="2973187"/>
                  <a:pt x="114297" y="2974940"/>
                </a:cubicBezTo>
                <a:cubicBezTo>
                  <a:pt x="114297" y="2976693"/>
                  <a:pt x="112875" y="2978115"/>
                  <a:pt x="111122" y="2978115"/>
                </a:cubicBezTo>
                <a:cubicBezTo>
                  <a:pt x="109369" y="2978115"/>
                  <a:pt x="107947" y="2976693"/>
                  <a:pt x="107947" y="2974940"/>
                </a:cubicBezTo>
                <a:cubicBezTo>
                  <a:pt x="107947" y="2973187"/>
                  <a:pt x="109369" y="2971765"/>
                  <a:pt x="111122" y="2971765"/>
                </a:cubicBezTo>
                <a:close/>
                <a:moveTo>
                  <a:pt x="302417" y="2970177"/>
                </a:moveTo>
                <a:cubicBezTo>
                  <a:pt x="304608" y="2970177"/>
                  <a:pt x="306386" y="2971954"/>
                  <a:pt x="306386" y="2974146"/>
                </a:cubicBezTo>
                <a:cubicBezTo>
                  <a:pt x="306386" y="2976338"/>
                  <a:pt x="304608" y="2978115"/>
                  <a:pt x="302417" y="2978115"/>
                </a:cubicBezTo>
                <a:cubicBezTo>
                  <a:pt x="300225" y="2978115"/>
                  <a:pt x="298448" y="2976338"/>
                  <a:pt x="298448" y="2974146"/>
                </a:cubicBezTo>
                <a:cubicBezTo>
                  <a:pt x="298448" y="2971954"/>
                  <a:pt x="300225" y="2970177"/>
                  <a:pt x="302417" y="2970177"/>
                </a:cubicBezTo>
                <a:close/>
                <a:moveTo>
                  <a:pt x="4043343" y="2967002"/>
                </a:moveTo>
                <a:cubicBezTo>
                  <a:pt x="4046850" y="2967002"/>
                  <a:pt x="4049693" y="2970200"/>
                  <a:pt x="4049693" y="2974146"/>
                </a:cubicBezTo>
                <a:cubicBezTo>
                  <a:pt x="4049693" y="2978092"/>
                  <a:pt x="4046850" y="2981290"/>
                  <a:pt x="4043343" y="2981290"/>
                </a:cubicBezTo>
                <a:cubicBezTo>
                  <a:pt x="4039836" y="2981290"/>
                  <a:pt x="4036993" y="2978092"/>
                  <a:pt x="4036993" y="2974146"/>
                </a:cubicBezTo>
                <a:cubicBezTo>
                  <a:pt x="4036993" y="2970200"/>
                  <a:pt x="4039836" y="2967002"/>
                  <a:pt x="4043343" y="2967002"/>
                </a:cubicBezTo>
                <a:close/>
                <a:moveTo>
                  <a:pt x="3467875" y="2962240"/>
                </a:moveTo>
                <a:cubicBezTo>
                  <a:pt x="3474451" y="2962240"/>
                  <a:pt x="3479782" y="2967571"/>
                  <a:pt x="3479782" y="2974147"/>
                </a:cubicBezTo>
                <a:cubicBezTo>
                  <a:pt x="3479782" y="2980723"/>
                  <a:pt x="3474451" y="2986054"/>
                  <a:pt x="3467875" y="2986054"/>
                </a:cubicBezTo>
                <a:cubicBezTo>
                  <a:pt x="3461299" y="2986054"/>
                  <a:pt x="3455968" y="2980723"/>
                  <a:pt x="3455968" y="2974147"/>
                </a:cubicBezTo>
                <a:cubicBezTo>
                  <a:pt x="3455968" y="2967571"/>
                  <a:pt x="3461299" y="2962240"/>
                  <a:pt x="3467875" y="2962240"/>
                </a:cubicBezTo>
                <a:close/>
                <a:moveTo>
                  <a:pt x="3946506" y="2960652"/>
                </a:moveTo>
                <a:cubicBezTo>
                  <a:pt x="3954397" y="2960652"/>
                  <a:pt x="3960794" y="2967049"/>
                  <a:pt x="3960794" y="2974940"/>
                </a:cubicBezTo>
                <a:cubicBezTo>
                  <a:pt x="3960794" y="2982831"/>
                  <a:pt x="3954397" y="2989228"/>
                  <a:pt x="3946506" y="2989228"/>
                </a:cubicBezTo>
                <a:cubicBezTo>
                  <a:pt x="3938615" y="2989228"/>
                  <a:pt x="3932218" y="2982831"/>
                  <a:pt x="3932218" y="2974940"/>
                </a:cubicBezTo>
                <a:cubicBezTo>
                  <a:pt x="3932218" y="2967049"/>
                  <a:pt x="3938615" y="2960652"/>
                  <a:pt x="3946506" y="2960652"/>
                </a:cubicBezTo>
                <a:close/>
                <a:moveTo>
                  <a:pt x="3851256" y="2951127"/>
                </a:moveTo>
                <a:cubicBezTo>
                  <a:pt x="3864408" y="2951127"/>
                  <a:pt x="3875069" y="2961433"/>
                  <a:pt x="3875069" y="2974146"/>
                </a:cubicBezTo>
                <a:cubicBezTo>
                  <a:pt x="3875069" y="2986859"/>
                  <a:pt x="3864408" y="2997165"/>
                  <a:pt x="3851256" y="2997165"/>
                </a:cubicBezTo>
                <a:cubicBezTo>
                  <a:pt x="3838104" y="2997165"/>
                  <a:pt x="3827443" y="2986859"/>
                  <a:pt x="3827443" y="2974146"/>
                </a:cubicBezTo>
                <a:cubicBezTo>
                  <a:pt x="3827443" y="2961433"/>
                  <a:pt x="3838104" y="2951127"/>
                  <a:pt x="3851256" y="2951127"/>
                </a:cubicBezTo>
                <a:close/>
                <a:moveTo>
                  <a:pt x="3563125" y="2946365"/>
                </a:moveTo>
                <a:cubicBezTo>
                  <a:pt x="3578469" y="2946365"/>
                  <a:pt x="3590907" y="2958803"/>
                  <a:pt x="3590907" y="2974147"/>
                </a:cubicBezTo>
                <a:cubicBezTo>
                  <a:pt x="3590907" y="2989491"/>
                  <a:pt x="3578469" y="3001929"/>
                  <a:pt x="3563125" y="3001929"/>
                </a:cubicBezTo>
                <a:cubicBezTo>
                  <a:pt x="3547781" y="3001929"/>
                  <a:pt x="3535343" y="2989491"/>
                  <a:pt x="3535343" y="2974147"/>
                </a:cubicBezTo>
                <a:cubicBezTo>
                  <a:pt x="3535343" y="2958803"/>
                  <a:pt x="3547781" y="2946365"/>
                  <a:pt x="3563125" y="2946365"/>
                </a:cubicBezTo>
                <a:close/>
                <a:moveTo>
                  <a:pt x="207167" y="2946365"/>
                </a:moveTo>
                <a:cubicBezTo>
                  <a:pt x="222511" y="2946365"/>
                  <a:pt x="234949" y="2958803"/>
                  <a:pt x="234949" y="2974147"/>
                </a:cubicBezTo>
                <a:cubicBezTo>
                  <a:pt x="234949" y="2989491"/>
                  <a:pt x="222511" y="3001929"/>
                  <a:pt x="207167" y="3001929"/>
                </a:cubicBezTo>
                <a:cubicBezTo>
                  <a:pt x="191823" y="3001929"/>
                  <a:pt x="179385" y="2989491"/>
                  <a:pt x="179385" y="2974147"/>
                </a:cubicBezTo>
                <a:cubicBezTo>
                  <a:pt x="179385" y="2958803"/>
                  <a:pt x="191823" y="2946365"/>
                  <a:pt x="207167" y="2946365"/>
                </a:cubicBezTo>
                <a:close/>
                <a:moveTo>
                  <a:pt x="3755212" y="2941602"/>
                </a:moveTo>
                <a:cubicBezTo>
                  <a:pt x="3774063" y="2941602"/>
                  <a:pt x="3789344" y="2956528"/>
                  <a:pt x="3789344" y="2974940"/>
                </a:cubicBezTo>
                <a:cubicBezTo>
                  <a:pt x="3789344" y="2993352"/>
                  <a:pt x="3774063" y="3008278"/>
                  <a:pt x="3755212" y="3008278"/>
                </a:cubicBezTo>
                <a:cubicBezTo>
                  <a:pt x="3736361" y="3008278"/>
                  <a:pt x="3721080" y="2993352"/>
                  <a:pt x="3721080" y="2974940"/>
                </a:cubicBezTo>
                <a:cubicBezTo>
                  <a:pt x="3721080" y="2956528"/>
                  <a:pt x="3736361" y="2941602"/>
                  <a:pt x="3755212" y="2941602"/>
                </a:cubicBezTo>
                <a:close/>
                <a:moveTo>
                  <a:pt x="3659168" y="2932077"/>
                </a:moveTo>
                <a:cubicBezTo>
                  <a:pt x="3681964" y="2932077"/>
                  <a:pt x="3700443" y="2950912"/>
                  <a:pt x="3700443" y="2974146"/>
                </a:cubicBezTo>
                <a:cubicBezTo>
                  <a:pt x="3700443" y="2997380"/>
                  <a:pt x="3681964" y="3016215"/>
                  <a:pt x="3659168" y="3016215"/>
                </a:cubicBezTo>
                <a:cubicBezTo>
                  <a:pt x="3636372" y="3016215"/>
                  <a:pt x="3617893" y="2997380"/>
                  <a:pt x="3617893" y="2974146"/>
                </a:cubicBezTo>
                <a:cubicBezTo>
                  <a:pt x="3617893" y="2950912"/>
                  <a:pt x="3636372" y="2932077"/>
                  <a:pt x="3659168" y="2932077"/>
                </a:cubicBezTo>
                <a:close/>
                <a:moveTo>
                  <a:pt x="4139387" y="2876515"/>
                </a:moveTo>
                <a:cubicBezTo>
                  <a:pt x="4140703" y="2876515"/>
                  <a:pt x="4141769" y="2877581"/>
                  <a:pt x="4141769" y="2878897"/>
                </a:cubicBezTo>
                <a:cubicBezTo>
                  <a:pt x="4141769" y="2880212"/>
                  <a:pt x="4140703" y="2881279"/>
                  <a:pt x="4139387" y="2881279"/>
                </a:cubicBezTo>
                <a:cubicBezTo>
                  <a:pt x="4138072" y="2881279"/>
                  <a:pt x="4137005" y="2880212"/>
                  <a:pt x="4137005" y="2878897"/>
                </a:cubicBezTo>
                <a:cubicBezTo>
                  <a:pt x="4137005" y="2877581"/>
                  <a:pt x="4138072" y="2876515"/>
                  <a:pt x="4139387" y="2876515"/>
                </a:cubicBezTo>
                <a:close/>
                <a:moveTo>
                  <a:pt x="3467875" y="2873340"/>
                </a:moveTo>
                <a:cubicBezTo>
                  <a:pt x="3470944" y="2873340"/>
                  <a:pt x="3473432" y="2875828"/>
                  <a:pt x="3473432" y="2878897"/>
                </a:cubicBezTo>
                <a:cubicBezTo>
                  <a:pt x="3473432" y="2881966"/>
                  <a:pt x="3470944" y="2884454"/>
                  <a:pt x="3467875" y="2884454"/>
                </a:cubicBezTo>
                <a:cubicBezTo>
                  <a:pt x="3464806" y="2884454"/>
                  <a:pt x="3462318" y="2881966"/>
                  <a:pt x="3462318" y="2878897"/>
                </a:cubicBezTo>
                <a:cubicBezTo>
                  <a:pt x="3462318" y="2875828"/>
                  <a:pt x="3464806" y="2873340"/>
                  <a:pt x="3467875" y="2873340"/>
                </a:cubicBezTo>
                <a:close/>
                <a:moveTo>
                  <a:pt x="4043343" y="2868577"/>
                </a:moveTo>
                <a:cubicBezTo>
                  <a:pt x="4048604" y="2868577"/>
                  <a:pt x="4052868" y="2873197"/>
                  <a:pt x="4052868" y="2878896"/>
                </a:cubicBezTo>
                <a:cubicBezTo>
                  <a:pt x="4052868" y="2884595"/>
                  <a:pt x="4048604" y="2889215"/>
                  <a:pt x="4043343" y="2889215"/>
                </a:cubicBezTo>
                <a:cubicBezTo>
                  <a:pt x="4038082" y="2889215"/>
                  <a:pt x="4033818" y="2884595"/>
                  <a:pt x="4033818" y="2878896"/>
                </a:cubicBezTo>
                <a:cubicBezTo>
                  <a:pt x="4033818" y="2873197"/>
                  <a:pt x="4038082" y="2868577"/>
                  <a:pt x="4043343" y="2868577"/>
                </a:cubicBezTo>
                <a:close/>
                <a:moveTo>
                  <a:pt x="110330" y="2865402"/>
                </a:moveTo>
                <a:cubicBezTo>
                  <a:pt x="117783" y="2865402"/>
                  <a:pt x="123824" y="2871443"/>
                  <a:pt x="123824" y="2878896"/>
                </a:cubicBezTo>
                <a:cubicBezTo>
                  <a:pt x="123824" y="2886349"/>
                  <a:pt x="117783" y="2892390"/>
                  <a:pt x="110330" y="2892390"/>
                </a:cubicBezTo>
                <a:cubicBezTo>
                  <a:pt x="102877" y="2892390"/>
                  <a:pt x="96836" y="2886349"/>
                  <a:pt x="96836" y="2878896"/>
                </a:cubicBezTo>
                <a:cubicBezTo>
                  <a:pt x="96836" y="2871443"/>
                  <a:pt x="102877" y="2865402"/>
                  <a:pt x="110330" y="2865402"/>
                </a:cubicBezTo>
                <a:close/>
                <a:moveTo>
                  <a:pt x="206374" y="2862227"/>
                </a:moveTo>
                <a:cubicBezTo>
                  <a:pt x="216019" y="2862227"/>
                  <a:pt x="223837" y="2869690"/>
                  <a:pt x="223837" y="2878896"/>
                </a:cubicBezTo>
                <a:cubicBezTo>
                  <a:pt x="223837" y="2888102"/>
                  <a:pt x="216019" y="2895565"/>
                  <a:pt x="206374" y="2895565"/>
                </a:cubicBezTo>
                <a:cubicBezTo>
                  <a:pt x="196729" y="2895565"/>
                  <a:pt x="188911" y="2888102"/>
                  <a:pt x="188911" y="2878896"/>
                </a:cubicBezTo>
                <a:cubicBezTo>
                  <a:pt x="188911" y="2869690"/>
                  <a:pt x="196729" y="2862227"/>
                  <a:pt x="206374" y="2862227"/>
                </a:cubicBezTo>
                <a:close/>
                <a:moveTo>
                  <a:pt x="3947300" y="2860640"/>
                </a:moveTo>
                <a:cubicBezTo>
                  <a:pt x="3957383" y="2860640"/>
                  <a:pt x="3965557" y="2868814"/>
                  <a:pt x="3965557" y="2878897"/>
                </a:cubicBezTo>
                <a:cubicBezTo>
                  <a:pt x="3965557" y="2888980"/>
                  <a:pt x="3957383" y="2897154"/>
                  <a:pt x="3947300" y="2897154"/>
                </a:cubicBezTo>
                <a:cubicBezTo>
                  <a:pt x="3937217" y="2897154"/>
                  <a:pt x="3929043" y="2888980"/>
                  <a:pt x="3929043" y="2878897"/>
                </a:cubicBezTo>
                <a:cubicBezTo>
                  <a:pt x="3929043" y="2868814"/>
                  <a:pt x="3937217" y="2860640"/>
                  <a:pt x="3947300" y="2860640"/>
                </a:cubicBezTo>
                <a:close/>
                <a:moveTo>
                  <a:pt x="3563125" y="2859052"/>
                </a:moveTo>
                <a:cubicBezTo>
                  <a:pt x="3573208" y="2859052"/>
                  <a:pt x="3581382" y="2867581"/>
                  <a:pt x="3581382" y="2878102"/>
                </a:cubicBezTo>
                <a:cubicBezTo>
                  <a:pt x="3581382" y="2888623"/>
                  <a:pt x="3573208" y="2897152"/>
                  <a:pt x="3563125" y="2897152"/>
                </a:cubicBezTo>
                <a:cubicBezTo>
                  <a:pt x="3553042" y="2897152"/>
                  <a:pt x="3544868" y="2888623"/>
                  <a:pt x="3544868" y="2878102"/>
                </a:cubicBezTo>
                <a:cubicBezTo>
                  <a:pt x="3544868" y="2867581"/>
                  <a:pt x="3553042" y="2859052"/>
                  <a:pt x="3563125" y="2859052"/>
                </a:cubicBezTo>
                <a:close/>
                <a:moveTo>
                  <a:pt x="3850462" y="2851115"/>
                </a:moveTo>
                <a:cubicBezTo>
                  <a:pt x="3865806" y="2851115"/>
                  <a:pt x="3878244" y="2863553"/>
                  <a:pt x="3878244" y="2878897"/>
                </a:cubicBezTo>
                <a:cubicBezTo>
                  <a:pt x="3878244" y="2894241"/>
                  <a:pt x="3865806" y="2906679"/>
                  <a:pt x="3850462" y="2906679"/>
                </a:cubicBezTo>
                <a:cubicBezTo>
                  <a:pt x="3835118" y="2906679"/>
                  <a:pt x="3822680" y="2894241"/>
                  <a:pt x="3822680" y="2878897"/>
                </a:cubicBezTo>
                <a:cubicBezTo>
                  <a:pt x="3822680" y="2863553"/>
                  <a:pt x="3835118" y="2851115"/>
                  <a:pt x="3850462" y="2851115"/>
                </a:cubicBezTo>
                <a:close/>
                <a:moveTo>
                  <a:pt x="3659962" y="2841590"/>
                </a:moveTo>
                <a:cubicBezTo>
                  <a:pt x="3680566" y="2841590"/>
                  <a:pt x="3697269" y="2858293"/>
                  <a:pt x="3697269" y="2878897"/>
                </a:cubicBezTo>
                <a:cubicBezTo>
                  <a:pt x="3697269" y="2899501"/>
                  <a:pt x="3680566" y="2916204"/>
                  <a:pt x="3659962" y="2916204"/>
                </a:cubicBezTo>
                <a:cubicBezTo>
                  <a:pt x="3639358" y="2916204"/>
                  <a:pt x="3622655" y="2899501"/>
                  <a:pt x="3622655" y="2878897"/>
                </a:cubicBezTo>
                <a:cubicBezTo>
                  <a:pt x="3622655" y="2858293"/>
                  <a:pt x="3639358" y="2841590"/>
                  <a:pt x="3659962" y="2841590"/>
                </a:cubicBezTo>
                <a:close/>
                <a:moveTo>
                  <a:pt x="3755212" y="2840002"/>
                </a:moveTo>
                <a:cubicBezTo>
                  <a:pt x="3776693" y="2840002"/>
                  <a:pt x="3794106" y="2857415"/>
                  <a:pt x="3794106" y="2878896"/>
                </a:cubicBezTo>
                <a:cubicBezTo>
                  <a:pt x="3794106" y="2900377"/>
                  <a:pt x="3776693" y="2917790"/>
                  <a:pt x="3755212" y="2917790"/>
                </a:cubicBezTo>
                <a:cubicBezTo>
                  <a:pt x="3733731" y="2917790"/>
                  <a:pt x="3716318" y="2900377"/>
                  <a:pt x="3716318" y="2878896"/>
                </a:cubicBezTo>
                <a:cubicBezTo>
                  <a:pt x="3716318" y="2857415"/>
                  <a:pt x="3733731" y="2840002"/>
                  <a:pt x="3755212" y="2840002"/>
                </a:cubicBezTo>
                <a:close/>
                <a:moveTo>
                  <a:pt x="4234637" y="2782852"/>
                </a:moveTo>
                <a:cubicBezTo>
                  <a:pt x="4235076" y="2782852"/>
                  <a:pt x="4235431" y="2783207"/>
                  <a:pt x="4235431" y="2783646"/>
                </a:cubicBezTo>
                <a:cubicBezTo>
                  <a:pt x="4235431" y="2784084"/>
                  <a:pt x="4235076" y="2784440"/>
                  <a:pt x="4234637" y="2784440"/>
                </a:cubicBezTo>
                <a:cubicBezTo>
                  <a:pt x="4234199" y="2784440"/>
                  <a:pt x="4233843" y="2784084"/>
                  <a:pt x="4233843" y="2783646"/>
                </a:cubicBezTo>
                <a:cubicBezTo>
                  <a:pt x="4233843" y="2783207"/>
                  <a:pt x="4234199" y="2782852"/>
                  <a:pt x="4234637" y="2782852"/>
                </a:cubicBezTo>
                <a:close/>
                <a:moveTo>
                  <a:pt x="15080" y="2782852"/>
                </a:moveTo>
                <a:cubicBezTo>
                  <a:pt x="15519" y="2782852"/>
                  <a:pt x="15875" y="2783207"/>
                  <a:pt x="15875" y="2783646"/>
                </a:cubicBezTo>
                <a:cubicBezTo>
                  <a:pt x="15875" y="2784084"/>
                  <a:pt x="15519" y="2784440"/>
                  <a:pt x="15080" y="2784440"/>
                </a:cubicBezTo>
                <a:cubicBezTo>
                  <a:pt x="14642" y="2784440"/>
                  <a:pt x="14287" y="2784084"/>
                  <a:pt x="14287" y="2783646"/>
                </a:cubicBezTo>
                <a:cubicBezTo>
                  <a:pt x="14287" y="2783207"/>
                  <a:pt x="14642" y="2782852"/>
                  <a:pt x="15080" y="2782852"/>
                </a:cubicBezTo>
                <a:close/>
                <a:moveTo>
                  <a:pt x="206374" y="2779677"/>
                </a:moveTo>
                <a:cubicBezTo>
                  <a:pt x="208127" y="2779677"/>
                  <a:pt x="209548" y="2781099"/>
                  <a:pt x="209548" y="2782852"/>
                </a:cubicBezTo>
                <a:cubicBezTo>
                  <a:pt x="209548" y="2784605"/>
                  <a:pt x="208127" y="2786027"/>
                  <a:pt x="206374" y="2786027"/>
                </a:cubicBezTo>
                <a:cubicBezTo>
                  <a:pt x="204621" y="2786027"/>
                  <a:pt x="203198" y="2784605"/>
                  <a:pt x="203198" y="2782852"/>
                </a:cubicBezTo>
                <a:cubicBezTo>
                  <a:pt x="203198" y="2781099"/>
                  <a:pt x="204621" y="2779677"/>
                  <a:pt x="206374" y="2779677"/>
                </a:cubicBezTo>
                <a:close/>
                <a:moveTo>
                  <a:pt x="4138594" y="2778090"/>
                </a:moveTo>
                <a:cubicBezTo>
                  <a:pt x="4141225" y="2778090"/>
                  <a:pt x="4143357" y="2780223"/>
                  <a:pt x="4143357" y="2782853"/>
                </a:cubicBezTo>
                <a:cubicBezTo>
                  <a:pt x="4143357" y="2785484"/>
                  <a:pt x="4141225" y="2787617"/>
                  <a:pt x="4138594" y="2787617"/>
                </a:cubicBezTo>
                <a:cubicBezTo>
                  <a:pt x="4135963" y="2787617"/>
                  <a:pt x="4133830" y="2785484"/>
                  <a:pt x="4133830" y="2782853"/>
                </a:cubicBezTo>
                <a:cubicBezTo>
                  <a:pt x="4133830" y="2780223"/>
                  <a:pt x="4135963" y="2778090"/>
                  <a:pt x="4138594" y="2778090"/>
                </a:cubicBezTo>
                <a:close/>
                <a:moveTo>
                  <a:pt x="3563125" y="2771740"/>
                </a:moveTo>
                <a:cubicBezTo>
                  <a:pt x="3569701" y="2771740"/>
                  <a:pt x="3575032" y="2776715"/>
                  <a:pt x="3575032" y="2782853"/>
                </a:cubicBezTo>
                <a:cubicBezTo>
                  <a:pt x="3575032" y="2788991"/>
                  <a:pt x="3569701" y="2793966"/>
                  <a:pt x="3563125" y="2793966"/>
                </a:cubicBezTo>
                <a:cubicBezTo>
                  <a:pt x="3556549" y="2793966"/>
                  <a:pt x="3551218" y="2788991"/>
                  <a:pt x="3551218" y="2782853"/>
                </a:cubicBezTo>
                <a:cubicBezTo>
                  <a:pt x="3551218" y="2776715"/>
                  <a:pt x="3556549" y="2771740"/>
                  <a:pt x="3563125" y="2771740"/>
                </a:cubicBezTo>
                <a:close/>
                <a:moveTo>
                  <a:pt x="4043343" y="2770152"/>
                </a:moveTo>
                <a:cubicBezTo>
                  <a:pt x="4050357" y="2770152"/>
                  <a:pt x="4056043" y="2775838"/>
                  <a:pt x="4056043" y="2782852"/>
                </a:cubicBezTo>
                <a:cubicBezTo>
                  <a:pt x="4056043" y="2789866"/>
                  <a:pt x="4050357" y="2795552"/>
                  <a:pt x="4043343" y="2795552"/>
                </a:cubicBezTo>
                <a:cubicBezTo>
                  <a:pt x="4036329" y="2795552"/>
                  <a:pt x="4030643" y="2789866"/>
                  <a:pt x="4030643" y="2782852"/>
                </a:cubicBezTo>
                <a:cubicBezTo>
                  <a:pt x="4030643" y="2775838"/>
                  <a:pt x="4036329" y="2770152"/>
                  <a:pt x="4043343" y="2770152"/>
                </a:cubicBezTo>
                <a:close/>
                <a:moveTo>
                  <a:pt x="3947300" y="2760627"/>
                </a:moveTo>
                <a:cubicBezTo>
                  <a:pt x="3959137" y="2760627"/>
                  <a:pt x="3968732" y="2770577"/>
                  <a:pt x="3968732" y="2782852"/>
                </a:cubicBezTo>
                <a:cubicBezTo>
                  <a:pt x="3968732" y="2795127"/>
                  <a:pt x="3959137" y="2805077"/>
                  <a:pt x="3947300" y="2805077"/>
                </a:cubicBezTo>
                <a:cubicBezTo>
                  <a:pt x="3935463" y="2805077"/>
                  <a:pt x="3925868" y="2795127"/>
                  <a:pt x="3925868" y="2782852"/>
                </a:cubicBezTo>
                <a:cubicBezTo>
                  <a:pt x="3925868" y="2770577"/>
                  <a:pt x="3935463" y="2760627"/>
                  <a:pt x="3947300" y="2760627"/>
                </a:cubicBezTo>
                <a:close/>
                <a:moveTo>
                  <a:pt x="110331" y="2759040"/>
                </a:moveTo>
                <a:cubicBezTo>
                  <a:pt x="123043" y="2759040"/>
                  <a:pt x="133349" y="2769701"/>
                  <a:pt x="133349" y="2782853"/>
                </a:cubicBezTo>
                <a:cubicBezTo>
                  <a:pt x="133349" y="2796005"/>
                  <a:pt x="123043" y="2806666"/>
                  <a:pt x="110331" y="2806666"/>
                </a:cubicBezTo>
                <a:cubicBezTo>
                  <a:pt x="97617" y="2806666"/>
                  <a:pt x="87311" y="2796005"/>
                  <a:pt x="87311" y="2782853"/>
                </a:cubicBezTo>
                <a:cubicBezTo>
                  <a:pt x="87311" y="2769701"/>
                  <a:pt x="97617" y="2759040"/>
                  <a:pt x="110331" y="2759040"/>
                </a:cubicBezTo>
                <a:close/>
                <a:moveTo>
                  <a:pt x="3659168" y="2754277"/>
                </a:moveTo>
                <a:cubicBezTo>
                  <a:pt x="3674950" y="2754277"/>
                  <a:pt x="3687743" y="2767070"/>
                  <a:pt x="3687743" y="2782852"/>
                </a:cubicBezTo>
                <a:cubicBezTo>
                  <a:pt x="3687743" y="2798634"/>
                  <a:pt x="3674950" y="2811427"/>
                  <a:pt x="3659168" y="2811427"/>
                </a:cubicBezTo>
                <a:cubicBezTo>
                  <a:pt x="3643386" y="2811427"/>
                  <a:pt x="3630593" y="2798634"/>
                  <a:pt x="3630593" y="2782852"/>
                </a:cubicBezTo>
                <a:cubicBezTo>
                  <a:pt x="3630593" y="2767070"/>
                  <a:pt x="3643386" y="2754277"/>
                  <a:pt x="3659168" y="2754277"/>
                </a:cubicBezTo>
                <a:close/>
                <a:moveTo>
                  <a:pt x="3851255" y="2751102"/>
                </a:moveTo>
                <a:cubicBezTo>
                  <a:pt x="3868790" y="2751102"/>
                  <a:pt x="3883005" y="2765317"/>
                  <a:pt x="3883005" y="2782852"/>
                </a:cubicBezTo>
                <a:cubicBezTo>
                  <a:pt x="3883005" y="2800387"/>
                  <a:pt x="3868790" y="2814602"/>
                  <a:pt x="3851255" y="2814602"/>
                </a:cubicBezTo>
                <a:cubicBezTo>
                  <a:pt x="3833720" y="2814602"/>
                  <a:pt x="3819505" y="2800387"/>
                  <a:pt x="3819505" y="2782852"/>
                </a:cubicBezTo>
                <a:cubicBezTo>
                  <a:pt x="3819505" y="2765317"/>
                  <a:pt x="3833720" y="2751102"/>
                  <a:pt x="3851255" y="2751102"/>
                </a:cubicBezTo>
                <a:close/>
                <a:moveTo>
                  <a:pt x="3756005" y="2741577"/>
                </a:moveTo>
                <a:cubicBezTo>
                  <a:pt x="3778801" y="2741577"/>
                  <a:pt x="3797280" y="2760056"/>
                  <a:pt x="3797280" y="2782852"/>
                </a:cubicBezTo>
                <a:cubicBezTo>
                  <a:pt x="3797280" y="2805648"/>
                  <a:pt x="3778801" y="2824127"/>
                  <a:pt x="3756005" y="2824127"/>
                </a:cubicBezTo>
                <a:cubicBezTo>
                  <a:pt x="3733209" y="2824127"/>
                  <a:pt x="3714730" y="2805648"/>
                  <a:pt x="3714730" y="2782852"/>
                </a:cubicBezTo>
                <a:cubicBezTo>
                  <a:pt x="3714730" y="2760056"/>
                  <a:pt x="3733209" y="2741577"/>
                  <a:pt x="3756005" y="2741577"/>
                </a:cubicBezTo>
                <a:close/>
                <a:moveTo>
                  <a:pt x="4234637" y="2686015"/>
                </a:moveTo>
                <a:cubicBezTo>
                  <a:pt x="4235076" y="2686015"/>
                  <a:pt x="4235431" y="2686370"/>
                  <a:pt x="4235431" y="2686809"/>
                </a:cubicBezTo>
                <a:cubicBezTo>
                  <a:pt x="4235431" y="2687247"/>
                  <a:pt x="4235076" y="2687603"/>
                  <a:pt x="4234637" y="2687603"/>
                </a:cubicBezTo>
                <a:cubicBezTo>
                  <a:pt x="4234199" y="2687603"/>
                  <a:pt x="4233843" y="2687247"/>
                  <a:pt x="4233843" y="2686809"/>
                </a:cubicBezTo>
                <a:cubicBezTo>
                  <a:pt x="4233843" y="2686370"/>
                  <a:pt x="4234199" y="2686015"/>
                  <a:pt x="4234637" y="2686015"/>
                </a:cubicBezTo>
                <a:close/>
                <a:moveTo>
                  <a:pt x="14287" y="2682840"/>
                </a:moveTo>
                <a:cubicBezTo>
                  <a:pt x="16040" y="2682840"/>
                  <a:pt x="17462" y="2684617"/>
                  <a:pt x="17462" y="2686809"/>
                </a:cubicBezTo>
                <a:cubicBezTo>
                  <a:pt x="17462" y="2689001"/>
                  <a:pt x="16040" y="2690778"/>
                  <a:pt x="14287" y="2690778"/>
                </a:cubicBezTo>
                <a:cubicBezTo>
                  <a:pt x="12534" y="2690778"/>
                  <a:pt x="11112" y="2689001"/>
                  <a:pt x="11112" y="2686809"/>
                </a:cubicBezTo>
                <a:cubicBezTo>
                  <a:pt x="11112" y="2684617"/>
                  <a:pt x="12534" y="2682840"/>
                  <a:pt x="14287" y="2682840"/>
                </a:cubicBezTo>
                <a:close/>
                <a:moveTo>
                  <a:pt x="4139387" y="2679665"/>
                </a:moveTo>
                <a:cubicBezTo>
                  <a:pt x="4143333" y="2679665"/>
                  <a:pt x="4146531" y="2682863"/>
                  <a:pt x="4146531" y="2686809"/>
                </a:cubicBezTo>
                <a:cubicBezTo>
                  <a:pt x="4146531" y="2690755"/>
                  <a:pt x="4143333" y="2693953"/>
                  <a:pt x="4139387" y="2693953"/>
                </a:cubicBezTo>
                <a:cubicBezTo>
                  <a:pt x="4135441" y="2693953"/>
                  <a:pt x="4132243" y="2690755"/>
                  <a:pt x="4132243" y="2686809"/>
                </a:cubicBezTo>
                <a:cubicBezTo>
                  <a:pt x="4132243" y="2682863"/>
                  <a:pt x="4135441" y="2679665"/>
                  <a:pt x="4139387" y="2679665"/>
                </a:cubicBezTo>
                <a:close/>
                <a:moveTo>
                  <a:pt x="3563918" y="2679665"/>
                </a:moveTo>
                <a:cubicBezTo>
                  <a:pt x="3567425" y="2679665"/>
                  <a:pt x="3570268" y="2682863"/>
                  <a:pt x="3570268" y="2686809"/>
                </a:cubicBezTo>
                <a:cubicBezTo>
                  <a:pt x="3570268" y="2690755"/>
                  <a:pt x="3567425" y="2693953"/>
                  <a:pt x="3563918" y="2693953"/>
                </a:cubicBezTo>
                <a:cubicBezTo>
                  <a:pt x="3560411" y="2693953"/>
                  <a:pt x="3557568" y="2690755"/>
                  <a:pt x="3557568" y="2686809"/>
                </a:cubicBezTo>
                <a:cubicBezTo>
                  <a:pt x="3557568" y="2682863"/>
                  <a:pt x="3560411" y="2679665"/>
                  <a:pt x="3563918" y="2679665"/>
                </a:cubicBezTo>
                <a:close/>
                <a:moveTo>
                  <a:pt x="4042550" y="2671727"/>
                </a:moveTo>
                <a:cubicBezTo>
                  <a:pt x="4050880" y="2671727"/>
                  <a:pt x="4057632" y="2678479"/>
                  <a:pt x="4057632" y="2686809"/>
                </a:cubicBezTo>
                <a:cubicBezTo>
                  <a:pt x="4057632" y="2695139"/>
                  <a:pt x="4050880" y="2701891"/>
                  <a:pt x="4042550" y="2701891"/>
                </a:cubicBezTo>
                <a:cubicBezTo>
                  <a:pt x="4034220" y="2701891"/>
                  <a:pt x="4027468" y="2695139"/>
                  <a:pt x="4027468" y="2686809"/>
                </a:cubicBezTo>
                <a:cubicBezTo>
                  <a:pt x="4027468" y="2678479"/>
                  <a:pt x="4034220" y="2671727"/>
                  <a:pt x="4042550" y="2671727"/>
                </a:cubicBezTo>
                <a:close/>
                <a:moveTo>
                  <a:pt x="110331" y="2666965"/>
                </a:moveTo>
                <a:cubicBezTo>
                  <a:pt x="121291" y="2666965"/>
                  <a:pt x="130175" y="2675849"/>
                  <a:pt x="130175" y="2686809"/>
                </a:cubicBezTo>
                <a:cubicBezTo>
                  <a:pt x="130175" y="2697769"/>
                  <a:pt x="121291" y="2706653"/>
                  <a:pt x="110331" y="2706653"/>
                </a:cubicBezTo>
                <a:cubicBezTo>
                  <a:pt x="99371" y="2706653"/>
                  <a:pt x="90488" y="2697769"/>
                  <a:pt x="90488" y="2686809"/>
                </a:cubicBezTo>
                <a:cubicBezTo>
                  <a:pt x="90488" y="2675849"/>
                  <a:pt x="99371" y="2666965"/>
                  <a:pt x="110331" y="2666965"/>
                </a:cubicBezTo>
                <a:close/>
                <a:moveTo>
                  <a:pt x="3659962" y="2665377"/>
                </a:moveTo>
                <a:cubicBezTo>
                  <a:pt x="3671799" y="2665377"/>
                  <a:pt x="3681394" y="2674972"/>
                  <a:pt x="3681394" y="2686809"/>
                </a:cubicBezTo>
                <a:cubicBezTo>
                  <a:pt x="3681394" y="2698646"/>
                  <a:pt x="3671799" y="2708241"/>
                  <a:pt x="3659962" y="2708241"/>
                </a:cubicBezTo>
                <a:cubicBezTo>
                  <a:pt x="3648125" y="2708241"/>
                  <a:pt x="3638530" y="2698646"/>
                  <a:pt x="3638530" y="2686809"/>
                </a:cubicBezTo>
                <a:cubicBezTo>
                  <a:pt x="3638530" y="2674972"/>
                  <a:pt x="3648125" y="2665377"/>
                  <a:pt x="3659962" y="2665377"/>
                </a:cubicBezTo>
                <a:close/>
                <a:moveTo>
                  <a:pt x="3947300" y="2662202"/>
                </a:moveTo>
                <a:cubicBezTo>
                  <a:pt x="3960890" y="2662202"/>
                  <a:pt x="3971907" y="2673219"/>
                  <a:pt x="3971907" y="2686809"/>
                </a:cubicBezTo>
                <a:cubicBezTo>
                  <a:pt x="3971907" y="2700399"/>
                  <a:pt x="3960890" y="2711416"/>
                  <a:pt x="3947300" y="2711416"/>
                </a:cubicBezTo>
                <a:cubicBezTo>
                  <a:pt x="3933710" y="2711416"/>
                  <a:pt x="3922693" y="2700399"/>
                  <a:pt x="3922693" y="2686809"/>
                </a:cubicBezTo>
                <a:cubicBezTo>
                  <a:pt x="3922693" y="2673219"/>
                  <a:pt x="3933710" y="2662202"/>
                  <a:pt x="3947300" y="2662202"/>
                </a:cubicBezTo>
                <a:close/>
                <a:moveTo>
                  <a:pt x="3852049" y="2651090"/>
                </a:moveTo>
                <a:cubicBezTo>
                  <a:pt x="3871776" y="2651090"/>
                  <a:pt x="3887768" y="2667082"/>
                  <a:pt x="3887768" y="2686809"/>
                </a:cubicBezTo>
                <a:cubicBezTo>
                  <a:pt x="3887768" y="2706536"/>
                  <a:pt x="3871776" y="2722528"/>
                  <a:pt x="3852049" y="2722528"/>
                </a:cubicBezTo>
                <a:cubicBezTo>
                  <a:pt x="3832322" y="2722528"/>
                  <a:pt x="3816330" y="2706536"/>
                  <a:pt x="3816330" y="2686809"/>
                </a:cubicBezTo>
                <a:cubicBezTo>
                  <a:pt x="3816330" y="2667082"/>
                  <a:pt x="3832322" y="2651090"/>
                  <a:pt x="3852049" y="2651090"/>
                </a:cubicBezTo>
                <a:close/>
                <a:moveTo>
                  <a:pt x="3756006" y="2646327"/>
                </a:moveTo>
                <a:cubicBezTo>
                  <a:pt x="3777925" y="2646327"/>
                  <a:pt x="3795694" y="2664451"/>
                  <a:pt x="3795694" y="2686809"/>
                </a:cubicBezTo>
                <a:cubicBezTo>
                  <a:pt x="3795694" y="2709167"/>
                  <a:pt x="3777925" y="2727291"/>
                  <a:pt x="3756006" y="2727291"/>
                </a:cubicBezTo>
                <a:cubicBezTo>
                  <a:pt x="3734087" y="2727291"/>
                  <a:pt x="3716318" y="2709167"/>
                  <a:pt x="3716318" y="2686809"/>
                </a:cubicBezTo>
                <a:cubicBezTo>
                  <a:pt x="3716318" y="2664451"/>
                  <a:pt x="3734087" y="2646327"/>
                  <a:pt x="3756006" y="2646327"/>
                </a:cubicBezTo>
                <a:close/>
                <a:moveTo>
                  <a:pt x="4235431" y="2589177"/>
                </a:moveTo>
                <a:cubicBezTo>
                  <a:pt x="4236309" y="2589177"/>
                  <a:pt x="4237020" y="2589888"/>
                  <a:pt x="4237020" y="2590765"/>
                </a:cubicBezTo>
                <a:cubicBezTo>
                  <a:pt x="4237020" y="2591642"/>
                  <a:pt x="4236309" y="2592353"/>
                  <a:pt x="4235431" y="2592353"/>
                </a:cubicBezTo>
                <a:cubicBezTo>
                  <a:pt x="4234554" y="2592353"/>
                  <a:pt x="4233843" y="2591642"/>
                  <a:pt x="4233843" y="2590765"/>
                </a:cubicBezTo>
                <a:cubicBezTo>
                  <a:pt x="4233843" y="2589888"/>
                  <a:pt x="4234554" y="2589177"/>
                  <a:pt x="4235431" y="2589177"/>
                </a:cubicBezTo>
                <a:close/>
                <a:moveTo>
                  <a:pt x="3563918" y="2587590"/>
                </a:moveTo>
                <a:cubicBezTo>
                  <a:pt x="3565671" y="2587590"/>
                  <a:pt x="3567093" y="2589012"/>
                  <a:pt x="3567093" y="2590765"/>
                </a:cubicBezTo>
                <a:cubicBezTo>
                  <a:pt x="3567093" y="2592518"/>
                  <a:pt x="3565671" y="2593940"/>
                  <a:pt x="3563918" y="2593940"/>
                </a:cubicBezTo>
                <a:cubicBezTo>
                  <a:pt x="3562165" y="2593940"/>
                  <a:pt x="3560743" y="2592518"/>
                  <a:pt x="3560743" y="2590765"/>
                </a:cubicBezTo>
                <a:cubicBezTo>
                  <a:pt x="3560743" y="2589012"/>
                  <a:pt x="3562165" y="2587590"/>
                  <a:pt x="3563918" y="2587590"/>
                </a:cubicBezTo>
                <a:close/>
                <a:moveTo>
                  <a:pt x="4139387" y="2582827"/>
                </a:moveTo>
                <a:cubicBezTo>
                  <a:pt x="4144210" y="2582827"/>
                  <a:pt x="4148119" y="2586381"/>
                  <a:pt x="4148119" y="2590765"/>
                </a:cubicBezTo>
                <a:cubicBezTo>
                  <a:pt x="4148119" y="2595149"/>
                  <a:pt x="4144210" y="2598703"/>
                  <a:pt x="4139387" y="2598703"/>
                </a:cubicBezTo>
                <a:cubicBezTo>
                  <a:pt x="4134564" y="2598703"/>
                  <a:pt x="4130655" y="2595149"/>
                  <a:pt x="4130655" y="2590765"/>
                </a:cubicBezTo>
                <a:cubicBezTo>
                  <a:pt x="4130655" y="2586381"/>
                  <a:pt x="4134564" y="2582827"/>
                  <a:pt x="4139387" y="2582827"/>
                </a:cubicBezTo>
                <a:close/>
                <a:moveTo>
                  <a:pt x="110332" y="2581240"/>
                </a:moveTo>
                <a:cubicBezTo>
                  <a:pt x="116031" y="2581240"/>
                  <a:pt x="120651" y="2585504"/>
                  <a:pt x="120651" y="2590765"/>
                </a:cubicBezTo>
                <a:cubicBezTo>
                  <a:pt x="120651" y="2596026"/>
                  <a:pt x="116031" y="2600290"/>
                  <a:pt x="110332" y="2600290"/>
                </a:cubicBezTo>
                <a:cubicBezTo>
                  <a:pt x="104633" y="2600290"/>
                  <a:pt x="100012" y="2596026"/>
                  <a:pt x="100012" y="2590765"/>
                </a:cubicBezTo>
                <a:cubicBezTo>
                  <a:pt x="100012" y="2585504"/>
                  <a:pt x="104633" y="2581240"/>
                  <a:pt x="110332" y="2581240"/>
                </a:cubicBezTo>
                <a:close/>
                <a:moveTo>
                  <a:pt x="15082" y="2581240"/>
                </a:moveTo>
                <a:cubicBezTo>
                  <a:pt x="20781" y="2581240"/>
                  <a:pt x="25401" y="2585504"/>
                  <a:pt x="25401" y="2590765"/>
                </a:cubicBezTo>
                <a:cubicBezTo>
                  <a:pt x="25401" y="2596026"/>
                  <a:pt x="20781" y="2600290"/>
                  <a:pt x="15082" y="2600290"/>
                </a:cubicBezTo>
                <a:cubicBezTo>
                  <a:pt x="9383" y="2600290"/>
                  <a:pt x="4765" y="2596026"/>
                  <a:pt x="4765" y="2590765"/>
                </a:cubicBezTo>
                <a:cubicBezTo>
                  <a:pt x="4765" y="2585504"/>
                  <a:pt x="9383" y="2581240"/>
                  <a:pt x="15082" y="2581240"/>
                </a:cubicBezTo>
                <a:close/>
                <a:moveTo>
                  <a:pt x="3659168" y="2574890"/>
                </a:moveTo>
                <a:cubicBezTo>
                  <a:pt x="3667936" y="2574890"/>
                  <a:pt x="3675043" y="2581997"/>
                  <a:pt x="3675043" y="2590765"/>
                </a:cubicBezTo>
                <a:cubicBezTo>
                  <a:pt x="3675043" y="2599533"/>
                  <a:pt x="3667936" y="2606640"/>
                  <a:pt x="3659168" y="2606640"/>
                </a:cubicBezTo>
                <a:cubicBezTo>
                  <a:pt x="3650400" y="2606640"/>
                  <a:pt x="3643293" y="2599533"/>
                  <a:pt x="3643293" y="2590765"/>
                </a:cubicBezTo>
                <a:cubicBezTo>
                  <a:pt x="3643293" y="2581997"/>
                  <a:pt x="3650400" y="2574890"/>
                  <a:pt x="3659168" y="2574890"/>
                </a:cubicBezTo>
                <a:close/>
                <a:moveTo>
                  <a:pt x="4043343" y="2573302"/>
                </a:moveTo>
                <a:cubicBezTo>
                  <a:pt x="4052988" y="2573302"/>
                  <a:pt x="4060806" y="2581120"/>
                  <a:pt x="4060806" y="2590765"/>
                </a:cubicBezTo>
                <a:cubicBezTo>
                  <a:pt x="4060806" y="2600410"/>
                  <a:pt x="4052988" y="2608228"/>
                  <a:pt x="4043343" y="2608228"/>
                </a:cubicBezTo>
                <a:cubicBezTo>
                  <a:pt x="4033698" y="2608228"/>
                  <a:pt x="4025880" y="2600410"/>
                  <a:pt x="4025880" y="2590765"/>
                </a:cubicBezTo>
                <a:cubicBezTo>
                  <a:pt x="4025880" y="2581120"/>
                  <a:pt x="4033698" y="2573302"/>
                  <a:pt x="4043343" y="2573302"/>
                </a:cubicBezTo>
                <a:close/>
                <a:moveTo>
                  <a:pt x="3947300" y="2563777"/>
                </a:moveTo>
                <a:cubicBezTo>
                  <a:pt x="3962644" y="2563777"/>
                  <a:pt x="3975082" y="2575860"/>
                  <a:pt x="3975082" y="2590765"/>
                </a:cubicBezTo>
                <a:cubicBezTo>
                  <a:pt x="3975082" y="2605670"/>
                  <a:pt x="3962644" y="2617753"/>
                  <a:pt x="3947300" y="2617753"/>
                </a:cubicBezTo>
                <a:cubicBezTo>
                  <a:pt x="3931956" y="2617753"/>
                  <a:pt x="3919518" y="2605670"/>
                  <a:pt x="3919518" y="2590765"/>
                </a:cubicBezTo>
                <a:cubicBezTo>
                  <a:pt x="3919518" y="2575860"/>
                  <a:pt x="3931956" y="2563777"/>
                  <a:pt x="3947300" y="2563777"/>
                </a:cubicBezTo>
                <a:close/>
                <a:moveTo>
                  <a:pt x="3755212" y="2555840"/>
                </a:moveTo>
                <a:cubicBezTo>
                  <a:pt x="3774939" y="2555840"/>
                  <a:pt x="3790931" y="2571476"/>
                  <a:pt x="3790931" y="2590765"/>
                </a:cubicBezTo>
                <a:cubicBezTo>
                  <a:pt x="3790931" y="2610054"/>
                  <a:pt x="3774939" y="2625690"/>
                  <a:pt x="3755212" y="2625690"/>
                </a:cubicBezTo>
                <a:cubicBezTo>
                  <a:pt x="3735485" y="2625690"/>
                  <a:pt x="3719493" y="2610054"/>
                  <a:pt x="3719493" y="2590765"/>
                </a:cubicBezTo>
                <a:cubicBezTo>
                  <a:pt x="3719493" y="2571476"/>
                  <a:pt x="3735485" y="2555840"/>
                  <a:pt x="3755212" y="2555840"/>
                </a:cubicBezTo>
                <a:close/>
                <a:moveTo>
                  <a:pt x="3851256" y="2551077"/>
                </a:moveTo>
                <a:cubicBezTo>
                  <a:pt x="3873175" y="2551077"/>
                  <a:pt x="3890944" y="2568846"/>
                  <a:pt x="3890944" y="2590765"/>
                </a:cubicBezTo>
                <a:cubicBezTo>
                  <a:pt x="3890944" y="2612684"/>
                  <a:pt x="3873175" y="2630453"/>
                  <a:pt x="3851256" y="2630453"/>
                </a:cubicBezTo>
                <a:cubicBezTo>
                  <a:pt x="3829337" y="2630453"/>
                  <a:pt x="3811568" y="2612684"/>
                  <a:pt x="3811568" y="2590765"/>
                </a:cubicBezTo>
                <a:cubicBezTo>
                  <a:pt x="3811568" y="2568846"/>
                  <a:pt x="3829337" y="2551077"/>
                  <a:pt x="3851256" y="2551077"/>
                </a:cubicBezTo>
                <a:close/>
                <a:moveTo>
                  <a:pt x="4234637" y="2492340"/>
                </a:moveTo>
                <a:cubicBezTo>
                  <a:pt x="4235953" y="2492340"/>
                  <a:pt x="4237019" y="2493406"/>
                  <a:pt x="4237019" y="2494722"/>
                </a:cubicBezTo>
                <a:cubicBezTo>
                  <a:pt x="4237019" y="2496037"/>
                  <a:pt x="4235953" y="2497104"/>
                  <a:pt x="4234637" y="2497104"/>
                </a:cubicBezTo>
                <a:cubicBezTo>
                  <a:pt x="4233322" y="2497104"/>
                  <a:pt x="4232255" y="2496037"/>
                  <a:pt x="4232255" y="2494722"/>
                </a:cubicBezTo>
                <a:cubicBezTo>
                  <a:pt x="4232255" y="2493406"/>
                  <a:pt x="4233322" y="2492340"/>
                  <a:pt x="4234637" y="2492340"/>
                </a:cubicBezTo>
                <a:close/>
                <a:moveTo>
                  <a:pt x="110332" y="2492340"/>
                </a:moveTo>
                <a:cubicBezTo>
                  <a:pt x="111648" y="2492340"/>
                  <a:pt x="112714" y="2493406"/>
                  <a:pt x="112714" y="2494722"/>
                </a:cubicBezTo>
                <a:cubicBezTo>
                  <a:pt x="112714" y="2496037"/>
                  <a:pt x="111648" y="2497104"/>
                  <a:pt x="110332" y="2497104"/>
                </a:cubicBezTo>
                <a:cubicBezTo>
                  <a:pt x="109017" y="2497104"/>
                  <a:pt x="107950" y="2496037"/>
                  <a:pt x="107950" y="2494722"/>
                </a:cubicBezTo>
                <a:cubicBezTo>
                  <a:pt x="107950" y="2493406"/>
                  <a:pt x="109017" y="2492340"/>
                  <a:pt x="110332" y="2492340"/>
                </a:cubicBezTo>
                <a:close/>
                <a:moveTo>
                  <a:pt x="4139387" y="2484402"/>
                </a:moveTo>
                <a:cubicBezTo>
                  <a:pt x="4145086" y="2484402"/>
                  <a:pt x="4149706" y="2489022"/>
                  <a:pt x="4149706" y="2494721"/>
                </a:cubicBezTo>
                <a:cubicBezTo>
                  <a:pt x="4149706" y="2500420"/>
                  <a:pt x="4145086" y="2505040"/>
                  <a:pt x="4139387" y="2505040"/>
                </a:cubicBezTo>
                <a:cubicBezTo>
                  <a:pt x="4133688" y="2505040"/>
                  <a:pt x="4129068" y="2500420"/>
                  <a:pt x="4129068" y="2494721"/>
                </a:cubicBezTo>
                <a:cubicBezTo>
                  <a:pt x="4129068" y="2489022"/>
                  <a:pt x="4133688" y="2484402"/>
                  <a:pt x="4139387" y="2484402"/>
                </a:cubicBezTo>
                <a:close/>
                <a:moveTo>
                  <a:pt x="3659168" y="2482815"/>
                </a:moveTo>
                <a:cubicBezTo>
                  <a:pt x="3665306" y="2482815"/>
                  <a:pt x="3670281" y="2488146"/>
                  <a:pt x="3670281" y="2494722"/>
                </a:cubicBezTo>
                <a:cubicBezTo>
                  <a:pt x="3670281" y="2501298"/>
                  <a:pt x="3665306" y="2506629"/>
                  <a:pt x="3659168" y="2506629"/>
                </a:cubicBezTo>
                <a:cubicBezTo>
                  <a:pt x="3653030" y="2506629"/>
                  <a:pt x="3648055" y="2501298"/>
                  <a:pt x="3648055" y="2494722"/>
                </a:cubicBezTo>
                <a:cubicBezTo>
                  <a:pt x="3648055" y="2488146"/>
                  <a:pt x="3653030" y="2482815"/>
                  <a:pt x="3659168" y="2482815"/>
                </a:cubicBezTo>
                <a:close/>
                <a:moveTo>
                  <a:pt x="15082" y="2479640"/>
                </a:moveTo>
                <a:cubicBezTo>
                  <a:pt x="23412" y="2479640"/>
                  <a:pt x="30164" y="2486392"/>
                  <a:pt x="30164" y="2494722"/>
                </a:cubicBezTo>
                <a:cubicBezTo>
                  <a:pt x="30164" y="2503052"/>
                  <a:pt x="23412" y="2509804"/>
                  <a:pt x="15082" y="2509804"/>
                </a:cubicBezTo>
                <a:cubicBezTo>
                  <a:pt x="6753" y="2509804"/>
                  <a:pt x="0" y="2503052"/>
                  <a:pt x="0" y="2494722"/>
                </a:cubicBezTo>
                <a:cubicBezTo>
                  <a:pt x="0" y="2486392"/>
                  <a:pt x="6753" y="2479640"/>
                  <a:pt x="15082" y="2479640"/>
                </a:cubicBezTo>
                <a:close/>
                <a:moveTo>
                  <a:pt x="4043343" y="2476465"/>
                </a:moveTo>
                <a:cubicBezTo>
                  <a:pt x="4053864" y="2476465"/>
                  <a:pt x="4062393" y="2484994"/>
                  <a:pt x="4062393" y="2495515"/>
                </a:cubicBezTo>
                <a:cubicBezTo>
                  <a:pt x="4062393" y="2506036"/>
                  <a:pt x="4053864" y="2514565"/>
                  <a:pt x="4043343" y="2514565"/>
                </a:cubicBezTo>
                <a:cubicBezTo>
                  <a:pt x="4032822" y="2514565"/>
                  <a:pt x="4024293" y="2506036"/>
                  <a:pt x="4024293" y="2495515"/>
                </a:cubicBezTo>
                <a:cubicBezTo>
                  <a:pt x="4024293" y="2484994"/>
                  <a:pt x="4032822" y="2476465"/>
                  <a:pt x="4043343" y="2476465"/>
                </a:cubicBezTo>
                <a:close/>
                <a:moveTo>
                  <a:pt x="3947299" y="2465352"/>
                </a:moveTo>
                <a:cubicBezTo>
                  <a:pt x="3963519" y="2465352"/>
                  <a:pt x="3976668" y="2478501"/>
                  <a:pt x="3976668" y="2494721"/>
                </a:cubicBezTo>
                <a:cubicBezTo>
                  <a:pt x="3976668" y="2510941"/>
                  <a:pt x="3963519" y="2524090"/>
                  <a:pt x="3947299" y="2524090"/>
                </a:cubicBezTo>
                <a:cubicBezTo>
                  <a:pt x="3931079" y="2524090"/>
                  <a:pt x="3917930" y="2510941"/>
                  <a:pt x="3917930" y="2494721"/>
                </a:cubicBezTo>
                <a:cubicBezTo>
                  <a:pt x="3917930" y="2478501"/>
                  <a:pt x="3931079" y="2465352"/>
                  <a:pt x="3947299" y="2465352"/>
                </a:cubicBezTo>
                <a:close/>
                <a:moveTo>
                  <a:pt x="3756006" y="2465352"/>
                </a:moveTo>
                <a:cubicBezTo>
                  <a:pt x="3772665" y="2465352"/>
                  <a:pt x="3786169" y="2478501"/>
                  <a:pt x="3786169" y="2494721"/>
                </a:cubicBezTo>
                <a:cubicBezTo>
                  <a:pt x="3786169" y="2510941"/>
                  <a:pt x="3772665" y="2524090"/>
                  <a:pt x="3756006" y="2524090"/>
                </a:cubicBezTo>
                <a:cubicBezTo>
                  <a:pt x="3739347" y="2524090"/>
                  <a:pt x="3725843" y="2510941"/>
                  <a:pt x="3725843" y="2494721"/>
                </a:cubicBezTo>
                <a:cubicBezTo>
                  <a:pt x="3725843" y="2478501"/>
                  <a:pt x="3739347" y="2465352"/>
                  <a:pt x="3756006" y="2465352"/>
                </a:cubicBezTo>
                <a:close/>
                <a:moveTo>
                  <a:pt x="3851255" y="2454240"/>
                </a:moveTo>
                <a:cubicBezTo>
                  <a:pt x="3874051" y="2454240"/>
                  <a:pt x="3892530" y="2472364"/>
                  <a:pt x="3892530" y="2494722"/>
                </a:cubicBezTo>
                <a:cubicBezTo>
                  <a:pt x="3892530" y="2517080"/>
                  <a:pt x="3874051" y="2535204"/>
                  <a:pt x="3851255" y="2535204"/>
                </a:cubicBezTo>
                <a:cubicBezTo>
                  <a:pt x="3828459" y="2535204"/>
                  <a:pt x="3809980" y="2517080"/>
                  <a:pt x="3809980" y="2494722"/>
                </a:cubicBezTo>
                <a:cubicBezTo>
                  <a:pt x="3809980" y="2472364"/>
                  <a:pt x="3828459" y="2454240"/>
                  <a:pt x="3851255" y="2454240"/>
                </a:cubicBezTo>
                <a:close/>
                <a:moveTo>
                  <a:pt x="111920" y="2398677"/>
                </a:moveTo>
                <a:cubicBezTo>
                  <a:pt x="112358" y="2398677"/>
                  <a:pt x="112714" y="2399032"/>
                  <a:pt x="112714" y="2399471"/>
                </a:cubicBezTo>
                <a:cubicBezTo>
                  <a:pt x="112714" y="2399909"/>
                  <a:pt x="112358" y="2400265"/>
                  <a:pt x="111920" y="2400265"/>
                </a:cubicBezTo>
                <a:cubicBezTo>
                  <a:pt x="111481" y="2400265"/>
                  <a:pt x="111126" y="2399909"/>
                  <a:pt x="111126" y="2399471"/>
                </a:cubicBezTo>
                <a:cubicBezTo>
                  <a:pt x="111126" y="2399032"/>
                  <a:pt x="111481" y="2398677"/>
                  <a:pt x="111920" y="2398677"/>
                </a:cubicBezTo>
                <a:close/>
                <a:moveTo>
                  <a:pt x="4235430" y="2395502"/>
                </a:moveTo>
                <a:cubicBezTo>
                  <a:pt x="4237183" y="2395502"/>
                  <a:pt x="4238605" y="2396924"/>
                  <a:pt x="4238605" y="2398677"/>
                </a:cubicBezTo>
                <a:cubicBezTo>
                  <a:pt x="4238605" y="2400430"/>
                  <a:pt x="4237183" y="2401852"/>
                  <a:pt x="4235430" y="2401852"/>
                </a:cubicBezTo>
                <a:cubicBezTo>
                  <a:pt x="4233677" y="2401852"/>
                  <a:pt x="4232255" y="2400430"/>
                  <a:pt x="4232255" y="2398677"/>
                </a:cubicBezTo>
                <a:cubicBezTo>
                  <a:pt x="4232255" y="2396924"/>
                  <a:pt x="4233677" y="2395502"/>
                  <a:pt x="4235430" y="2395502"/>
                </a:cubicBezTo>
                <a:close/>
                <a:moveTo>
                  <a:pt x="3659168" y="2390740"/>
                </a:moveTo>
                <a:cubicBezTo>
                  <a:pt x="3663552" y="2390740"/>
                  <a:pt x="3667106" y="2394649"/>
                  <a:pt x="3667106" y="2399472"/>
                </a:cubicBezTo>
                <a:cubicBezTo>
                  <a:pt x="3667106" y="2404295"/>
                  <a:pt x="3663552" y="2408204"/>
                  <a:pt x="3659168" y="2408204"/>
                </a:cubicBezTo>
                <a:cubicBezTo>
                  <a:pt x="3654784" y="2408204"/>
                  <a:pt x="3651230" y="2404295"/>
                  <a:pt x="3651230" y="2399472"/>
                </a:cubicBezTo>
                <a:cubicBezTo>
                  <a:pt x="3651230" y="2394649"/>
                  <a:pt x="3654784" y="2390740"/>
                  <a:pt x="3659168" y="2390740"/>
                </a:cubicBezTo>
                <a:close/>
                <a:moveTo>
                  <a:pt x="4138593" y="2387565"/>
                </a:moveTo>
                <a:cubicBezTo>
                  <a:pt x="4144731" y="2387565"/>
                  <a:pt x="4149706" y="2392540"/>
                  <a:pt x="4149706" y="2398678"/>
                </a:cubicBezTo>
                <a:cubicBezTo>
                  <a:pt x="4149706" y="2404816"/>
                  <a:pt x="4144731" y="2409791"/>
                  <a:pt x="4138593" y="2409791"/>
                </a:cubicBezTo>
                <a:cubicBezTo>
                  <a:pt x="4132455" y="2409791"/>
                  <a:pt x="4127480" y="2404816"/>
                  <a:pt x="4127480" y="2398678"/>
                </a:cubicBezTo>
                <a:cubicBezTo>
                  <a:pt x="4127480" y="2392540"/>
                  <a:pt x="4132455" y="2387565"/>
                  <a:pt x="4138593" y="2387565"/>
                </a:cubicBezTo>
                <a:close/>
                <a:moveTo>
                  <a:pt x="14289" y="2384390"/>
                </a:moveTo>
                <a:cubicBezTo>
                  <a:pt x="22180" y="2384390"/>
                  <a:pt x="28577" y="2390787"/>
                  <a:pt x="28577" y="2398678"/>
                </a:cubicBezTo>
                <a:cubicBezTo>
                  <a:pt x="28577" y="2406569"/>
                  <a:pt x="22180" y="2412966"/>
                  <a:pt x="14289" y="2412966"/>
                </a:cubicBezTo>
                <a:cubicBezTo>
                  <a:pt x="6399" y="2412966"/>
                  <a:pt x="1" y="2406569"/>
                  <a:pt x="1" y="2398678"/>
                </a:cubicBezTo>
                <a:cubicBezTo>
                  <a:pt x="1" y="2390787"/>
                  <a:pt x="6399" y="2384390"/>
                  <a:pt x="14289" y="2384390"/>
                </a:cubicBezTo>
                <a:close/>
                <a:moveTo>
                  <a:pt x="4043343" y="2378040"/>
                </a:moveTo>
                <a:cubicBezTo>
                  <a:pt x="4054741" y="2378040"/>
                  <a:pt x="4063981" y="2387280"/>
                  <a:pt x="4063981" y="2398678"/>
                </a:cubicBezTo>
                <a:cubicBezTo>
                  <a:pt x="4063981" y="2410076"/>
                  <a:pt x="4054741" y="2419316"/>
                  <a:pt x="4043343" y="2419316"/>
                </a:cubicBezTo>
                <a:cubicBezTo>
                  <a:pt x="4031945" y="2419316"/>
                  <a:pt x="4022705" y="2410076"/>
                  <a:pt x="4022705" y="2398678"/>
                </a:cubicBezTo>
                <a:cubicBezTo>
                  <a:pt x="4022705" y="2387280"/>
                  <a:pt x="4031945" y="2378040"/>
                  <a:pt x="4043343" y="2378040"/>
                </a:cubicBezTo>
                <a:close/>
                <a:moveTo>
                  <a:pt x="3756005" y="2373277"/>
                </a:moveTo>
                <a:cubicBezTo>
                  <a:pt x="3770033" y="2373277"/>
                  <a:pt x="3781405" y="2384649"/>
                  <a:pt x="3781405" y="2398677"/>
                </a:cubicBezTo>
                <a:cubicBezTo>
                  <a:pt x="3781405" y="2412705"/>
                  <a:pt x="3770033" y="2424077"/>
                  <a:pt x="3756005" y="2424077"/>
                </a:cubicBezTo>
                <a:cubicBezTo>
                  <a:pt x="3741977" y="2424077"/>
                  <a:pt x="3730605" y="2412705"/>
                  <a:pt x="3730605" y="2398677"/>
                </a:cubicBezTo>
                <a:cubicBezTo>
                  <a:pt x="3730605" y="2384649"/>
                  <a:pt x="3741977" y="2373277"/>
                  <a:pt x="3756005" y="2373277"/>
                </a:cubicBezTo>
                <a:close/>
                <a:moveTo>
                  <a:pt x="3947300" y="2366927"/>
                </a:moveTo>
                <a:cubicBezTo>
                  <a:pt x="3964397" y="2366927"/>
                  <a:pt x="3978257" y="2381142"/>
                  <a:pt x="3978257" y="2398677"/>
                </a:cubicBezTo>
                <a:cubicBezTo>
                  <a:pt x="3978257" y="2416212"/>
                  <a:pt x="3964397" y="2430427"/>
                  <a:pt x="3947300" y="2430427"/>
                </a:cubicBezTo>
                <a:cubicBezTo>
                  <a:pt x="3930203" y="2430427"/>
                  <a:pt x="3916343" y="2416212"/>
                  <a:pt x="3916343" y="2398677"/>
                </a:cubicBezTo>
                <a:cubicBezTo>
                  <a:pt x="3916343" y="2381142"/>
                  <a:pt x="3930203" y="2366927"/>
                  <a:pt x="3947300" y="2366927"/>
                </a:cubicBezTo>
                <a:close/>
                <a:moveTo>
                  <a:pt x="3851255" y="2357402"/>
                </a:moveTo>
                <a:cubicBezTo>
                  <a:pt x="3874051" y="2357402"/>
                  <a:pt x="3892530" y="2375881"/>
                  <a:pt x="3892530" y="2398677"/>
                </a:cubicBezTo>
                <a:cubicBezTo>
                  <a:pt x="3892530" y="2421473"/>
                  <a:pt x="3874051" y="2439952"/>
                  <a:pt x="3851255" y="2439952"/>
                </a:cubicBezTo>
                <a:cubicBezTo>
                  <a:pt x="3828459" y="2439952"/>
                  <a:pt x="3809980" y="2421473"/>
                  <a:pt x="3809980" y="2398677"/>
                </a:cubicBezTo>
                <a:cubicBezTo>
                  <a:pt x="3809980" y="2375881"/>
                  <a:pt x="3828459" y="2357402"/>
                  <a:pt x="3851255" y="2357402"/>
                </a:cubicBezTo>
                <a:close/>
                <a:moveTo>
                  <a:pt x="4234637" y="2298665"/>
                </a:moveTo>
                <a:cubicBezTo>
                  <a:pt x="4236829" y="2298665"/>
                  <a:pt x="4238606" y="2300442"/>
                  <a:pt x="4238606" y="2302634"/>
                </a:cubicBezTo>
                <a:cubicBezTo>
                  <a:pt x="4238606" y="2304826"/>
                  <a:pt x="4236829" y="2306603"/>
                  <a:pt x="4234637" y="2306603"/>
                </a:cubicBezTo>
                <a:cubicBezTo>
                  <a:pt x="4232446" y="2306603"/>
                  <a:pt x="4230668" y="2304826"/>
                  <a:pt x="4230668" y="2302634"/>
                </a:cubicBezTo>
                <a:cubicBezTo>
                  <a:pt x="4230668" y="2300442"/>
                  <a:pt x="4232446" y="2298665"/>
                  <a:pt x="4234637" y="2298665"/>
                </a:cubicBezTo>
                <a:close/>
                <a:moveTo>
                  <a:pt x="3659168" y="2297077"/>
                </a:moveTo>
                <a:cubicBezTo>
                  <a:pt x="3662675" y="2297077"/>
                  <a:pt x="3665518" y="2299920"/>
                  <a:pt x="3665518" y="2303427"/>
                </a:cubicBezTo>
                <a:cubicBezTo>
                  <a:pt x="3665518" y="2306934"/>
                  <a:pt x="3662675" y="2309777"/>
                  <a:pt x="3659168" y="2309777"/>
                </a:cubicBezTo>
                <a:cubicBezTo>
                  <a:pt x="3655661" y="2309777"/>
                  <a:pt x="3652818" y="2306934"/>
                  <a:pt x="3652818" y="2303427"/>
                </a:cubicBezTo>
                <a:cubicBezTo>
                  <a:pt x="3652818" y="2299920"/>
                  <a:pt x="3655661" y="2297077"/>
                  <a:pt x="3659168" y="2297077"/>
                </a:cubicBezTo>
                <a:close/>
                <a:moveTo>
                  <a:pt x="4139387" y="2290727"/>
                </a:moveTo>
                <a:cubicBezTo>
                  <a:pt x="4145963" y="2290727"/>
                  <a:pt x="4151294" y="2296058"/>
                  <a:pt x="4151294" y="2302634"/>
                </a:cubicBezTo>
                <a:cubicBezTo>
                  <a:pt x="4151294" y="2309210"/>
                  <a:pt x="4145963" y="2314541"/>
                  <a:pt x="4139387" y="2314541"/>
                </a:cubicBezTo>
                <a:cubicBezTo>
                  <a:pt x="4132811" y="2314541"/>
                  <a:pt x="4127480" y="2309210"/>
                  <a:pt x="4127480" y="2302634"/>
                </a:cubicBezTo>
                <a:cubicBezTo>
                  <a:pt x="4127480" y="2296058"/>
                  <a:pt x="4132811" y="2290727"/>
                  <a:pt x="4139387" y="2290727"/>
                </a:cubicBezTo>
                <a:close/>
                <a:moveTo>
                  <a:pt x="14290" y="2290727"/>
                </a:moveTo>
                <a:cubicBezTo>
                  <a:pt x="21303" y="2290727"/>
                  <a:pt x="26989" y="2296413"/>
                  <a:pt x="26989" y="2303427"/>
                </a:cubicBezTo>
                <a:cubicBezTo>
                  <a:pt x="26989" y="2310441"/>
                  <a:pt x="21303" y="2316127"/>
                  <a:pt x="14290" y="2316127"/>
                </a:cubicBezTo>
                <a:cubicBezTo>
                  <a:pt x="7276" y="2316127"/>
                  <a:pt x="1590" y="2310441"/>
                  <a:pt x="1590" y="2303427"/>
                </a:cubicBezTo>
                <a:cubicBezTo>
                  <a:pt x="1590" y="2296413"/>
                  <a:pt x="7276" y="2290727"/>
                  <a:pt x="14290" y="2290727"/>
                </a:cubicBezTo>
                <a:close/>
                <a:moveTo>
                  <a:pt x="4043343" y="2281202"/>
                </a:moveTo>
                <a:cubicBezTo>
                  <a:pt x="4055618" y="2281202"/>
                  <a:pt x="4065568" y="2290797"/>
                  <a:pt x="4065568" y="2302634"/>
                </a:cubicBezTo>
                <a:cubicBezTo>
                  <a:pt x="4065568" y="2314471"/>
                  <a:pt x="4055618" y="2324066"/>
                  <a:pt x="4043343" y="2324066"/>
                </a:cubicBezTo>
                <a:cubicBezTo>
                  <a:pt x="4031068" y="2324066"/>
                  <a:pt x="4021118" y="2314471"/>
                  <a:pt x="4021118" y="2302634"/>
                </a:cubicBezTo>
                <a:cubicBezTo>
                  <a:pt x="4021118" y="2290797"/>
                  <a:pt x="4031068" y="2281202"/>
                  <a:pt x="4043343" y="2281202"/>
                </a:cubicBezTo>
                <a:close/>
                <a:moveTo>
                  <a:pt x="3756005" y="2281202"/>
                </a:moveTo>
                <a:cubicBezTo>
                  <a:pt x="3768280" y="2281202"/>
                  <a:pt x="3778230" y="2291152"/>
                  <a:pt x="3778230" y="2303427"/>
                </a:cubicBezTo>
                <a:cubicBezTo>
                  <a:pt x="3778230" y="2315702"/>
                  <a:pt x="3768280" y="2325652"/>
                  <a:pt x="3756005" y="2325652"/>
                </a:cubicBezTo>
                <a:cubicBezTo>
                  <a:pt x="3743730" y="2325652"/>
                  <a:pt x="3733780" y="2315702"/>
                  <a:pt x="3733780" y="2303427"/>
                </a:cubicBezTo>
                <a:cubicBezTo>
                  <a:pt x="3733780" y="2291152"/>
                  <a:pt x="3743730" y="2281202"/>
                  <a:pt x="3756005" y="2281202"/>
                </a:cubicBezTo>
                <a:close/>
                <a:moveTo>
                  <a:pt x="3946506" y="2268502"/>
                </a:moveTo>
                <a:cubicBezTo>
                  <a:pt x="3964918" y="2268502"/>
                  <a:pt x="3979844" y="2283783"/>
                  <a:pt x="3979844" y="2302634"/>
                </a:cubicBezTo>
                <a:cubicBezTo>
                  <a:pt x="3979844" y="2321485"/>
                  <a:pt x="3964918" y="2336766"/>
                  <a:pt x="3946506" y="2336766"/>
                </a:cubicBezTo>
                <a:cubicBezTo>
                  <a:pt x="3928094" y="2336766"/>
                  <a:pt x="3913168" y="2321485"/>
                  <a:pt x="3913168" y="2302634"/>
                </a:cubicBezTo>
                <a:cubicBezTo>
                  <a:pt x="3913168" y="2283783"/>
                  <a:pt x="3928094" y="2268502"/>
                  <a:pt x="3946506" y="2268502"/>
                </a:cubicBezTo>
                <a:close/>
                <a:moveTo>
                  <a:pt x="3851255" y="2262152"/>
                </a:moveTo>
                <a:cubicBezTo>
                  <a:pt x="3874051" y="2262152"/>
                  <a:pt x="3892530" y="2280276"/>
                  <a:pt x="3892530" y="2302634"/>
                </a:cubicBezTo>
                <a:cubicBezTo>
                  <a:pt x="3892530" y="2324992"/>
                  <a:pt x="3874051" y="2343116"/>
                  <a:pt x="3851255" y="2343116"/>
                </a:cubicBezTo>
                <a:cubicBezTo>
                  <a:pt x="3828459" y="2343116"/>
                  <a:pt x="3809980" y="2324992"/>
                  <a:pt x="3809980" y="2302634"/>
                </a:cubicBezTo>
                <a:cubicBezTo>
                  <a:pt x="3809980" y="2280276"/>
                  <a:pt x="3828459" y="2262152"/>
                  <a:pt x="3851255" y="2262152"/>
                </a:cubicBezTo>
                <a:close/>
                <a:moveTo>
                  <a:pt x="4234637" y="2201827"/>
                </a:moveTo>
                <a:cubicBezTo>
                  <a:pt x="4236829" y="2201827"/>
                  <a:pt x="4238606" y="2203960"/>
                  <a:pt x="4238606" y="2206590"/>
                </a:cubicBezTo>
                <a:cubicBezTo>
                  <a:pt x="4238606" y="2209221"/>
                  <a:pt x="4236829" y="2211354"/>
                  <a:pt x="4234637" y="2211354"/>
                </a:cubicBezTo>
                <a:cubicBezTo>
                  <a:pt x="4232446" y="2211354"/>
                  <a:pt x="4230668" y="2209221"/>
                  <a:pt x="4230668" y="2206590"/>
                </a:cubicBezTo>
                <a:cubicBezTo>
                  <a:pt x="4230668" y="2203960"/>
                  <a:pt x="4232446" y="2201827"/>
                  <a:pt x="4234637" y="2201827"/>
                </a:cubicBezTo>
                <a:close/>
                <a:moveTo>
                  <a:pt x="3659169" y="2201827"/>
                </a:moveTo>
                <a:cubicBezTo>
                  <a:pt x="3661800" y="2201827"/>
                  <a:pt x="3663932" y="2203960"/>
                  <a:pt x="3663932" y="2206590"/>
                </a:cubicBezTo>
                <a:cubicBezTo>
                  <a:pt x="3663932" y="2209221"/>
                  <a:pt x="3661800" y="2211354"/>
                  <a:pt x="3659169" y="2211354"/>
                </a:cubicBezTo>
                <a:cubicBezTo>
                  <a:pt x="3656538" y="2211354"/>
                  <a:pt x="3654405" y="2209221"/>
                  <a:pt x="3654405" y="2206590"/>
                </a:cubicBezTo>
                <a:cubicBezTo>
                  <a:pt x="3654405" y="2203960"/>
                  <a:pt x="3656538" y="2201827"/>
                  <a:pt x="3659169" y="2201827"/>
                </a:cubicBezTo>
                <a:close/>
                <a:moveTo>
                  <a:pt x="15084" y="2197065"/>
                </a:moveTo>
                <a:cubicBezTo>
                  <a:pt x="20783" y="2197065"/>
                  <a:pt x="25403" y="2201685"/>
                  <a:pt x="25403" y="2207384"/>
                </a:cubicBezTo>
                <a:cubicBezTo>
                  <a:pt x="25403" y="2213083"/>
                  <a:pt x="20783" y="2217703"/>
                  <a:pt x="15084" y="2217703"/>
                </a:cubicBezTo>
                <a:cubicBezTo>
                  <a:pt x="9385" y="2217703"/>
                  <a:pt x="4767" y="2213083"/>
                  <a:pt x="4767" y="2207384"/>
                </a:cubicBezTo>
                <a:cubicBezTo>
                  <a:pt x="4767" y="2201685"/>
                  <a:pt x="9385" y="2197065"/>
                  <a:pt x="15084" y="2197065"/>
                </a:cubicBezTo>
                <a:close/>
                <a:moveTo>
                  <a:pt x="4139387" y="2195477"/>
                </a:moveTo>
                <a:cubicBezTo>
                  <a:pt x="4145963" y="2195477"/>
                  <a:pt x="4151294" y="2200808"/>
                  <a:pt x="4151294" y="2207384"/>
                </a:cubicBezTo>
                <a:cubicBezTo>
                  <a:pt x="4151294" y="2213960"/>
                  <a:pt x="4145963" y="2219291"/>
                  <a:pt x="4139387" y="2219291"/>
                </a:cubicBezTo>
                <a:cubicBezTo>
                  <a:pt x="4132811" y="2219291"/>
                  <a:pt x="4127480" y="2213960"/>
                  <a:pt x="4127480" y="2207384"/>
                </a:cubicBezTo>
                <a:cubicBezTo>
                  <a:pt x="4127480" y="2200808"/>
                  <a:pt x="4132811" y="2195477"/>
                  <a:pt x="4139387" y="2195477"/>
                </a:cubicBezTo>
                <a:close/>
                <a:moveTo>
                  <a:pt x="3755212" y="2185952"/>
                </a:moveTo>
                <a:cubicBezTo>
                  <a:pt x="3766172" y="2185952"/>
                  <a:pt x="3775056" y="2195192"/>
                  <a:pt x="3775056" y="2206590"/>
                </a:cubicBezTo>
                <a:cubicBezTo>
                  <a:pt x="3775056" y="2217988"/>
                  <a:pt x="3766172" y="2227228"/>
                  <a:pt x="3755212" y="2227228"/>
                </a:cubicBezTo>
                <a:cubicBezTo>
                  <a:pt x="3744252" y="2227228"/>
                  <a:pt x="3735368" y="2217988"/>
                  <a:pt x="3735368" y="2206590"/>
                </a:cubicBezTo>
                <a:cubicBezTo>
                  <a:pt x="3735368" y="2195192"/>
                  <a:pt x="3744252" y="2185952"/>
                  <a:pt x="3755212" y="2185952"/>
                </a:cubicBezTo>
                <a:close/>
                <a:moveTo>
                  <a:pt x="4043343" y="2184365"/>
                </a:moveTo>
                <a:cubicBezTo>
                  <a:pt x="4055618" y="2184365"/>
                  <a:pt x="4065568" y="2194671"/>
                  <a:pt x="4065568" y="2207384"/>
                </a:cubicBezTo>
                <a:cubicBezTo>
                  <a:pt x="4065568" y="2220097"/>
                  <a:pt x="4055618" y="2230403"/>
                  <a:pt x="4043343" y="2230403"/>
                </a:cubicBezTo>
                <a:cubicBezTo>
                  <a:pt x="4031068" y="2230403"/>
                  <a:pt x="4021118" y="2220097"/>
                  <a:pt x="4021118" y="2207384"/>
                </a:cubicBezTo>
                <a:cubicBezTo>
                  <a:pt x="4021118" y="2194671"/>
                  <a:pt x="4031068" y="2184365"/>
                  <a:pt x="4043343" y="2184365"/>
                </a:cubicBezTo>
                <a:close/>
                <a:moveTo>
                  <a:pt x="3947300" y="2173252"/>
                </a:moveTo>
                <a:cubicBezTo>
                  <a:pt x="3966151" y="2173252"/>
                  <a:pt x="3981432" y="2188533"/>
                  <a:pt x="3981432" y="2207384"/>
                </a:cubicBezTo>
                <a:cubicBezTo>
                  <a:pt x="3981432" y="2226235"/>
                  <a:pt x="3966151" y="2241516"/>
                  <a:pt x="3947300" y="2241516"/>
                </a:cubicBezTo>
                <a:cubicBezTo>
                  <a:pt x="3928449" y="2241516"/>
                  <a:pt x="3913168" y="2226235"/>
                  <a:pt x="3913168" y="2207384"/>
                </a:cubicBezTo>
                <a:cubicBezTo>
                  <a:pt x="3913168" y="2188533"/>
                  <a:pt x="3928449" y="2173252"/>
                  <a:pt x="3947300" y="2173252"/>
                </a:cubicBezTo>
                <a:close/>
                <a:moveTo>
                  <a:pt x="3851256" y="2166902"/>
                </a:moveTo>
                <a:cubicBezTo>
                  <a:pt x="3873175" y="2166902"/>
                  <a:pt x="3890944" y="2185026"/>
                  <a:pt x="3890944" y="2207384"/>
                </a:cubicBezTo>
                <a:cubicBezTo>
                  <a:pt x="3890944" y="2229742"/>
                  <a:pt x="3873175" y="2247866"/>
                  <a:pt x="3851256" y="2247866"/>
                </a:cubicBezTo>
                <a:cubicBezTo>
                  <a:pt x="3829337" y="2247866"/>
                  <a:pt x="3811568" y="2229742"/>
                  <a:pt x="3811568" y="2207384"/>
                </a:cubicBezTo>
                <a:cubicBezTo>
                  <a:pt x="3811568" y="2185026"/>
                  <a:pt x="3829337" y="2166902"/>
                  <a:pt x="3851256" y="2166902"/>
                </a:cubicBezTo>
                <a:close/>
                <a:moveTo>
                  <a:pt x="4234637" y="2106577"/>
                </a:moveTo>
                <a:cubicBezTo>
                  <a:pt x="4236829" y="2106577"/>
                  <a:pt x="4238606" y="2108354"/>
                  <a:pt x="4238606" y="2110546"/>
                </a:cubicBezTo>
                <a:cubicBezTo>
                  <a:pt x="4238606" y="2112738"/>
                  <a:pt x="4236829" y="2114515"/>
                  <a:pt x="4234637" y="2114515"/>
                </a:cubicBezTo>
                <a:cubicBezTo>
                  <a:pt x="4232446" y="2114515"/>
                  <a:pt x="4230668" y="2112738"/>
                  <a:pt x="4230668" y="2110546"/>
                </a:cubicBezTo>
                <a:cubicBezTo>
                  <a:pt x="4230668" y="2108354"/>
                  <a:pt x="4232446" y="2106577"/>
                  <a:pt x="4234637" y="2106577"/>
                </a:cubicBezTo>
                <a:close/>
                <a:moveTo>
                  <a:pt x="3659962" y="2106577"/>
                </a:moveTo>
                <a:cubicBezTo>
                  <a:pt x="3662154" y="2106577"/>
                  <a:pt x="3663931" y="2108354"/>
                  <a:pt x="3663931" y="2110546"/>
                </a:cubicBezTo>
                <a:cubicBezTo>
                  <a:pt x="3663931" y="2112738"/>
                  <a:pt x="3662154" y="2114515"/>
                  <a:pt x="3659962" y="2114515"/>
                </a:cubicBezTo>
                <a:cubicBezTo>
                  <a:pt x="3657771" y="2114515"/>
                  <a:pt x="3655993" y="2112738"/>
                  <a:pt x="3655993" y="2110546"/>
                </a:cubicBezTo>
                <a:cubicBezTo>
                  <a:pt x="3655993" y="2108354"/>
                  <a:pt x="3657771" y="2106577"/>
                  <a:pt x="3659962" y="2106577"/>
                </a:cubicBezTo>
                <a:close/>
                <a:moveTo>
                  <a:pt x="15084" y="2101815"/>
                </a:moveTo>
                <a:cubicBezTo>
                  <a:pt x="19908" y="2101815"/>
                  <a:pt x="23817" y="2105724"/>
                  <a:pt x="23817" y="2110547"/>
                </a:cubicBezTo>
                <a:cubicBezTo>
                  <a:pt x="23817" y="2115370"/>
                  <a:pt x="19908" y="2119279"/>
                  <a:pt x="15084" y="2119279"/>
                </a:cubicBezTo>
                <a:cubicBezTo>
                  <a:pt x="10262" y="2119279"/>
                  <a:pt x="6353" y="2115370"/>
                  <a:pt x="6353" y="2110547"/>
                </a:cubicBezTo>
                <a:cubicBezTo>
                  <a:pt x="6353" y="2105724"/>
                  <a:pt x="10262" y="2101815"/>
                  <a:pt x="15084" y="2101815"/>
                </a:cubicBezTo>
                <a:close/>
                <a:moveTo>
                  <a:pt x="4139387" y="2098640"/>
                </a:moveTo>
                <a:cubicBezTo>
                  <a:pt x="4145963" y="2098640"/>
                  <a:pt x="4151294" y="2104326"/>
                  <a:pt x="4151294" y="2111340"/>
                </a:cubicBezTo>
                <a:cubicBezTo>
                  <a:pt x="4151294" y="2118354"/>
                  <a:pt x="4145963" y="2124040"/>
                  <a:pt x="4139387" y="2124040"/>
                </a:cubicBezTo>
                <a:cubicBezTo>
                  <a:pt x="4132811" y="2124040"/>
                  <a:pt x="4127480" y="2118354"/>
                  <a:pt x="4127480" y="2111340"/>
                </a:cubicBezTo>
                <a:cubicBezTo>
                  <a:pt x="4127480" y="2104326"/>
                  <a:pt x="4132811" y="2098640"/>
                  <a:pt x="4139387" y="2098640"/>
                </a:cubicBezTo>
                <a:close/>
                <a:moveTo>
                  <a:pt x="3755212" y="2092290"/>
                </a:moveTo>
                <a:cubicBezTo>
                  <a:pt x="3765295" y="2092290"/>
                  <a:pt x="3773469" y="2100819"/>
                  <a:pt x="3773469" y="2111340"/>
                </a:cubicBezTo>
                <a:cubicBezTo>
                  <a:pt x="3773469" y="2121861"/>
                  <a:pt x="3765295" y="2130390"/>
                  <a:pt x="3755212" y="2130390"/>
                </a:cubicBezTo>
                <a:cubicBezTo>
                  <a:pt x="3745129" y="2130390"/>
                  <a:pt x="3736955" y="2121861"/>
                  <a:pt x="3736955" y="2111340"/>
                </a:cubicBezTo>
                <a:cubicBezTo>
                  <a:pt x="3736955" y="2100819"/>
                  <a:pt x="3745129" y="2092290"/>
                  <a:pt x="3755212" y="2092290"/>
                </a:cubicBezTo>
                <a:close/>
                <a:moveTo>
                  <a:pt x="4043343" y="2089115"/>
                </a:moveTo>
                <a:cubicBezTo>
                  <a:pt x="4055618" y="2089115"/>
                  <a:pt x="4065568" y="2099065"/>
                  <a:pt x="4065568" y="2111340"/>
                </a:cubicBezTo>
                <a:cubicBezTo>
                  <a:pt x="4065568" y="2123615"/>
                  <a:pt x="4055618" y="2133565"/>
                  <a:pt x="4043343" y="2133565"/>
                </a:cubicBezTo>
                <a:cubicBezTo>
                  <a:pt x="4031068" y="2133565"/>
                  <a:pt x="4021118" y="2123615"/>
                  <a:pt x="4021118" y="2111340"/>
                </a:cubicBezTo>
                <a:cubicBezTo>
                  <a:pt x="4021118" y="2099065"/>
                  <a:pt x="4031068" y="2089115"/>
                  <a:pt x="4043343" y="2089115"/>
                </a:cubicBezTo>
                <a:close/>
                <a:moveTo>
                  <a:pt x="3946505" y="2076415"/>
                </a:moveTo>
                <a:cubicBezTo>
                  <a:pt x="3965794" y="2076415"/>
                  <a:pt x="3981430" y="2092051"/>
                  <a:pt x="3981430" y="2111340"/>
                </a:cubicBezTo>
                <a:cubicBezTo>
                  <a:pt x="3981430" y="2130629"/>
                  <a:pt x="3965794" y="2146265"/>
                  <a:pt x="3946505" y="2146265"/>
                </a:cubicBezTo>
                <a:cubicBezTo>
                  <a:pt x="3927216" y="2146265"/>
                  <a:pt x="3911580" y="2130629"/>
                  <a:pt x="3911580" y="2111340"/>
                </a:cubicBezTo>
                <a:cubicBezTo>
                  <a:pt x="3911580" y="2092051"/>
                  <a:pt x="3927216" y="2076415"/>
                  <a:pt x="3946505" y="2076415"/>
                </a:cubicBezTo>
                <a:close/>
                <a:moveTo>
                  <a:pt x="3851256" y="2071652"/>
                </a:moveTo>
                <a:cubicBezTo>
                  <a:pt x="3873175" y="2071652"/>
                  <a:pt x="3890944" y="2089421"/>
                  <a:pt x="3890944" y="2111340"/>
                </a:cubicBezTo>
                <a:cubicBezTo>
                  <a:pt x="3890944" y="2133259"/>
                  <a:pt x="3873175" y="2151028"/>
                  <a:pt x="3851256" y="2151028"/>
                </a:cubicBezTo>
                <a:cubicBezTo>
                  <a:pt x="3829337" y="2151028"/>
                  <a:pt x="3811568" y="2133259"/>
                  <a:pt x="3811568" y="2111340"/>
                </a:cubicBezTo>
                <a:cubicBezTo>
                  <a:pt x="3811568" y="2089421"/>
                  <a:pt x="3829337" y="2071652"/>
                  <a:pt x="3851256" y="2071652"/>
                </a:cubicBezTo>
                <a:close/>
                <a:moveTo>
                  <a:pt x="4234637" y="2011327"/>
                </a:moveTo>
                <a:cubicBezTo>
                  <a:pt x="4236829" y="2011327"/>
                  <a:pt x="4238606" y="2013104"/>
                  <a:pt x="4238606" y="2015296"/>
                </a:cubicBezTo>
                <a:cubicBezTo>
                  <a:pt x="4238606" y="2017488"/>
                  <a:pt x="4236829" y="2019265"/>
                  <a:pt x="4234637" y="2019265"/>
                </a:cubicBezTo>
                <a:cubicBezTo>
                  <a:pt x="4232446" y="2019265"/>
                  <a:pt x="4230668" y="2017488"/>
                  <a:pt x="4230668" y="2015296"/>
                </a:cubicBezTo>
                <a:cubicBezTo>
                  <a:pt x="4230668" y="2013104"/>
                  <a:pt x="4232446" y="2011327"/>
                  <a:pt x="4234637" y="2011327"/>
                </a:cubicBezTo>
                <a:close/>
                <a:moveTo>
                  <a:pt x="3659962" y="2011327"/>
                </a:moveTo>
                <a:cubicBezTo>
                  <a:pt x="3662154" y="2011327"/>
                  <a:pt x="3663931" y="2013104"/>
                  <a:pt x="3663931" y="2015296"/>
                </a:cubicBezTo>
                <a:cubicBezTo>
                  <a:pt x="3663931" y="2017488"/>
                  <a:pt x="3662154" y="2019265"/>
                  <a:pt x="3659962" y="2019265"/>
                </a:cubicBezTo>
                <a:cubicBezTo>
                  <a:pt x="3657771" y="2019265"/>
                  <a:pt x="3655993" y="2017488"/>
                  <a:pt x="3655993" y="2015296"/>
                </a:cubicBezTo>
                <a:cubicBezTo>
                  <a:pt x="3655993" y="2013104"/>
                  <a:pt x="3657771" y="2011327"/>
                  <a:pt x="3659962" y="2011327"/>
                </a:cubicBezTo>
                <a:close/>
                <a:moveTo>
                  <a:pt x="14291" y="2008152"/>
                </a:moveTo>
                <a:cubicBezTo>
                  <a:pt x="17798" y="2008152"/>
                  <a:pt x="20641" y="2011350"/>
                  <a:pt x="20641" y="2015296"/>
                </a:cubicBezTo>
                <a:cubicBezTo>
                  <a:pt x="20641" y="2019242"/>
                  <a:pt x="17798" y="2022440"/>
                  <a:pt x="14291" y="2022440"/>
                </a:cubicBezTo>
                <a:cubicBezTo>
                  <a:pt x="10784" y="2022440"/>
                  <a:pt x="7941" y="2019242"/>
                  <a:pt x="7941" y="2015296"/>
                </a:cubicBezTo>
                <a:cubicBezTo>
                  <a:pt x="7941" y="2011350"/>
                  <a:pt x="10784" y="2008152"/>
                  <a:pt x="14291" y="2008152"/>
                </a:cubicBezTo>
                <a:close/>
                <a:moveTo>
                  <a:pt x="4139387" y="2003390"/>
                </a:moveTo>
                <a:cubicBezTo>
                  <a:pt x="4145963" y="2003390"/>
                  <a:pt x="4151294" y="2008721"/>
                  <a:pt x="4151294" y="2015297"/>
                </a:cubicBezTo>
                <a:cubicBezTo>
                  <a:pt x="4151294" y="2021873"/>
                  <a:pt x="4145963" y="2027204"/>
                  <a:pt x="4139387" y="2027204"/>
                </a:cubicBezTo>
                <a:cubicBezTo>
                  <a:pt x="4132811" y="2027204"/>
                  <a:pt x="4127480" y="2021873"/>
                  <a:pt x="4127480" y="2015297"/>
                </a:cubicBezTo>
                <a:cubicBezTo>
                  <a:pt x="4127480" y="2008721"/>
                  <a:pt x="4132811" y="2003390"/>
                  <a:pt x="4139387" y="2003390"/>
                </a:cubicBezTo>
                <a:close/>
                <a:moveTo>
                  <a:pt x="3755212" y="1995452"/>
                </a:moveTo>
                <a:cubicBezTo>
                  <a:pt x="3765295" y="1995452"/>
                  <a:pt x="3773469" y="2003981"/>
                  <a:pt x="3773469" y="2014502"/>
                </a:cubicBezTo>
                <a:cubicBezTo>
                  <a:pt x="3773469" y="2025023"/>
                  <a:pt x="3765295" y="2033552"/>
                  <a:pt x="3755212" y="2033552"/>
                </a:cubicBezTo>
                <a:cubicBezTo>
                  <a:pt x="3745129" y="2033552"/>
                  <a:pt x="3736955" y="2025023"/>
                  <a:pt x="3736955" y="2014502"/>
                </a:cubicBezTo>
                <a:cubicBezTo>
                  <a:pt x="3736955" y="2003981"/>
                  <a:pt x="3745129" y="1995452"/>
                  <a:pt x="3755212" y="1995452"/>
                </a:cubicBezTo>
                <a:close/>
                <a:moveTo>
                  <a:pt x="4043343" y="1992277"/>
                </a:moveTo>
                <a:cubicBezTo>
                  <a:pt x="4055618" y="1992277"/>
                  <a:pt x="4065568" y="2002583"/>
                  <a:pt x="4065568" y="2015296"/>
                </a:cubicBezTo>
                <a:cubicBezTo>
                  <a:pt x="4065568" y="2028009"/>
                  <a:pt x="4055618" y="2038315"/>
                  <a:pt x="4043343" y="2038315"/>
                </a:cubicBezTo>
                <a:cubicBezTo>
                  <a:pt x="4031068" y="2038315"/>
                  <a:pt x="4021118" y="2028009"/>
                  <a:pt x="4021118" y="2015296"/>
                </a:cubicBezTo>
                <a:cubicBezTo>
                  <a:pt x="4021118" y="2002583"/>
                  <a:pt x="4031068" y="1992277"/>
                  <a:pt x="4043343" y="1992277"/>
                </a:cubicBezTo>
                <a:close/>
                <a:moveTo>
                  <a:pt x="3947300" y="1981165"/>
                </a:moveTo>
                <a:cubicBezTo>
                  <a:pt x="3966151" y="1981165"/>
                  <a:pt x="3981432" y="1996446"/>
                  <a:pt x="3981432" y="2015297"/>
                </a:cubicBezTo>
                <a:cubicBezTo>
                  <a:pt x="3981432" y="2034148"/>
                  <a:pt x="3966151" y="2049429"/>
                  <a:pt x="3947300" y="2049429"/>
                </a:cubicBezTo>
                <a:cubicBezTo>
                  <a:pt x="3928449" y="2049429"/>
                  <a:pt x="3913168" y="2034148"/>
                  <a:pt x="3913168" y="2015297"/>
                </a:cubicBezTo>
                <a:cubicBezTo>
                  <a:pt x="3913168" y="1996446"/>
                  <a:pt x="3928449" y="1981165"/>
                  <a:pt x="3947300" y="1981165"/>
                </a:cubicBezTo>
                <a:close/>
                <a:moveTo>
                  <a:pt x="3851256" y="1974815"/>
                </a:moveTo>
                <a:cubicBezTo>
                  <a:pt x="3873175" y="1974815"/>
                  <a:pt x="3890944" y="1992584"/>
                  <a:pt x="3890944" y="2014503"/>
                </a:cubicBezTo>
                <a:cubicBezTo>
                  <a:pt x="3890944" y="2036422"/>
                  <a:pt x="3873175" y="2054191"/>
                  <a:pt x="3851256" y="2054191"/>
                </a:cubicBezTo>
                <a:cubicBezTo>
                  <a:pt x="3829337" y="2054191"/>
                  <a:pt x="3811568" y="2036422"/>
                  <a:pt x="3811568" y="2014503"/>
                </a:cubicBezTo>
                <a:cubicBezTo>
                  <a:pt x="3811568" y="1992584"/>
                  <a:pt x="3829337" y="1974815"/>
                  <a:pt x="3851256" y="1974815"/>
                </a:cubicBezTo>
                <a:close/>
                <a:moveTo>
                  <a:pt x="4235430" y="1916077"/>
                </a:moveTo>
                <a:cubicBezTo>
                  <a:pt x="4237183" y="1916077"/>
                  <a:pt x="4238605" y="1917499"/>
                  <a:pt x="4238605" y="1919252"/>
                </a:cubicBezTo>
                <a:cubicBezTo>
                  <a:pt x="4238605" y="1921005"/>
                  <a:pt x="4237183" y="1922427"/>
                  <a:pt x="4235430" y="1922427"/>
                </a:cubicBezTo>
                <a:cubicBezTo>
                  <a:pt x="4233677" y="1922427"/>
                  <a:pt x="4232255" y="1921005"/>
                  <a:pt x="4232255" y="1919252"/>
                </a:cubicBezTo>
                <a:cubicBezTo>
                  <a:pt x="4232255" y="1917499"/>
                  <a:pt x="4233677" y="1916077"/>
                  <a:pt x="4235430" y="1916077"/>
                </a:cubicBezTo>
                <a:close/>
                <a:moveTo>
                  <a:pt x="3659962" y="1916077"/>
                </a:moveTo>
                <a:cubicBezTo>
                  <a:pt x="3662154" y="1916077"/>
                  <a:pt x="3663931" y="1917499"/>
                  <a:pt x="3663931" y="1919252"/>
                </a:cubicBezTo>
                <a:cubicBezTo>
                  <a:pt x="3663931" y="1921005"/>
                  <a:pt x="3662154" y="1922427"/>
                  <a:pt x="3659962" y="1922427"/>
                </a:cubicBezTo>
                <a:cubicBezTo>
                  <a:pt x="3657771" y="1922427"/>
                  <a:pt x="3655993" y="1921005"/>
                  <a:pt x="3655993" y="1919252"/>
                </a:cubicBezTo>
                <a:cubicBezTo>
                  <a:pt x="3655993" y="1917499"/>
                  <a:pt x="3657771" y="1916077"/>
                  <a:pt x="3659962" y="1916077"/>
                </a:cubicBezTo>
                <a:close/>
                <a:moveTo>
                  <a:pt x="15085" y="1914489"/>
                </a:moveTo>
                <a:cubicBezTo>
                  <a:pt x="18153" y="1914489"/>
                  <a:pt x="20641" y="1916622"/>
                  <a:pt x="20641" y="1919252"/>
                </a:cubicBezTo>
                <a:cubicBezTo>
                  <a:pt x="20641" y="1921883"/>
                  <a:pt x="18153" y="1924016"/>
                  <a:pt x="15085" y="1924016"/>
                </a:cubicBezTo>
                <a:cubicBezTo>
                  <a:pt x="12017" y="1924016"/>
                  <a:pt x="9529" y="1921883"/>
                  <a:pt x="9529" y="1919252"/>
                </a:cubicBezTo>
                <a:cubicBezTo>
                  <a:pt x="9529" y="1916622"/>
                  <a:pt x="12017" y="1914489"/>
                  <a:pt x="15085" y="1914489"/>
                </a:cubicBezTo>
                <a:close/>
                <a:moveTo>
                  <a:pt x="4138593" y="1908140"/>
                </a:moveTo>
                <a:cubicBezTo>
                  <a:pt x="4144731" y="1908140"/>
                  <a:pt x="4149706" y="1913115"/>
                  <a:pt x="4149706" y="1919253"/>
                </a:cubicBezTo>
                <a:cubicBezTo>
                  <a:pt x="4149706" y="1925391"/>
                  <a:pt x="4144731" y="1930366"/>
                  <a:pt x="4138593" y="1930366"/>
                </a:cubicBezTo>
                <a:cubicBezTo>
                  <a:pt x="4132455" y="1930366"/>
                  <a:pt x="4127480" y="1925391"/>
                  <a:pt x="4127480" y="1919253"/>
                </a:cubicBezTo>
                <a:cubicBezTo>
                  <a:pt x="4127480" y="1913115"/>
                  <a:pt x="4132455" y="1908140"/>
                  <a:pt x="4138593" y="1908140"/>
                </a:cubicBezTo>
                <a:close/>
                <a:moveTo>
                  <a:pt x="3755212" y="1900202"/>
                </a:moveTo>
                <a:cubicBezTo>
                  <a:pt x="3766172" y="1900202"/>
                  <a:pt x="3775056" y="1908731"/>
                  <a:pt x="3775056" y="1919252"/>
                </a:cubicBezTo>
                <a:cubicBezTo>
                  <a:pt x="3775056" y="1929773"/>
                  <a:pt x="3766172" y="1938302"/>
                  <a:pt x="3755212" y="1938302"/>
                </a:cubicBezTo>
                <a:cubicBezTo>
                  <a:pt x="3744252" y="1938302"/>
                  <a:pt x="3735368" y="1929773"/>
                  <a:pt x="3735368" y="1919252"/>
                </a:cubicBezTo>
                <a:cubicBezTo>
                  <a:pt x="3735368" y="1908731"/>
                  <a:pt x="3744252" y="1900202"/>
                  <a:pt x="3755212" y="1900202"/>
                </a:cubicBezTo>
                <a:close/>
                <a:moveTo>
                  <a:pt x="4042550" y="1897027"/>
                </a:moveTo>
                <a:cubicBezTo>
                  <a:pt x="4054387" y="1897027"/>
                  <a:pt x="4063982" y="1906622"/>
                  <a:pt x="4063982" y="1918459"/>
                </a:cubicBezTo>
                <a:cubicBezTo>
                  <a:pt x="4063982" y="1930296"/>
                  <a:pt x="4054387" y="1939891"/>
                  <a:pt x="4042550" y="1939891"/>
                </a:cubicBezTo>
                <a:cubicBezTo>
                  <a:pt x="4030713" y="1939891"/>
                  <a:pt x="4021118" y="1930296"/>
                  <a:pt x="4021118" y="1918459"/>
                </a:cubicBezTo>
                <a:cubicBezTo>
                  <a:pt x="4021118" y="1906622"/>
                  <a:pt x="4030713" y="1897027"/>
                  <a:pt x="4042550" y="1897027"/>
                </a:cubicBezTo>
                <a:close/>
                <a:moveTo>
                  <a:pt x="3946506" y="1885914"/>
                </a:moveTo>
                <a:cubicBezTo>
                  <a:pt x="3964918" y="1885914"/>
                  <a:pt x="3979844" y="1900840"/>
                  <a:pt x="3979844" y="1919252"/>
                </a:cubicBezTo>
                <a:cubicBezTo>
                  <a:pt x="3979844" y="1937664"/>
                  <a:pt x="3964918" y="1952590"/>
                  <a:pt x="3946506" y="1952590"/>
                </a:cubicBezTo>
                <a:cubicBezTo>
                  <a:pt x="3928094" y="1952590"/>
                  <a:pt x="3913168" y="1937664"/>
                  <a:pt x="3913168" y="1919252"/>
                </a:cubicBezTo>
                <a:cubicBezTo>
                  <a:pt x="3913168" y="1900840"/>
                  <a:pt x="3928094" y="1885914"/>
                  <a:pt x="3946506" y="1885914"/>
                </a:cubicBezTo>
                <a:close/>
                <a:moveTo>
                  <a:pt x="3851256" y="1879564"/>
                </a:moveTo>
                <a:cubicBezTo>
                  <a:pt x="3873175" y="1879564"/>
                  <a:pt x="3890944" y="1897333"/>
                  <a:pt x="3890944" y="1919252"/>
                </a:cubicBezTo>
                <a:cubicBezTo>
                  <a:pt x="3890944" y="1941171"/>
                  <a:pt x="3873175" y="1958940"/>
                  <a:pt x="3851256" y="1958940"/>
                </a:cubicBezTo>
                <a:cubicBezTo>
                  <a:pt x="3829337" y="1958940"/>
                  <a:pt x="3811568" y="1941171"/>
                  <a:pt x="3811568" y="1919252"/>
                </a:cubicBezTo>
                <a:cubicBezTo>
                  <a:pt x="3811568" y="1897333"/>
                  <a:pt x="3829337" y="1879564"/>
                  <a:pt x="3851256" y="1879564"/>
                </a:cubicBezTo>
                <a:close/>
                <a:moveTo>
                  <a:pt x="4235431" y="1820827"/>
                </a:moveTo>
                <a:cubicBezTo>
                  <a:pt x="4236309" y="1820827"/>
                  <a:pt x="4237020" y="1821893"/>
                  <a:pt x="4237020" y="1823209"/>
                </a:cubicBezTo>
                <a:cubicBezTo>
                  <a:pt x="4237020" y="1824524"/>
                  <a:pt x="4236309" y="1825591"/>
                  <a:pt x="4235431" y="1825591"/>
                </a:cubicBezTo>
                <a:cubicBezTo>
                  <a:pt x="4234554" y="1825591"/>
                  <a:pt x="4233843" y="1824524"/>
                  <a:pt x="4233843" y="1823209"/>
                </a:cubicBezTo>
                <a:cubicBezTo>
                  <a:pt x="4233843" y="1821893"/>
                  <a:pt x="4234554" y="1820827"/>
                  <a:pt x="4235431" y="1820827"/>
                </a:cubicBezTo>
                <a:close/>
                <a:moveTo>
                  <a:pt x="15086" y="1820827"/>
                </a:moveTo>
                <a:cubicBezTo>
                  <a:pt x="16402" y="1820827"/>
                  <a:pt x="17468" y="1821893"/>
                  <a:pt x="17468" y="1823209"/>
                </a:cubicBezTo>
                <a:cubicBezTo>
                  <a:pt x="17468" y="1824524"/>
                  <a:pt x="16402" y="1825591"/>
                  <a:pt x="15086" y="1825591"/>
                </a:cubicBezTo>
                <a:cubicBezTo>
                  <a:pt x="13771" y="1825591"/>
                  <a:pt x="12704" y="1824524"/>
                  <a:pt x="12704" y="1823209"/>
                </a:cubicBezTo>
                <a:cubicBezTo>
                  <a:pt x="12704" y="1821893"/>
                  <a:pt x="13771" y="1820827"/>
                  <a:pt x="15086" y="1820827"/>
                </a:cubicBezTo>
                <a:close/>
                <a:moveTo>
                  <a:pt x="3659962" y="1817652"/>
                </a:moveTo>
                <a:cubicBezTo>
                  <a:pt x="3663031" y="1817652"/>
                  <a:pt x="3665519" y="1820140"/>
                  <a:pt x="3665519" y="1823209"/>
                </a:cubicBezTo>
                <a:cubicBezTo>
                  <a:pt x="3665519" y="1826278"/>
                  <a:pt x="3663031" y="1828766"/>
                  <a:pt x="3659962" y="1828766"/>
                </a:cubicBezTo>
                <a:cubicBezTo>
                  <a:pt x="3656893" y="1828766"/>
                  <a:pt x="3654405" y="1826278"/>
                  <a:pt x="3654405" y="1823209"/>
                </a:cubicBezTo>
                <a:cubicBezTo>
                  <a:pt x="3654405" y="1820140"/>
                  <a:pt x="3656893" y="1817652"/>
                  <a:pt x="3659962" y="1817652"/>
                </a:cubicBezTo>
                <a:close/>
                <a:moveTo>
                  <a:pt x="4139387" y="1812889"/>
                </a:moveTo>
                <a:cubicBezTo>
                  <a:pt x="4145086" y="1812889"/>
                  <a:pt x="4149706" y="1817509"/>
                  <a:pt x="4149706" y="1823208"/>
                </a:cubicBezTo>
                <a:cubicBezTo>
                  <a:pt x="4149706" y="1828907"/>
                  <a:pt x="4145086" y="1833527"/>
                  <a:pt x="4139387" y="1833527"/>
                </a:cubicBezTo>
                <a:cubicBezTo>
                  <a:pt x="4133688" y="1833527"/>
                  <a:pt x="4129068" y="1828907"/>
                  <a:pt x="4129068" y="1823208"/>
                </a:cubicBezTo>
                <a:cubicBezTo>
                  <a:pt x="4129068" y="1817509"/>
                  <a:pt x="4133688" y="1812889"/>
                  <a:pt x="4139387" y="1812889"/>
                </a:cubicBezTo>
                <a:close/>
                <a:moveTo>
                  <a:pt x="4042549" y="1803364"/>
                </a:moveTo>
                <a:cubicBezTo>
                  <a:pt x="4053509" y="1803364"/>
                  <a:pt x="4062393" y="1812248"/>
                  <a:pt x="4062393" y="1823208"/>
                </a:cubicBezTo>
                <a:cubicBezTo>
                  <a:pt x="4062393" y="1834168"/>
                  <a:pt x="4053509" y="1843052"/>
                  <a:pt x="4042549" y="1843052"/>
                </a:cubicBezTo>
                <a:cubicBezTo>
                  <a:pt x="4031589" y="1843052"/>
                  <a:pt x="4022705" y="1834168"/>
                  <a:pt x="4022705" y="1823208"/>
                </a:cubicBezTo>
                <a:cubicBezTo>
                  <a:pt x="4022705" y="1812248"/>
                  <a:pt x="4031589" y="1803364"/>
                  <a:pt x="4042549" y="1803364"/>
                </a:cubicBezTo>
                <a:close/>
                <a:moveTo>
                  <a:pt x="3756005" y="1801777"/>
                </a:moveTo>
                <a:cubicBezTo>
                  <a:pt x="3768280" y="1801777"/>
                  <a:pt x="3778230" y="1811727"/>
                  <a:pt x="3778230" y="1824002"/>
                </a:cubicBezTo>
                <a:cubicBezTo>
                  <a:pt x="3778230" y="1836277"/>
                  <a:pt x="3768280" y="1846227"/>
                  <a:pt x="3756005" y="1846227"/>
                </a:cubicBezTo>
                <a:cubicBezTo>
                  <a:pt x="3743730" y="1846227"/>
                  <a:pt x="3733780" y="1836277"/>
                  <a:pt x="3733780" y="1824002"/>
                </a:cubicBezTo>
                <a:cubicBezTo>
                  <a:pt x="3733780" y="1811727"/>
                  <a:pt x="3743730" y="1801777"/>
                  <a:pt x="3756005" y="1801777"/>
                </a:cubicBezTo>
                <a:close/>
                <a:moveTo>
                  <a:pt x="3946505" y="1790664"/>
                </a:moveTo>
                <a:cubicBezTo>
                  <a:pt x="3964040" y="1790664"/>
                  <a:pt x="3978255" y="1805234"/>
                  <a:pt x="3978255" y="1823208"/>
                </a:cubicBezTo>
                <a:cubicBezTo>
                  <a:pt x="3978255" y="1841182"/>
                  <a:pt x="3964040" y="1855752"/>
                  <a:pt x="3946505" y="1855752"/>
                </a:cubicBezTo>
                <a:cubicBezTo>
                  <a:pt x="3928970" y="1855752"/>
                  <a:pt x="3914755" y="1841182"/>
                  <a:pt x="3914755" y="1823208"/>
                </a:cubicBezTo>
                <a:cubicBezTo>
                  <a:pt x="3914755" y="1805234"/>
                  <a:pt x="3928970" y="1790664"/>
                  <a:pt x="3946505" y="1790664"/>
                </a:cubicBezTo>
                <a:close/>
                <a:moveTo>
                  <a:pt x="3851255" y="1782727"/>
                </a:moveTo>
                <a:cubicBezTo>
                  <a:pt x="3874051" y="1782727"/>
                  <a:pt x="3892530" y="1800851"/>
                  <a:pt x="3892530" y="1823209"/>
                </a:cubicBezTo>
                <a:cubicBezTo>
                  <a:pt x="3892530" y="1845567"/>
                  <a:pt x="3874051" y="1863691"/>
                  <a:pt x="3851255" y="1863691"/>
                </a:cubicBezTo>
                <a:cubicBezTo>
                  <a:pt x="3828459" y="1863691"/>
                  <a:pt x="3809980" y="1845567"/>
                  <a:pt x="3809980" y="1823209"/>
                </a:cubicBezTo>
                <a:cubicBezTo>
                  <a:pt x="3809980" y="1800851"/>
                  <a:pt x="3828459" y="1782727"/>
                  <a:pt x="3851255" y="1782727"/>
                </a:cubicBezTo>
                <a:close/>
                <a:moveTo>
                  <a:pt x="4234637" y="1725577"/>
                </a:moveTo>
                <a:cubicBezTo>
                  <a:pt x="4235076" y="1725577"/>
                  <a:pt x="4235431" y="1726288"/>
                  <a:pt x="4235431" y="1727165"/>
                </a:cubicBezTo>
                <a:cubicBezTo>
                  <a:pt x="4235431" y="1728042"/>
                  <a:pt x="4235076" y="1728753"/>
                  <a:pt x="4234637" y="1728753"/>
                </a:cubicBezTo>
                <a:cubicBezTo>
                  <a:pt x="4234199" y="1728753"/>
                  <a:pt x="4233843" y="1728042"/>
                  <a:pt x="4233843" y="1727165"/>
                </a:cubicBezTo>
                <a:cubicBezTo>
                  <a:pt x="4233843" y="1726288"/>
                  <a:pt x="4234199" y="1725577"/>
                  <a:pt x="4234637" y="1725577"/>
                </a:cubicBezTo>
                <a:close/>
                <a:moveTo>
                  <a:pt x="14293" y="1725577"/>
                </a:moveTo>
                <a:cubicBezTo>
                  <a:pt x="15170" y="1725577"/>
                  <a:pt x="15881" y="1726288"/>
                  <a:pt x="15881" y="1727165"/>
                </a:cubicBezTo>
                <a:cubicBezTo>
                  <a:pt x="15881" y="1728042"/>
                  <a:pt x="15170" y="1728753"/>
                  <a:pt x="14293" y="1728753"/>
                </a:cubicBezTo>
                <a:cubicBezTo>
                  <a:pt x="13416" y="1728753"/>
                  <a:pt x="12705" y="1728042"/>
                  <a:pt x="12705" y="1727165"/>
                </a:cubicBezTo>
                <a:cubicBezTo>
                  <a:pt x="12705" y="1726288"/>
                  <a:pt x="13416" y="1725577"/>
                  <a:pt x="14293" y="1725577"/>
                </a:cubicBezTo>
                <a:close/>
                <a:moveTo>
                  <a:pt x="3659168" y="1720814"/>
                </a:moveTo>
                <a:cubicBezTo>
                  <a:pt x="3662675" y="1720814"/>
                  <a:pt x="3665518" y="1723657"/>
                  <a:pt x="3665518" y="1727164"/>
                </a:cubicBezTo>
                <a:cubicBezTo>
                  <a:pt x="3665518" y="1730671"/>
                  <a:pt x="3662675" y="1733514"/>
                  <a:pt x="3659168" y="1733514"/>
                </a:cubicBezTo>
                <a:cubicBezTo>
                  <a:pt x="3655661" y="1733514"/>
                  <a:pt x="3652818" y="1730671"/>
                  <a:pt x="3652818" y="1727164"/>
                </a:cubicBezTo>
                <a:cubicBezTo>
                  <a:pt x="3652818" y="1723657"/>
                  <a:pt x="3655661" y="1720814"/>
                  <a:pt x="3659168" y="1720814"/>
                </a:cubicBezTo>
                <a:close/>
                <a:moveTo>
                  <a:pt x="4139387" y="1719227"/>
                </a:moveTo>
                <a:cubicBezTo>
                  <a:pt x="4144210" y="1719227"/>
                  <a:pt x="4148119" y="1722781"/>
                  <a:pt x="4148119" y="1727165"/>
                </a:cubicBezTo>
                <a:cubicBezTo>
                  <a:pt x="4148119" y="1731549"/>
                  <a:pt x="4144210" y="1735103"/>
                  <a:pt x="4139387" y="1735103"/>
                </a:cubicBezTo>
                <a:cubicBezTo>
                  <a:pt x="4134564" y="1735103"/>
                  <a:pt x="4130655" y="1731549"/>
                  <a:pt x="4130655" y="1727165"/>
                </a:cubicBezTo>
                <a:cubicBezTo>
                  <a:pt x="4130655" y="1722781"/>
                  <a:pt x="4134564" y="1719227"/>
                  <a:pt x="4139387" y="1719227"/>
                </a:cubicBezTo>
                <a:close/>
                <a:moveTo>
                  <a:pt x="4043343" y="1709702"/>
                </a:moveTo>
                <a:cubicBezTo>
                  <a:pt x="4052988" y="1709702"/>
                  <a:pt x="4060806" y="1717876"/>
                  <a:pt x="4060806" y="1727959"/>
                </a:cubicBezTo>
                <a:cubicBezTo>
                  <a:pt x="4060806" y="1738042"/>
                  <a:pt x="4052988" y="1746216"/>
                  <a:pt x="4043343" y="1746216"/>
                </a:cubicBezTo>
                <a:cubicBezTo>
                  <a:pt x="4033698" y="1746216"/>
                  <a:pt x="4025880" y="1738042"/>
                  <a:pt x="4025880" y="1727959"/>
                </a:cubicBezTo>
                <a:cubicBezTo>
                  <a:pt x="4025880" y="1717876"/>
                  <a:pt x="4033698" y="1709702"/>
                  <a:pt x="4043343" y="1709702"/>
                </a:cubicBezTo>
                <a:close/>
                <a:moveTo>
                  <a:pt x="3756005" y="1701764"/>
                </a:moveTo>
                <a:cubicBezTo>
                  <a:pt x="3770033" y="1701764"/>
                  <a:pt x="3781405" y="1713136"/>
                  <a:pt x="3781405" y="1727164"/>
                </a:cubicBezTo>
                <a:cubicBezTo>
                  <a:pt x="3781405" y="1741192"/>
                  <a:pt x="3770033" y="1752564"/>
                  <a:pt x="3756005" y="1752564"/>
                </a:cubicBezTo>
                <a:cubicBezTo>
                  <a:pt x="3741977" y="1752564"/>
                  <a:pt x="3730605" y="1741192"/>
                  <a:pt x="3730605" y="1727164"/>
                </a:cubicBezTo>
                <a:cubicBezTo>
                  <a:pt x="3730605" y="1713136"/>
                  <a:pt x="3741977" y="1701764"/>
                  <a:pt x="3756005" y="1701764"/>
                </a:cubicBezTo>
                <a:close/>
                <a:moveTo>
                  <a:pt x="3947299" y="1697002"/>
                </a:moveTo>
                <a:cubicBezTo>
                  <a:pt x="3963519" y="1697002"/>
                  <a:pt x="3976668" y="1710506"/>
                  <a:pt x="3976668" y="1727165"/>
                </a:cubicBezTo>
                <a:cubicBezTo>
                  <a:pt x="3976668" y="1743824"/>
                  <a:pt x="3963519" y="1757328"/>
                  <a:pt x="3947299" y="1757328"/>
                </a:cubicBezTo>
                <a:cubicBezTo>
                  <a:pt x="3931079" y="1757328"/>
                  <a:pt x="3917930" y="1743824"/>
                  <a:pt x="3917930" y="1727165"/>
                </a:cubicBezTo>
                <a:cubicBezTo>
                  <a:pt x="3917930" y="1710506"/>
                  <a:pt x="3931079" y="1697002"/>
                  <a:pt x="3947299" y="1697002"/>
                </a:cubicBezTo>
                <a:close/>
                <a:moveTo>
                  <a:pt x="3851255" y="1685889"/>
                </a:moveTo>
                <a:cubicBezTo>
                  <a:pt x="3874051" y="1685889"/>
                  <a:pt x="3892530" y="1704368"/>
                  <a:pt x="3892530" y="1727164"/>
                </a:cubicBezTo>
                <a:cubicBezTo>
                  <a:pt x="3892530" y="1749960"/>
                  <a:pt x="3874051" y="1768439"/>
                  <a:pt x="3851255" y="1768439"/>
                </a:cubicBezTo>
                <a:cubicBezTo>
                  <a:pt x="3828459" y="1768439"/>
                  <a:pt x="3809980" y="1749960"/>
                  <a:pt x="3809980" y="1727164"/>
                </a:cubicBezTo>
                <a:cubicBezTo>
                  <a:pt x="3809980" y="1704368"/>
                  <a:pt x="3828459" y="1685889"/>
                  <a:pt x="3851255" y="1685889"/>
                </a:cubicBezTo>
                <a:close/>
                <a:moveTo>
                  <a:pt x="4234637" y="1630327"/>
                </a:moveTo>
                <a:cubicBezTo>
                  <a:pt x="4235076" y="1630327"/>
                  <a:pt x="4235431" y="1630682"/>
                  <a:pt x="4235431" y="1631121"/>
                </a:cubicBezTo>
                <a:cubicBezTo>
                  <a:pt x="4235431" y="1631559"/>
                  <a:pt x="4235076" y="1631915"/>
                  <a:pt x="4234637" y="1631915"/>
                </a:cubicBezTo>
                <a:cubicBezTo>
                  <a:pt x="4234199" y="1631915"/>
                  <a:pt x="4233843" y="1631559"/>
                  <a:pt x="4233843" y="1631121"/>
                </a:cubicBezTo>
                <a:cubicBezTo>
                  <a:pt x="4233843" y="1630682"/>
                  <a:pt x="4234199" y="1630327"/>
                  <a:pt x="4234637" y="1630327"/>
                </a:cubicBezTo>
                <a:close/>
                <a:moveTo>
                  <a:pt x="3563124" y="1630327"/>
                </a:moveTo>
                <a:cubicBezTo>
                  <a:pt x="3563563" y="1630327"/>
                  <a:pt x="3563918" y="1630682"/>
                  <a:pt x="3563918" y="1631121"/>
                </a:cubicBezTo>
                <a:cubicBezTo>
                  <a:pt x="3563918" y="1631559"/>
                  <a:pt x="3563563" y="1631915"/>
                  <a:pt x="3563124" y="1631915"/>
                </a:cubicBezTo>
                <a:cubicBezTo>
                  <a:pt x="3562686" y="1631915"/>
                  <a:pt x="3562330" y="1631559"/>
                  <a:pt x="3562330" y="1631121"/>
                </a:cubicBezTo>
                <a:cubicBezTo>
                  <a:pt x="3562330" y="1630682"/>
                  <a:pt x="3562686" y="1630327"/>
                  <a:pt x="3563124" y="1630327"/>
                </a:cubicBezTo>
                <a:close/>
                <a:moveTo>
                  <a:pt x="4138593" y="1625564"/>
                </a:moveTo>
                <a:cubicBezTo>
                  <a:pt x="4142100" y="1625564"/>
                  <a:pt x="4144943" y="1628407"/>
                  <a:pt x="4144943" y="1631914"/>
                </a:cubicBezTo>
                <a:cubicBezTo>
                  <a:pt x="4144943" y="1635421"/>
                  <a:pt x="4142100" y="1638264"/>
                  <a:pt x="4138593" y="1638264"/>
                </a:cubicBezTo>
                <a:cubicBezTo>
                  <a:pt x="4135086" y="1638264"/>
                  <a:pt x="4132243" y="1635421"/>
                  <a:pt x="4132243" y="1631914"/>
                </a:cubicBezTo>
                <a:cubicBezTo>
                  <a:pt x="4132243" y="1628407"/>
                  <a:pt x="4135086" y="1625564"/>
                  <a:pt x="4138593" y="1625564"/>
                </a:cubicBezTo>
                <a:close/>
                <a:moveTo>
                  <a:pt x="3659168" y="1620802"/>
                </a:moveTo>
                <a:cubicBezTo>
                  <a:pt x="3664429" y="1620802"/>
                  <a:pt x="3668693" y="1625422"/>
                  <a:pt x="3668693" y="1631121"/>
                </a:cubicBezTo>
                <a:cubicBezTo>
                  <a:pt x="3668693" y="1636820"/>
                  <a:pt x="3664429" y="1641440"/>
                  <a:pt x="3659168" y="1641440"/>
                </a:cubicBezTo>
                <a:cubicBezTo>
                  <a:pt x="3653907" y="1641440"/>
                  <a:pt x="3649643" y="1636820"/>
                  <a:pt x="3649643" y="1631121"/>
                </a:cubicBezTo>
                <a:cubicBezTo>
                  <a:pt x="3649643" y="1625422"/>
                  <a:pt x="3653907" y="1620802"/>
                  <a:pt x="3659168" y="1620802"/>
                </a:cubicBezTo>
                <a:close/>
                <a:moveTo>
                  <a:pt x="4043343" y="1616039"/>
                </a:moveTo>
                <a:cubicBezTo>
                  <a:pt x="4052111" y="1616039"/>
                  <a:pt x="4059218" y="1622791"/>
                  <a:pt x="4059218" y="1631121"/>
                </a:cubicBezTo>
                <a:cubicBezTo>
                  <a:pt x="4059218" y="1639451"/>
                  <a:pt x="4052111" y="1646203"/>
                  <a:pt x="4043343" y="1646203"/>
                </a:cubicBezTo>
                <a:cubicBezTo>
                  <a:pt x="4034575" y="1646203"/>
                  <a:pt x="4027468" y="1639451"/>
                  <a:pt x="4027468" y="1631121"/>
                </a:cubicBezTo>
                <a:cubicBezTo>
                  <a:pt x="4027468" y="1622791"/>
                  <a:pt x="4034575" y="1616039"/>
                  <a:pt x="4043343" y="1616039"/>
                </a:cubicBezTo>
                <a:close/>
                <a:moveTo>
                  <a:pt x="3948093" y="1604927"/>
                </a:moveTo>
                <a:cubicBezTo>
                  <a:pt x="3962998" y="1604927"/>
                  <a:pt x="3975081" y="1617010"/>
                  <a:pt x="3975081" y="1631915"/>
                </a:cubicBezTo>
                <a:cubicBezTo>
                  <a:pt x="3975081" y="1646820"/>
                  <a:pt x="3962998" y="1658903"/>
                  <a:pt x="3948093" y="1658903"/>
                </a:cubicBezTo>
                <a:cubicBezTo>
                  <a:pt x="3933188" y="1658903"/>
                  <a:pt x="3921105" y="1646820"/>
                  <a:pt x="3921105" y="1631915"/>
                </a:cubicBezTo>
                <a:cubicBezTo>
                  <a:pt x="3921105" y="1617010"/>
                  <a:pt x="3933188" y="1604927"/>
                  <a:pt x="3948093" y="1604927"/>
                </a:cubicBezTo>
                <a:close/>
                <a:moveTo>
                  <a:pt x="3756006" y="1601752"/>
                </a:moveTo>
                <a:cubicBezTo>
                  <a:pt x="3772665" y="1601752"/>
                  <a:pt x="3786169" y="1615256"/>
                  <a:pt x="3786169" y="1631915"/>
                </a:cubicBezTo>
                <a:cubicBezTo>
                  <a:pt x="3786169" y="1648574"/>
                  <a:pt x="3772665" y="1662078"/>
                  <a:pt x="3756006" y="1662078"/>
                </a:cubicBezTo>
                <a:cubicBezTo>
                  <a:pt x="3739347" y="1662078"/>
                  <a:pt x="3725843" y="1648574"/>
                  <a:pt x="3725843" y="1631915"/>
                </a:cubicBezTo>
                <a:cubicBezTo>
                  <a:pt x="3725843" y="1615256"/>
                  <a:pt x="3739347" y="1601752"/>
                  <a:pt x="3756006" y="1601752"/>
                </a:cubicBezTo>
                <a:close/>
                <a:moveTo>
                  <a:pt x="3851256" y="1592227"/>
                </a:moveTo>
                <a:cubicBezTo>
                  <a:pt x="3873175" y="1592227"/>
                  <a:pt x="3890944" y="1609996"/>
                  <a:pt x="3890944" y="1631915"/>
                </a:cubicBezTo>
                <a:cubicBezTo>
                  <a:pt x="3890944" y="1653834"/>
                  <a:pt x="3873175" y="1671603"/>
                  <a:pt x="3851256" y="1671603"/>
                </a:cubicBezTo>
                <a:cubicBezTo>
                  <a:pt x="3829337" y="1671603"/>
                  <a:pt x="3811568" y="1653834"/>
                  <a:pt x="3811568" y="1631915"/>
                </a:cubicBezTo>
                <a:cubicBezTo>
                  <a:pt x="3811568" y="1609996"/>
                  <a:pt x="3829337" y="1592227"/>
                  <a:pt x="3851256" y="1592227"/>
                </a:cubicBezTo>
                <a:close/>
                <a:moveTo>
                  <a:pt x="3563918" y="1533489"/>
                </a:moveTo>
                <a:cubicBezTo>
                  <a:pt x="3564796" y="1533489"/>
                  <a:pt x="3565507" y="1534200"/>
                  <a:pt x="3565507" y="1535077"/>
                </a:cubicBezTo>
                <a:cubicBezTo>
                  <a:pt x="3565507" y="1535954"/>
                  <a:pt x="3564796" y="1536665"/>
                  <a:pt x="3563918" y="1536665"/>
                </a:cubicBezTo>
                <a:cubicBezTo>
                  <a:pt x="3563041" y="1536665"/>
                  <a:pt x="3562330" y="1535954"/>
                  <a:pt x="3562330" y="1535077"/>
                </a:cubicBezTo>
                <a:cubicBezTo>
                  <a:pt x="3562330" y="1534200"/>
                  <a:pt x="3563041" y="1533489"/>
                  <a:pt x="3563918" y="1533489"/>
                </a:cubicBezTo>
                <a:close/>
                <a:moveTo>
                  <a:pt x="4139387" y="1531902"/>
                </a:moveTo>
                <a:cubicBezTo>
                  <a:pt x="4141579" y="1531902"/>
                  <a:pt x="4143356" y="1533679"/>
                  <a:pt x="4143356" y="1535871"/>
                </a:cubicBezTo>
                <a:cubicBezTo>
                  <a:pt x="4143356" y="1538063"/>
                  <a:pt x="4141579" y="1539840"/>
                  <a:pt x="4139387" y="1539840"/>
                </a:cubicBezTo>
                <a:cubicBezTo>
                  <a:pt x="4137196" y="1539840"/>
                  <a:pt x="4135418" y="1538063"/>
                  <a:pt x="4135418" y="1535871"/>
                </a:cubicBezTo>
                <a:cubicBezTo>
                  <a:pt x="4135418" y="1533679"/>
                  <a:pt x="4137196" y="1531902"/>
                  <a:pt x="4139387" y="1531902"/>
                </a:cubicBezTo>
                <a:close/>
                <a:moveTo>
                  <a:pt x="4043343" y="1522377"/>
                </a:moveTo>
                <a:cubicBezTo>
                  <a:pt x="4050357" y="1522377"/>
                  <a:pt x="4056043" y="1528063"/>
                  <a:pt x="4056043" y="1535077"/>
                </a:cubicBezTo>
                <a:cubicBezTo>
                  <a:pt x="4056043" y="1542091"/>
                  <a:pt x="4050357" y="1547777"/>
                  <a:pt x="4043343" y="1547777"/>
                </a:cubicBezTo>
                <a:cubicBezTo>
                  <a:pt x="4036329" y="1547777"/>
                  <a:pt x="4030643" y="1542091"/>
                  <a:pt x="4030643" y="1535077"/>
                </a:cubicBezTo>
                <a:cubicBezTo>
                  <a:pt x="4030643" y="1528063"/>
                  <a:pt x="4036329" y="1522377"/>
                  <a:pt x="4043343" y="1522377"/>
                </a:cubicBezTo>
                <a:close/>
                <a:moveTo>
                  <a:pt x="3659168" y="1520789"/>
                </a:moveTo>
                <a:cubicBezTo>
                  <a:pt x="3667059" y="1520789"/>
                  <a:pt x="3673456" y="1527541"/>
                  <a:pt x="3673456" y="1535871"/>
                </a:cubicBezTo>
                <a:cubicBezTo>
                  <a:pt x="3673456" y="1544201"/>
                  <a:pt x="3667059" y="1550953"/>
                  <a:pt x="3659168" y="1550953"/>
                </a:cubicBezTo>
                <a:cubicBezTo>
                  <a:pt x="3651277" y="1550953"/>
                  <a:pt x="3644880" y="1544201"/>
                  <a:pt x="3644880" y="1535871"/>
                </a:cubicBezTo>
                <a:cubicBezTo>
                  <a:pt x="3644880" y="1527541"/>
                  <a:pt x="3651277" y="1520789"/>
                  <a:pt x="3659168" y="1520789"/>
                </a:cubicBezTo>
                <a:close/>
                <a:moveTo>
                  <a:pt x="3947299" y="1511264"/>
                </a:moveTo>
                <a:cubicBezTo>
                  <a:pt x="3960012" y="1511264"/>
                  <a:pt x="3970318" y="1521925"/>
                  <a:pt x="3970318" y="1535077"/>
                </a:cubicBezTo>
                <a:cubicBezTo>
                  <a:pt x="3970318" y="1548229"/>
                  <a:pt x="3960012" y="1558890"/>
                  <a:pt x="3947299" y="1558890"/>
                </a:cubicBezTo>
                <a:cubicBezTo>
                  <a:pt x="3934586" y="1558890"/>
                  <a:pt x="3924280" y="1548229"/>
                  <a:pt x="3924280" y="1535077"/>
                </a:cubicBezTo>
                <a:cubicBezTo>
                  <a:pt x="3924280" y="1521925"/>
                  <a:pt x="3934586" y="1511264"/>
                  <a:pt x="3947299" y="1511264"/>
                </a:cubicBezTo>
                <a:close/>
                <a:moveTo>
                  <a:pt x="3755212" y="1500152"/>
                </a:moveTo>
                <a:cubicBezTo>
                  <a:pt x="3774939" y="1500152"/>
                  <a:pt x="3790931" y="1516144"/>
                  <a:pt x="3790931" y="1535871"/>
                </a:cubicBezTo>
                <a:cubicBezTo>
                  <a:pt x="3790931" y="1555598"/>
                  <a:pt x="3774939" y="1571590"/>
                  <a:pt x="3755212" y="1571590"/>
                </a:cubicBezTo>
                <a:cubicBezTo>
                  <a:pt x="3735485" y="1571590"/>
                  <a:pt x="3719493" y="1555598"/>
                  <a:pt x="3719493" y="1535871"/>
                </a:cubicBezTo>
                <a:cubicBezTo>
                  <a:pt x="3719493" y="1516144"/>
                  <a:pt x="3735485" y="1500152"/>
                  <a:pt x="3755212" y="1500152"/>
                </a:cubicBezTo>
                <a:close/>
                <a:moveTo>
                  <a:pt x="3851256" y="1498564"/>
                </a:moveTo>
                <a:cubicBezTo>
                  <a:pt x="3871422" y="1498564"/>
                  <a:pt x="3887769" y="1515267"/>
                  <a:pt x="3887769" y="1535871"/>
                </a:cubicBezTo>
                <a:cubicBezTo>
                  <a:pt x="3887769" y="1556475"/>
                  <a:pt x="3871422" y="1573178"/>
                  <a:pt x="3851256" y="1573178"/>
                </a:cubicBezTo>
                <a:cubicBezTo>
                  <a:pt x="3831090" y="1573178"/>
                  <a:pt x="3814743" y="1556475"/>
                  <a:pt x="3814743" y="1535871"/>
                </a:cubicBezTo>
                <a:cubicBezTo>
                  <a:pt x="3814743" y="1515267"/>
                  <a:pt x="3831090" y="1498564"/>
                  <a:pt x="3851256" y="1498564"/>
                </a:cubicBezTo>
                <a:close/>
                <a:moveTo>
                  <a:pt x="4138593" y="1438239"/>
                </a:moveTo>
                <a:cubicBezTo>
                  <a:pt x="4139471" y="1438239"/>
                  <a:pt x="4140182" y="1438950"/>
                  <a:pt x="4140182" y="1439827"/>
                </a:cubicBezTo>
                <a:cubicBezTo>
                  <a:pt x="4140182" y="1440704"/>
                  <a:pt x="4139471" y="1441415"/>
                  <a:pt x="4138593" y="1441415"/>
                </a:cubicBezTo>
                <a:cubicBezTo>
                  <a:pt x="4137716" y="1441415"/>
                  <a:pt x="4137005" y="1440704"/>
                  <a:pt x="4137005" y="1439827"/>
                </a:cubicBezTo>
                <a:cubicBezTo>
                  <a:pt x="4137005" y="1438950"/>
                  <a:pt x="4137716" y="1438239"/>
                  <a:pt x="4138593" y="1438239"/>
                </a:cubicBezTo>
                <a:close/>
                <a:moveTo>
                  <a:pt x="3563124" y="1435064"/>
                </a:moveTo>
                <a:cubicBezTo>
                  <a:pt x="3565316" y="1435064"/>
                  <a:pt x="3567093" y="1436841"/>
                  <a:pt x="3567093" y="1439033"/>
                </a:cubicBezTo>
                <a:cubicBezTo>
                  <a:pt x="3567093" y="1441225"/>
                  <a:pt x="3565316" y="1443002"/>
                  <a:pt x="3563124" y="1443002"/>
                </a:cubicBezTo>
                <a:cubicBezTo>
                  <a:pt x="3560933" y="1443002"/>
                  <a:pt x="3559155" y="1441225"/>
                  <a:pt x="3559155" y="1439033"/>
                </a:cubicBezTo>
                <a:cubicBezTo>
                  <a:pt x="3559155" y="1436841"/>
                  <a:pt x="3560933" y="1435064"/>
                  <a:pt x="3563124" y="1435064"/>
                </a:cubicBezTo>
                <a:close/>
                <a:moveTo>
                  <a:pt x="4043343" y="1430302"/>
                </a:moveTo>
                <a:cubicBezTo>
                  <a:pt x="4048604" y="1430302"/>
                  <a:pt x="4052868" y="1434566"/>
                  <a:pt x="4052868" y="1439827"/>
                </a:cubicBezTo>
                <a:cubicBezTo>
                  <a:pt x="4052868" y="1445088"/>
                  <a:pt x="4048604" y="1449352"/>
                  <a:pt x="4043343" y="1449352"/>
                </a:cubicBezTo>
                <a:cubicBezTo>
                  <a:pt x="4038082" y="1449352"/>
                  <a:pt x="4033818" y="1445088"/>
                  <a:pt x="4033818" y="1439827"/>
                </a:cubicBezTo>
                <a:cubicBezTo>
                  <a:pt x="4033818" y="1434566"/>
                  <a:pt x="4038082" y="1430302"/>
                  <a:pt x="4043343" y="1430302"/>
                </a:cubicBezTo>
                <a:close/>
                <a:moveTo>
                  <a:pt x="3947299" y="1419189"/>
                </a:moveTo>
                <a:cubicBezTo>
                  <a:pt x="3958259" y="1419189"/>
                  <a:pt x="3967143" y="1428073"/>
                  <a:pt x="3967143" y="1439033"/>
                </a:cubicBezTo>
                <a:cubicBezTo>
                  <a:pt x="3967143" y="1449993"/>
                  <a:pt x="3958259" y="1458877"/>
                  <a:pt x="3947299" y="1458877"/>
                </a:cubicBezTo>
                <a:cubicBezTo>
                  <a:pt x="3936339" y="1458877"/>
                  <a:pt x="3927455" y="1449993"/>
                  <a:pt x="3927455" y="1439033"/>
                </a:cubicBezTo>
                <a:cubicBezTo>
                  <a:pt x="3927455" y="1428073"/>
                  <a:pt x="3936339" y="1419189"/>
                  <a:pt x="3947299" y="1419189"/>
                </a:cubicBezTo>
                <a:close/>
                <a:moveTo>
                  <a:pt x="3659168" y="1419189"/>
                </a:moveTo>
                <a:cubicBezTo>
                  <a:pt x="3670566" y="1419189"/>
                  <a:pt x="3679806" y="1428429"/>
                  <a:pt x="3679806" y="1439827"/>
                </a:cubicBezTo>
                <a:cubicBezTo>
                  <a:pt x="3679806" y="1451225"/>
                  <a:pt x="3670566" y="1460465"/>
                  <a:pt x="3659168" y="1460465"/>
                </a:cubicBezTo>
                <a:cubicBezTo>
                  <a:pt x="3647770" y="1460465"/>
                  <a:pt x="3638530" y="1451225"/>
                  <a:pt x="3638530" y="1439827"/>
                </a:cubicBezTo>
                <a:cubicBezTo>
                  <a:pt x="3638530" y="1428429"/>
                  <a:pt x="3647770" y="1419189"/>
                  <a:pt x="3659168" y="1419189"/>
                </a:cubicBezTo>
                <a:close/>
                <a:moveTo>
                  <a:pt x="3851255" y="1408077"/>
                </a:moveTo>
                <a:cubicBezTo>
                  <a:pt x="3868790" y="1408077"/>
                  <a:pt x="3883005" y="1422292"/>
                  <a:pt x="3883005" y="1439827"/>
                </a:cubicBezTo>
                <a:cubicBezTo>
                  <a:pt x="3883005" y="1457362"/>
                  <a:pt x="3868790" y="1471577"/>
                  <a:pt x="3851255" y="1471577"/>
                </a:cubicBezTo>
                <a:cubicBezTo>
                  <a:pt x="3833720" y="1471577"/>
                  <a:pt x="3819505" y="1457362"/>
                  <a:pt x="3819505" y="1439827"/>
                </a:cubicBezTo>
                <a:cubicBezTo>
                  <a:pt x="3819505" y="1422292"/>
                  <a:pt x="3833720" y="1408077"/>
                  <a:pt x="3851255" y="1408077"/>
                </a:cubicBezTo>
                <a:close/>
                <a:moveTo>
                  <a:pt x="3755212" y="1400139"/>
                </a:moveTo>
                <a:cubicBezTo>
                  <a:pt x="3777570" y="1400139"/>
                  <a:pt x="3795694" y="1417908"/>
                  <a:pt x="3795694" y="1439827"/>
                </a:cubicBezTo>
                <a:cubicBezTo>
                  <a:pt x="3795694" y="1461746"/>
                  <a:pt x="3777570" y="1479515"/>
                  <a:pt x="3755212" y="1479515"/>
                </a:cubicBezTo>
                <a:cubicBezTo>
                  <a:pt x="3732854" y="1479515"/>
                  <a:pt x="3714730" y="1461746"/>
                  <a:pt x="3714730" y="1439827"/>
                </a:cubicBezTo>
                <a:cubicBezTo>
                  <a:pt x="3714730" y="1417908"/>
                  <a:pt x="3732854" y="1400139"/>
                  <a:pt x="3755212" y="1400139"/>
                </a:cubicBezTo>
                <a:close/>
                <a:moveTo>
                  <a:pt x="3467874" y="1343018"/>
                </a:moveTo>
                <a:cubicBezTo>
                  <a:pt x="3468313" y="1343018"/>
                  <a:pt x="3468668" y="1343374"/>
                  <a:pt x="3468668" y="1343812"/>
                </a:cubicBezTo>
                <a:cubicBezTo>
                  <a:pt x="3468668" y="1344251"/>
                  <a:pt x="3468313" y="1344606"/>
                  <a:pt x="3467874" y="1344606"/>
                </a:cubicBezTo>
                <a:cubicBezTo>
                  <a:pt x="3467436" y="1344606"/>
                  <a:pt x="3467080" y="1344251"/>
                  <a:pt x="3467080" y="1343812"/>
                </a:cubicBezTo>
                <a:cubicBezTo>
                  <a:pt x="3467080" y="1343374"/>
                  <a:pt x="3467436" y="1343018"/>
                  <a:pt x="3467874" y="1343018"/>
                </a:cubicBezTo>
                <a:close/>
                <a:moveTo>
                  <a:pt x="4139387" y="1343017"/>
                </a:moveTo>
                <a:cubicBezTo>
                  <a:pt x="4139826" y="1343017"/>
                  <a:pt x="4140181" y="1343373"/>
                  <a:pt x="4140181" y="1343812"/>
                </a:cubicBezTo>
                <a:cubicBezTo>
                  <a:pt x="4140181" y="1344250"/>
                  <a:pt x="4139826" y="1344605"/>
                  <a:pt x="4139387" y="1344605"/>
                </a:cubicBezTo>
                <a:cubicBezTo>
                  <a:pt x="4138949" y="1344605"/>
                  <a:pt x="4138593" y="1344250"/>
                  <a:pt x="4138593" y="1343812"/>
                </a:cubicBezTo>
                <a:cubicBezTo>
                  <a:pt x="4138593" y="1343373"/>
                  <a:pt x="4138949" y="1343017"/>
                  <a:pt x="4139387" y="1343017"/>
                </a:cubicBezTo>
                <a:close/>
                <a:moveTo>
                  <a:pt x="4043343" y="1336667"/>
                </a:moveTo>
                <a:cubicBezTo>
                  <a:pt x="4046850" y="1336667"/>
                  <a:pt x="4049693" y="1339511"/>
                  <a:pt x="4049693" y="1343017"/>
                </a:cubicBezTo>
                <a:cubicBezTo>
                  <a:pt x="4049693" y="1346525"/>
                  <a:pt x="4046850" y="1349368"/>
                  <a:pt x="4043343" y="1349368"/>
                </a:cubicBezTo>
                <a:cubicBezTo>
                  <a:pt x="4039836" y="1349368"/>
                  <a:pt x="4036993" y="1346525"/>
                  <a:pt x="4036993" y="1343017"/>
                </a:cubicBezTo>
                <a:cubicBezTo>
                  <a:pt x="4036993" y="1339511"/>
                  <a:pt x="4039836" y="1336667"/>
                  <a:pt x="4043343" y="1336667"/>
                </a:cubicBezTo>
                <a:close/>
                <a:moveTo>
                  <a:pt x="3563918" y="1333493"/>
                </a:moveTo>
                <a:cubicBezTo>
                  <a:pt x="3569179" y="1333493"/>
                  <a:pt x="3573443" y="1337757"/>
                  <a:pt x="3573443" y="1343018"/>
                </a:cubicBezTo>
                <a:cubicBezTo>
                  <a:pt x="3573443" y="1348279"/>
                  <a:pt x="3569179" y="1352543"/>
                  <a:pt x="3563918" y="1352543"/>
                </a:cubicBezTo>
                <a:cubicBezTo>
                  <a:pt x="3558657" y="1352543"/>
                  <a:pt x="3554393" y="1348279"/>
                  <a:pt x="3554393" y="1343018"/>
                </a:cubicBezTo>
                <a:cubicBezTo>
                  <a:pt x="3554393" y="1337757"/>
                  <a:pt x="3558657" y="1333493"/>
                  <a:pt x="3563918" y="1333493"/>
                </a:cubicBezTo>
                <a:close/>
                <a:moveTo>
                  <a:pt x="3947300" y="1328731"/>
                </a:moveTo>
                <a:cubicBezTo>
                  <a:pt x="3955630" y="1328731"/>
                  <a:pt x="3962382" y="1335483"/>
                  <a:pt x="3962382" y="1343813"/>
                </a:cubicBezTo>
                <a:cubicBezTo>
                  <a:pt x="3962382" y="1352143"/>
                  <a:pt x="3955630" y="1358894"/>
                  <a:pt x="3947300" y="1358894"/>
                </a:cubicBezTo>
                <a:cubicBezTo>
                  <a:pt x="3938970" y="1358894"/>
                  <a:pt x="3932218" y="1352143"/>
                  <a:pt x="3932218" y="1343813"/>
                </a:cubicBezTo>
                <a:cubicBezTo>
                  <a:pt x="3932218" y="1335483"/>
                  <a:pt x="3938970" y="1328731"/>
                  <a:pt x="3947300" y="1328731"/>
                </a:cubicBezTo>
                <a:close/>
                <a:moveTo>
                  <a:pt x="3851256" y="1316031"/>
                </a:moveTo>
                <a:cubicBezTo>
                  <a:pt x="3866161" y="1316031"/>
                  <a:pt x="3878244" y="1328113"/>
                  <a:pt x="3878244" y="1343019"/>
                </a:cubicBezTo>
                <a:cubicBezTo>
                  <a:pt x="3878244" y="1357924"/>
                  <a:pt x="3866161" y="1370007"/>
                  <a:pt x="3851256" y="1370007"/>
                </a:cubicBezTo>
                <a:cubicBezTo>
                  <a:pt x="3836351" y="1370007"/>
                  <a:pt x="3824268" y="1357924"/>
                  <a:pt x="3824268" y="1343019"/>
                </a:cubicBezTo>
                <a:cubicBezTo>
                  <a:pt x="3824268" y="1328113"/>
                  <a:pt x="3836351" y="1316031"/>
                  <a:pt x="3851256" y="1316031"/>
                </a:cubicBezTo>
                <a:close/>
                <a:moveTo>
                  <a:pt x="3659962" y="1314443"/>
                </a:moveTo>
                <a:cubicBezTo>
                  <a:pt x="3676182" y="1314443"/>
                  <a:pt x="3689331" y="1327592"/>
                  <a:pt x="3689331" y="1343812"/>
                </a:cubicBezTo>
                <a:cubicBezTo>
                  <a:pt x="3689331" y="1360032"/>
                  <a:pt x="3676182" y="1373181"/>
                  <a:pt x="3659962" y="1373181"/>
                </a:cubicBezTo>
                <a:cubicBezTo>
                  <a:pt x="3643742" y="1373181"/>
                  <a:pt x="3630593" y="1360032"/>
                  <a:pt x="3630593" y="1343812"/>
                </a:cubicBezTo>
                <a:cubicBezTo>
                  <a:pt x="3630593" y="1327592"/>
                  <a:pt x="3643742" y="1314443"/>
                  <a:pt x="3659962" y="1314443"/>
                </a:cubicBezTo>
                <a:close/>
                <a:moveTo>
                  <a:pt x="3756006" y="1303331"/>
                </a:moveTo>
                <a:cubicBezTo>
                  <a:pt x="3777925" y="1303331"/>
                  <a:pt x="3795694" y="1321099"/>
                  <a:pt x="3795694" y="1343019"/>
                </a:cubicBezTo>
                <a:cubicBezTo>
                  <a:pt x="3795694" y="1364938"/>
                  <a:pt x="3777925" y="1382678"/>
                  <a:pt x="3756006" y="1382678"/>
                </a:cubicBezTo>
                <a:cubicBezTo>
                  <a:pt x="3734087" y="1382678"/>
                  <a:pt x="3716318" y="1364938"/>
                  <a:pt x="3716318" y="1343019"/>
                </a:cubicBezTo>
                <a:cubicBezTo>
                  <a:pt x="3716318" y="1321099"/>
                  <a:pt x="3734087" y="1303331"/>
                  <a:pt x="3756006" y="1303331"/>
                </a:cubicBezTo>
                <a:close/>
                <a:moveTo>
                  <a:pt x="3467875" y="1244593"/>
                </a:moveTo>
                <a:cubicBezTo>
                  <a:pt x="3469191" y="1244593"/>
                  <a:pt x="3470257" y="1245659"/>
                  <a:pt x="3470257" y="1246975"/>
                </a:cubicBezTo>
                <a:cubicBezTo>
                  <a:pt x="3470257" y="1248291"/>
                  <a:pt x="3469191" y="1249358"/>
                  <a:pt x="3467875" y="1249358"/>
                </a:cubicBezTo>
                <a:cubicBezTo>
                  <a:pt x="3466560" y="1249358"/>
                  <a:pt x="3465493" y="1248291"/>
                  <a:pt x="3465493" y="1246975"/>
                </a:cubicBezTo>
                <a:cubicBezTo>
                  <a:pt x="3465493" y="1245659"/>
                  <a:pt x="3466560" y="1244593"/>
                  <a:pt x="3467875" y="1244593"/>
                </a:cubicBezTo>
                <a:close/>
                <a:moveTo>
                  <a:pt x="4042550" y="1244593"/>
                </a:moveTo>
                <a:cubicBezTo>
                  <a:pt x="4043866" y="1244593"/>
                  <a:pt x="4044932" y="1246015"/>
                  <a:pt x="4044932" y="1247768"/>
                </a:cubicBezTo>
                <a:cubicBezTo>
                  <a:pt x="4044932" y="1249522"/>
                  <a:pt x="4043866" y="1250943"/>
                  <a:pt x="4042550" y="1250943"/>
                </a:cubicBezTo>
                <a:cubicBezTo>
                  <a:pt x="4041235" y="1250943"/>
                  <a:pt x="4040168" y="1249522"/>
                  <a:pt x="4040168" y="1247768"/>
                </a:cubicBezTo>
                <a:cubicBezTo>
                  <a:pt x="4040168" y="1246015"/>
                  <a:pt x="4041235" y="1244593"/>
                  <a:pt x="4042550" y="1244593"/>
                </a:cubicBezTo>
                <a:close/>
                <a:moveTo>
                  <a:pt x="3947299" y="1236656"/>
                </a:moveTo>
                <a:cubicBezTo>
                  <a:pt x="3952998" y="1236656"/>
                  <a:pt x="3957618" y="1241631"/>
                  <a:pt x="3957618" y="1247769"/>
                </a:cubicBezTo>
                <a:cubicBezTo>
                  <a:pt x="3957618" y="1253907"/>
                  <a:pt x="3952998" y="1258881"/>
                  <a:pt x="3947299" y="1258881"/>
                </a:cubicBezTo>
                <a:cubicBezTo>
                  <a:pt x="3941600" y="1258881"/>
                  <a:pt x="3936980" y="1253907"/>
                  <a:pt x="3936980" y="1247769"/>
                </a:cubicBezTo>
                <a:cubicBezTo>
                  <a:pt x="3936980" y="1241631"/>
                  <a:pt x="3941600" y="1236656"/>
                  <a:pt x="3947299" y="1236656"/>
                </a:cubicBezTo>
                <a:close/>
                <a:moveTo>
                  <a:pt x="3563124" y="1230307"/>
                </a:moveTo>
                <a:cubicBezTo>
                  <a:pt x="3572330" y="1230307"/>
                  <a:pt x="3579793" y="1238124"/>
                  <a:pt x="3579793" y="1247770"/>
                </a:cubicBezTo>
                <a:cubicBezTo>
                  <a:pt x="3579793" y="1257414"/>
                  <a:pt x="3572330" y="1265233"/>
                  <a:pt x="3563124" y="1265233"/>
                </a:cubicBezTo>
                <a:cubicBezTo>
                  <a:pt x="3553918" y="1265233"/>
                  <a:pt x="3546455" y="1257414"/>
                  <a:pt x="3546455" y="1247770"/>
                </a:cubicBezTo>
                <a:cubicBezTo>
                  <a:pt x="3546455" y="1238124"/>
                  <a:pt x="3553918" y="1230307"/>
                  <a:pt x="3563124" y="1230307"/>
                </a:cubicBezTo>
                <a:close/>
                <a:moveTo>
                  <a:pt x="3851255" y="1225544"/>
                </a:moveTo>
                <a:cubicBezTo>
                  <a:pt x="3863530" y="1225544"/>
                  <a:pt x="3873480" y="1235493"/>
                  <a:pt x="3873480" y="1247768"/>
                </a:cubicBezTo>
                <a:cubicBezTo>
                  <a:pt x="3873480" y="1260041"/>
                  <a:pt x="3863530" y="1269994"/>
                  <a:pt x="3851255" y="1269994"/>
                </a:cubicBezTo>
                <a:cubicBezTo>
                  <a:pt x="3838980" y="1269994"/>
                  <a:pt x="3829030" y="1260041"/>
                  <a:pt x="3829030" y="1247768"/>
                </a:cubicBezTo>
                <a:cubicBezTo>
                  <a:pt x="3829030" y="1235493"/>
                  <a:pt x="3838980" y="1225544"/>
                  <a:pt x="3851255" y="1225544"/>
                </a:cubicBezTo>
                <a:close/>
                <a:moveTo>
                  <a:pt x="3755212" y="1212846"/>
                </a:moveTo>
                <a:cubicBezTo>
                  <a:pt x="3774063" y="1212846"/>
                  <a:pt x="3789344" y="1228480"/>
                  <a:pt x="3789344" y="1247768"/>
                </a:cubicBezTo>
                <a:cubicBezTo>
                  <a:pt x="3789344" y="1267057"/>
                  <a:pt x="3774063" y="1282694"/>
                  <a:pt x="3755212" y="1282694"/>
                </a:cubicBezTo>
                <a:cubicBezTo>
                  <a:pt x="3736361" y="1282694"/>
                  <a:pt x="3721080" y="1267057"/>
                  <a:pt x="3721080" y="1247768"/>
                </a:cubicBezTo>
                <a:cubicBezTo>
                  <a:pt x="3721080" y="1228480"/>
                  <a:pt x="3736361" y="1212846"/>
                  <a:pt x="3755212" y="1212846"/>
                </a:cubicBezTo>
                <a:close/>
                <a:moveTo>
                  <a:pt x="3659168" y="1209671"/>
                </a:moveTo>
                <a:cubicBezTo>
                  <a:pt x="3680210" y="1209671"/>
                  <a:pt x="3697268" y="1226727"/>
                  <a:pt x="3697268" y="1247768"/>
                </a:cubicBezTo>
                <a:cubicBezTo>
                  <a:pt x="3697268" y="1268810"/>
                  <a:pt x="3680210" y="1285868"/>
                  <a:pt x="3659168" y="1285868"/>
                </a:cubicBezTo>
                <a:cubicBezTo>
                  <a:pt x="3638126" y="1285868"/>
                  <a:pt x="3621068" y="1268810"/>
                  <a:pt x="3621068" y="1247768"/>
                </a:cubicBezTo>
                <a:cubicBezTo>
                  <a:pt x="3621068" y="1226727"/>
                  <a:pt x="3638126" y="1209671"/>
                  <a:pt x="3659168" y="1209671"/>
                </a:cubicBezTo>
                <a:close/>
                <a:moveTo>
                  <a:pt x="3372624" y="1150933"/>
                </a:moveTo>
                <a:cubicBezTo>
                  <a:pt x="3373063" y="1150933"/>
                  <a:pt x="3373418" y="1151287"/>
                  <a:pt x="3373418" y="1151726"/>
                </a:cubicBezTo>
                <a:cubicBezTo>
                  <a:pt x="3373418" y="1152164"/>
                  <a:pt x="3373063" y="1152519"/>
                  <a:pt x="3372624" y="1152519"/>
                </a:cubicBezTo>
                <a:cubicBezTo>
                  <a:pt x="3372186" y="1152519"/>
                  <a:pt x="3371830" y="1152164"/>
                  <a:pt x="3371830" y="1151726"/>
                </a:cubicBezTo>
                <a:cubicBezTo>
                  <a:pt x="3371830" y="1151287"/>
                  <a:pt x="3372186" y="1150933"/>
                  <a:pt x="3372624" y="1150933"/>
                </a:cubicBezTo>
                <a:close/>
                <a:moveTo>
                  <a:pt x="4044137" y="1150932"/>
                </a:moveTo>
                <a:cubicBezTo>
                  <a:pt x="4044576" y="1150932"/>
                  <a:pt x="4044931" y="1151287"/>
                  <a:pt x="4044931" y="1151726"/>
                </a:cubicBezTo>
                <a:cubicBezTo>
                  <a:pt x="4044931" y="1152164"/>
                  <a:pt x="4044576" y="1152519"/>
                  <a:pt x="4044137" y="1152519"/>
                </a:cubicBezTo>
                <a:cubicBezTo>
                  <a:pt x="4043699" y="1152519"/>
                  <a:pt x="4043343" y="1152164"/>
                  <a:pt x="4043343" y="1151726"/>
                </a:cubicBezTo>
                <a:cubicBezTo>
                  <a:pt x="4043343" y="1151287"/>
                  <a:pt x="4043699" y="1150932"/>
                  <a:pt x="4044137" y="1150932"/>
                </a:cubicBezTo>
                <a:close/>
                <a:moveTo>
                  <a:pt x="3948093" y="1144580"/>
                </a:moveTo>
                <a:cubicBezTo>
                  <a:pt x="3951600" y="1144580"/>
                  <a:pt x="3954443" y="1147425"/>
                  <a:pt x="3954443" y="1150933"/>
                </a:cubicBezTo>
                <a:cubicBezTo>
                  <a:pt x="3954443" y="1154436"/>
                  <a:pt x="3951600" y="1157277"/>
                  <a:pt x="3948093" y="1157277"/>
                </a:cubicBezTo>
                <a:cubicBezTo>
                  <a:pt x="3944586" y="1157277"/>
                  <a:pt x="3941743" y="1154436"/>
                  <a:pt x="3941743" y="1150933"/>
                </a:cubicBezTo>
                <a:cubicBezTo>
                  <a:pt x="3941743" y="1147425"/>
                  <a:pt x="3944586" y="1144580"/>
                  <a:pt x="3948093" y="1144580"/>
                </a:cubicBezTo>
                <a:close/>
                <a:moveTo>
                  <a:pt x="3467875" y="1142990"/>
                </a:moveTo>
                <a:cubicBezTo>
                  <a:pt x="3472698" y="1142990"/>
                  <a:pt x="3476607" y="1146903"/>
                  <a:pt x="3476607" y="1151726"/>
                </a:cubicBezTo>
                <a:cubicBezTo>
                  <a:pt x="3476607" y="1156545"/>
                  <a:pt x="3472698" y="1160451"/>
                  <a:pt x="3467875" y="1160451"/>
                </a:cubicBezTo>
                <a:cubicBezTo>
                  <a:pt x="3463052" y="1160451"/>
                  <a:pt x="3459143" y="1156545"/>
                  <a:pt x="3459143" y="1151726"/>
                </a:cubicBezTo>
                <a:cubicBezTo>
                  <a:pt x="3459143" y="1146903"/>
                  <a:pt x="3463052" y="1142990"/>
                  <a:pt x="3467875" y="1142990"/>
                </a:cubicBezTo>
                <a:close/>
                <a:moveTo>
                  <a:pt x="3851255" y="1136642"/>
                </a:moveTo>
                <a:cubicBezTo>
                  <a:pt x="3860023" y="1136642"/>
                  <a:pt x="3867130" y="1143749"/>
                  <a:pt x="3867130" y="1152518"/>
                </a:cubicBezTo>
                <a:cubicBezTo>
                  <a:pt x="3867130" y="1161280"/>
                  <a:pt x="3860023" y="1168389"/>
                  <a:pt x="3851255" y="1168389"/>
                </a:cubicBezTo>
                <a:cubicBezTo>
                  <a:pt x="3842487" y="1168389"/>
                  <a:pt x="3835380" y="1161280"/>
                  <a:pt x="3835380" y="1152518"/>
                </a:cubicBezTo>
                <a:cubicBezTo>
                  <a:pt x="3835380" y="1143749"/>
                  <a:pt x="3842487" y="1136642"/>
                  <a:pt x="3851255" y="1136642"/>
                </a:cubicBezTo>
                <a:close/>
                <a:moveTo>
                  <a:pt x="3755212" y="1123944"/>
                </a:moveTo>
                <a:cubicBezTo>
                  <a:pt x="3770556" y="1123944"/>
                  <a:pt x="3782994" y="1136379"/>
                  <a:pt x="3782994" y="1151726"/>
                </a:cubicBezTo>
                <a:cubicBezTo>
                  <a:pt x="3782994" y="1167064"/>
                  <a:pt x="3770556" y="1179504"/>
                  <a:pt x="3755212" y="1179504"/>
                </a:cubicBezTo>
                <a:cubicBezTo>
                  <a:pt x="3739868" y="1179504"/>
                  <a:pt x="3727430" y="1167064"/>
                  <a:pt x="3727430" y="1151726"/>
                </a:cubicBezTo>
                <a:cubicBezTo>
                  <a:pt x="3727430" y="1136379"/>
                  <a:pt x="3739868" y="1123944"/>
                  <a:pt x="3755212" y="1123944"/>
                </a:cubicBezTo>
                <a:close/>
                <a:moveTo>
                  <a:pt x="3563918" y="1122357"/>
                </a:moveTo>
                <a:cubicBezTo>
                  <a:pt x="3579700" y="1122357"/>
                  <a:pt x="3592493" y="1135147"/>
                  <a:pt x="3592493" y="1150933"/>
                </a:cubicBezTo>
                <a:cubicBezTo>
                  <a:pt x="3592493" y="1166709"/>
                  <a:pt x="3579700" y="1179504"/>
                  <a:pt x="3563918" y="1179504"/>
                </a:cubicBezTo>
                <a:cubicBezTo>
                  <a:pt x="3548136" y="1179504"/>
                  <a:pt x="3535343" y="1166709"/>
                  <a:pt x="3535343" y="1150933"/>
                </a:cubicBezTo>
                <a:cubicBezTo>
                  <a:pt x="3535343" y="1135147"/>
                  <a:pt x="3548136" y="1122357"/>
                  <a:pt x="3563918" y="1122357"/>
                </a:cubicBezTo>
                <a:close/>
                <a:moveTo>
                  <a:pt x="3659168" y="1111245"/>
                </a:moveTo>
                <a:cubicBezTo>
                  <a:pt x="3681087" y="1111245"/>
                  <a:pt x="3698856" y="1129367"/>
                  <a:pt x="3698856" y="1151726"/>
                </a:cubicBezTo>
                <a:cubicBezTo>
                  <a:pt x="3698856" y="1174079"/>
                  <a:pt x="3681087" y="1192207"/>
                  <a:pt x="3659168" y="1192207"/>
                </a:cubicBezTo>
                <a:cubicBezTo>
                  <a:pt x="3637249" y="1192207"/>
                  <a:pt x="3619480" y="1174079"/>
                  <a:pt x="3619480" y="1151726"/>
                </a:cubicBezTo>
                <a:cubicBezTo>
                  <a:pt x="3619480" y="1129367"/>
                  <a:pt x="3637249" y="1111245"/>
                  <a:pt x="3659168" y="1111245"/>
                </a:cubicBezTo>
                <a:close/>
                <a:moveTo>
                  <a:pt x="3947300" y="1054094"/>
                </a:moveTo>
                <a:cubicBezTo>
                  <a:pt x="3948616" y="1054094"/>
                  <a:pt x="3949682" y="1055161"/>
                  <a:pt x="3949682" y="1056475"/>
                </a:cubicBezTo>
                <a:cubicBezTo>
                  <a:pt x="3949682" y="1057791"/>
                  <a:pt x="3948616" y="1058857"/>
                  <a:pt x="3947300" y="1058857"/>
                </a:cubicBezTo>
                <a:cubicBezTo>
                  <a:pt x="3945985" y="1058857"/>
                  <a:pt x="3944918" y="1057791"/>
                  <a:pt x="3944918" y="1056475"/>
                </a:cubicBezTo>
                <a:cubicBezTo>
                  <a:pt x="3944918" y="1055161"/>
                  <a:pt x="3945985" y="1054094"/>
                  <a:pt x="3947300" y="1054094"/>
                </a:cubicBezTo>
                <a:close/>
                <a:moveTo>
                  <a:pt x="3371830" y="1052506"/>
                </a:moveTo>
                <a:cubicBezTo>
                  <a:pt x="3373583" y="1052506"/>
                  <a:pt x="3375005" y="1053929"/>
                  <a:pt x="3375005" y="1055682"/>
                </a:cubicBezTo>
                <a:cubicBezTo>
                  <a:pt x="3375005" y="1057436"/>
                  <a:pt x="3373583" y="1058856"/>
                  <a:pt x="3371830" y="1058856"/>
                </a:cubicBezTo>
                <a:cubicBezTo>
                  <a:pt x="3370077" y="1058856"/>
                  <a:pt x="3368655" y="1057436"/>
                  <a:pt x="3368655" y="1055682"/>
                </a:cubicBezTo>
                <a:cubicBezTo>
                  <a:pt x="3368655" y="1053929"/>
                  <a:pt x="3370077" y="1052506"/>
                  <a:pt x="3371830" y="1052506"/>
                </a:cubicBezTo>
                <a:close/>
                <a:moveTo>
                  <a:pt x="3851255" y="1046157"/>
                </a:moveTo>
                <a:cubicBezTo>
                  <a:pt x="3856516" y="1046157"/>
                  <a:pt x="3860780" y="1050776"/>
                  <a:pt x="3860780" y="1056475"/>
                </a:cubicBezTo>
                <a:cubicBezTo>
                  <a:pt x="3860780" y="1062174"/>
                  <a:pt x="3856516" y="1066794"/>
                  <a:pt x="3851255" y="1066794"/>
                </a:cubicBezTo>
                <a:cubicBezTo>
                  <a:pt x="3845994" y="1066794"/>
                  <a:pt x="3841730" y="1062174"/>
                  <a:pt x="3841730" y="1056475"/>
                </a:cubicBezTo>
                <a:cubicBezTo>
                  <a:pt x="3841730" y="1050776"/>
                  <a:pt x="3845994" y="1046157"/>
                  <a:pt x="3851255" y="1046157"/>
                </a:cubicBezTo>
                <a:close/>
                <a:moveTo>
                  <a:pt x="3467080" y="1036632"/>
                </a:moveTo>
                <a:cubicBezTo>
                  <a:pt x="3477601" y="1036632"/>
                  <a:pt x="3486130" y="1045161"/>
                  <a:pt x="3486130" y="1055682"/>
                </a:cubicBezTo>
                <a:cubicBezTo>
                  <a:pt x="3486130" y="1066203"/>
                  <a:pt x="3477601" y="1074730"/>
                  <a:pt x="3467080" y="1074730"/>
                </a:cubicBezTo>
                <a:cubicBezTo>
                  <a:pt x="3456559" y="1074730"/>
                  <a:pt x="3448030" y="1066203"/>
                  <a:pt x="3448030" y="1055682"/>
                </a:cubicBezTo>
                <a:cubicBezTo>
                  <a:pt x="3448030" y="1045161"/>
                  <a:pt x="3456559" y="1036632"/>
                  <a:pt x="3467080" y="1036632"/>
                </a:cubicBezTo>
                <a:close/>
                <a:moveTo>
                  <a:pt x="3755212" y="1035043"/>
                </a:moveTo>
                <a:cubicBezTo>
                  <a:pt x="3766172" y="1035043"/>
                  <a:pt x="3775056" y="1044284"/>
                  <a:pt x="3775056" y="1055681"/>
                </a:cubicBezTo>
                <a:cubicBezTo>
                  <a:pt x="3775056" y="1067080"/>
                  <a:pt x="3766172" y="1076318"/>
                  <a:pt x="3755212" y="1076318"/>
                </a:cubicBezTo>
                <a:cubicBezTo>
                  <a:pt x="3744252" y="1076318"/>
                  <a:pt x="3735368" y="1067080"/>
                  <a:pt x="3735368" y="1055681"/>
                </a:cubicBezTo>
                <a:cubicBezTo>
                  <a:pt x="3735368" y="1044284"/>
                  <a:pt x="3744252" y="1035043"/>
                  <a:pt x="3755212" y="1035043"/>
                </a:cubicBezTo>
                <a:close/>
                <a:moveTo>
                  <a:pt x="3659168" y="1022344"/>
                </a:moveTo>
                <a:cubicBezTo>
                  <a:pt x="3677580" y="1022344"/>
                  <a:pt x="3692506" y="1037269"/>
                  <a:pt x="3692506" y="1055682"/>
                </a:cubicBezTo>
                <a:cubicBezTo>
                  <a:pt x="3692506" y="1074092"/>
                  <a:pt x="3677580" y="1089020"/>
                  <a:pt x="3659168" y="1089020"/>
                </a:cubicBezTo>
                <a:cubicBezTo>
                  <a:pt x="3640756" y="1089020"/>
                  <a:pt x="3625830" y="1074092"/>
                  <a:pt x="3625830" y="1055682"/>
                </a:cubicBezTo>
                <a:cubicBezTo>
                  <a:pt x="3625830" y="1037269"/>
                  <a:pt x="3640756" y="1022344"/>
                  <a:pt x="3659168" y="1022344"/>
                </a:cubicBezTo>
                <a:close/>
                <a:moveTo>
                  <a:pt x="3563124" y="1017583"/>
                </a:moveTo>
                <a:cubicBezTo>
                  <a:pt x="3584605" y="1017583"/>
                  <a:pt x="3602018" y="1034994"/>
                  <a:pt x="3602018" y="1056475"/>
                </a:cubicBezTo>
                <a:cubicBezTo>
                  <a:pt x="3602018" y="1077956"/>
                  <a:pt x="3584605" y="1095371"/>
                  <a:pt x="3563124" y="1095371"/>
                </a:cubicBezTo>
                <a:cubicBezTo>
                  <a:pt x="3541643" y="1095371"/>
                  <a:pt x="3524230" y="1077956"/>
                  <a:pt x="3524230" y="1056475"/>
                </a:cubicBezTo>
                <a:cubicBezTo>
                  <a:pt x="3524230" y="1034994"/>
                  <a:pt x="3541643" y="1017583"/>
                  <a:pt x="3563124" y="1017583"/>
                </a:cubicBezTo>
                <a:close/>
                <a:moveTo>
                  <a:pt x="3947299" y="960435"/>
                </a:moveTo>
                <a:cubicBezTo>
                  <a:pt x="3947738" y="960435"/>
                  <a:pt x="3948093" y="960790"/>
                  <a:pt x="3948093" y="961228"/>
                </a:cubicBezTo>
                <a:cubicBezTo>
                  <a:pt x="3948093" y="961667"/>
                  <a:pt x="3947738" y="962022"/>
                  <a:pt x="3947299" y="962022"/>
                </a:cubicBezTo>
                <a:cubicBezTo>
                  <a:pt x="3946861" y="962022"/>
                  <a:pt x="3946505" y="961667"/>
                  <a:pt x="3946505" y="961228"/>
                </a:cubicBezTo>
                <a:cubicBezTo>
                  <a:pt x="3946505" y="960790"/>
                  <a:pt x="3946861" y="960435"/>
                  <a:pt x="3947299" y="960435"/>
                </a:cubicBezTo>
                <a:close/>
                <a:moveTo>
                  <a:pt x="3275787" y="958847"/>
                </a:moveTo>
                <a:cubicBezTo>
                  <a:pt x="3276226" y="958847"/>
                  <a:pt x="3276581" y="959558"/>
                  <a:pt x="3276581" y="960435"/>
                </a:cubicBezTo>
                <a:cubicBezTo>
                  <a:pt x="3276581" y="961313"/>
                  <a:pt x="3276226" y="962024"/>
                  <a:pt x="3275787" y="962024"/>
                </a:cubicBezTo>
                <a:cubicBezTo>
                  <a:pt x="3275349" y="962024"/>
                  <a:pt x="3274993" y="961313"/>
                  <a:pt x="3274993" y="960435"/>
                </a:cubicBezTo>
                <a:cubicBezTo>
                  <a:pt x="3274993" y="959558"/>
                  <a:pt x="3275349" y="958847"/>
                  <a:pt x="3275787" y="958847"/>
                </a:cubicBezTo>
                <a:close/>
                <a:moveTo>
                  <a:pt x="3851257" y="955672"/>
                </a:moveTo>
                <a:cubicBezTo>
                  <a:pt x="3853888" y="955672"/>
                  <a:pt x="3856020" y="957804"/>
                  <a:pt x="3856020" y="960435"/>
                </a:cubicBezTo>
                <a:cubicBezTo>
                  <a:pt x="3856020" y="963066"/>
                  <a:pt x="3853888" y="965200"/>
                  <a:pt x="3851257" y="965200"/>
                </a:cubicBezTo>
                <a:cubicBezTo>
                  <a:pt x="3848626" y="965200"/>
                  <a:pt x="3846493" y="963066"/>
                  <a:pt x="3846493" y="960435"/>
                </a:cubicBezTo>
                <a:cubicBezTo>
                  <a:pt x="3846493" y="957804"/>
                  <a:pt x="3848626" y="955672"/>
                  <a:pt x="3851257" y="955672"/>
                </a:cubicBezTo>
                <a:close/>
                <a:moveTo>
                  <a:pt x="3371830" y="947737"/>
                </a:moveTo>
                <a:cubicBezTo>
                  <a:pt x="3378844" y="947737"/>
                  <a:pt x="3384530" y="953422"/>
                  <a:pt x="3384530" y="960435"/>
                </a:cubicBezTo>
                <a:cubicBezTo>
                  <a:pt x="3384530" y="967449"/>
                  <a:pt x="3378844" y="973136"/>
                  <a:pt x="3371830" y="973136"/>
                </a:cubicBezTo>
                <a:cubicBezTo>
                  <a:pt x="3364816" y="973136"/>
                  <a:pt x="3359130" y="967449"/>
                  <a:pt x="3359130" y="960435"/>
                </a:cubicBezTo>
                <a:cubicBezTo>
                  <a:pt x="3359130" y="953422"/>
                  <a:pt x="3364816" y="947737"/>
                  <a:pt x="3371830" y="947737"/>
                </a:cubicBezTo>
                <a:close/>
                <a:moveTo>
                  <a:pt x="3755212" y="946148"/>
                </a:moveTo>
                <a:cubicBezTo>
                  <a:pt x="3762665" y="946148"/>
                  <a:pt x="3768706" y="952189"/>
                  <a:pt x="3768706" y="959641"/>
                </a:cubicBezTo>
                <a:cubicBezTo>
                  <a:pt x="3768706" y="967094"/>
                  <a:pt x="3762665" y="973135"/>
                  <a:pt x="3755212" y="973135"/>
                </a:cubicBezTo>
                <a:cubicBezTo>
                  <a:pt x="3747759" y="973135"/>
                  <a:pt x="3741718" y="967094"/>
                  <a:pt x="3741718" y="959641"/>
                </a:cubicBezTo>
                <a:cubicBezTo>
                  <a:pt x="3741718" y="952189"/>
                  <a:pt x="3747759" y="946148"/>
                  <a:pt x="3755212" y="946148"/>
                </a:cubicBezTo>
                <a:close/>
                <a:moveTo>
                  <a:pt x="3659168" y="935039"/>
                </a:moveTo>
                <a:cubicBezTo>
                  <a:pt x="3672320" y="935039"/>
                  <a:pt x="3682981" y="946055"/>
                  <a:pt x="3682981" y="959642"/>
                </a:cubicBezTo>
                <a:cubicBezTo>
                  <a:pt x="3682981" y="973232"/>
                  <a:pt x="3672320" y="984249"/>
                  <a:pt x="3659168" y="984249"/>
                </a:cubicBezTo>
                <a:cubicBezTo>
                  <a:pt x="3646016" y="984249"/>
                  <a:pt x="3635355" y="973232"/>
                  <a:pt x="3635355" y="959642"/>
                </a:cubicBezTo>
                <a:cubicBezTo>
                  <a:pt x="3635355" y="946055"/>
                  <a:pt x="3646016" y="935039"/>
                  <a:pt x="3659168" y="935039"/>
                </a:cubicBezTo>
                <a:close/>
                <a:moveTo>
                  <a:pt x="3467875" y="925514"/>
                </a:moveTo>
                <a:cubicBezTo>
                  <a:pt x="3486726" y="925514"/>
                  <a:pt x="3502007" y="940794"/>
                  <a:pt x="3502007" y="959642"/>
                </a:cubicBezTo>
                <a:cubicBezTo>
                  <a:pt x="3502007" y="978493"/>
                  <a:pt x="3486726" y="993773"/>
                  <a:pt x="3467875" y="993773"/>
                </a:cubicBezTo>
                <a:cubicBezTo>
                  <a:pt x="3449024" y="993773"/>
                  <a:pt x="3433743" y="978493"/>
                  <a:pt x="3433743" y="959642"/>
                </a:cubicBezTo>
                <a:cubicBezTo>
                  <a:pt x="3433743" y="940794"/>
                  <a:pt x="3449024" y="925514"/>
                  <a:pt x="3467875" y="925514"/>
                </a:cubicBezTo>
                <a:close/>
                <a:moveTo>
                  <a:pt x="3563125" y="922337"/>
                </a:moveTo>
                <a:cubicBezTo>
                  <a:pt x="3583729" y="922337"/>
                  <a:pt x="3600432" y="939041"/>
                  <a:pt x="3600432" y="959642"/>
                </a:cubicBezTo>
                <a:cubicBezTo>
                  <a:pt x="3600432" y="980247"/>
                  <a:pt x="3583729" y="996948"/>
                  <a:pt x="3563125" y="996948"/>
                </a:cubicBezTo>
                <a:cubicBezTo>
                  <a:pt x="3542521" y="996948"/>
                  <a:pt x="3525818" y="980247"/>
                  <a:pt x="3525818" y="959642"/>
                </a:cubicBezTo>
                <a:cubicBezTo>
                  <a:pt x="3525818" y="939041"/>
                  <a:pt x="3542521" y="922337"/>
                  <a:pt x="3563125" y="922337"/>
                </a:cubicBezTo>
                <a:close/>
                <a:moveTo>
                  <a:pt x="3180537" y="863588"/>
                </a:moveTo>
                <a:cubicBezTo>
                  <a:pt x="3180976" y="863588"/>
                  <a:pt x="3181331" y="863943"/>
                  <a:pt x="3181331" y="864381"/>
                </a:cubicBezTo>
                <a:cubicBezTo>
                  <a:pt x="3181331" y="864820"/>
                  <a:pt x="3180976" y="865176"/>
                  <a:pt x="3180537" y="865176"/>
                </a:cubicBezTo>
                <a:cubicBezTo>
                  <a:pt x="3180099" y="865176"/>
                  <a:pt x="3179743" y="864820"/>
                  <a:pt x="3179743" y="864381"/>
                </a:cubicBezTo>
                <a:cubicBezTo>
                  <a:pt x="3179743" y="863943"/>
                  <a:pt x="3180099" y="863588"/>
                  <a:pt x="3180537" y="863588"/>
                </a:cubicBezTo>
                <a:close/>
                <a:moveTo>
                  <a:pt x="3852049" y="863587"/>
                </a:moveTo>
                <a:cubicBezTo>
                  <a:pt x="3852488" y="863587"/>
                  <a:pt x="3852843" y="863943"/>
                  <a:pt x="3852843" y="864381"/>
                </a:cubicBezTo>
                <a:cubicBezTo>
                  <a:pt x="3852843" y="864820"/>
                  <a:pt x="3852488" y="865175"/>
                  <a:pt x="3852049" y="865175"/>
                </a:cubicBezTo>
                <a:cubicBezTo>
                  <a:pt x="3851611" y="865175"/>
                  <a:pt x="3851255" y="864820"/>
                  <a:pt x="3851255" y="864381"/>
                </a:cubicBezTo>
                <a:cubicBezTo>
                  <a:pt x="3851255" y="863943"/>
                  <a:pt x="3851611" y="863587"/>
                  <a:pt x="3852049" y="863587"/>
                </a:cubicBezTo>
                <a:close/>
                <a:moveTo>
                  <a:pt x="3756005" y="857236"/>
                </a:moveTo>
                <a:cubicBezTo>
                  <a:pt x="3759512" y="857236"/>
                  <a:pt x="3762355" y="860079"/>
                  <a:pt x="3762355" y="863587"/>
                </a:cubicBezTo>
                <a:cubicBezTo>
                  <a:pt x="3762355" y="867095"/>
                  <a:pt x="3759512" y="869939"/>
                  <a:pt x="3756005" y="869939"/>
                </a:cubicBezTo>
                <a:cubicBezTo>
                  <a:pt x="3752498" y="869939"/>
                  <a:pt x="3749655" y="867095"/>
                  <a:pt x="3749655" y="863587"/>
                </a:cubicBezTo>
                <a:cubicBezTo>
                  <a:pt x="3749655" y="860079"/>
                  <a:pt x="3752498" y="857236"/>
                  <a:pt x="3756005" y="857236"/>
                </a:cubicBezTo>
                <a:close/>
                <a:moveTo>
                  <a:pt x="3276580" y="854060"/>
                </a:moveTo>
                <a:cubicBezTo>
                  <a:pt x="3281841" y="854060"/>
                  <a:pt x="3286105" y="858326"/>
                  <a:pt x="3286105" y="863588"/>
                </a:cubicBezTo>
                <a:cubicBezTo>
                  <a:pt x="3286105" y="868850"/>
                  <a:pt x="3281841" y="873114"/>
                  <a:pt x="3276580" y="873114"/>
                </a:cubicBezTo>
                <a:cubicBezTo>
                  <a:pt x="3271319" y="873114"/>
                  <a:pt x="3267055" y="868850"/>
                  <a:pt x="3267055" y="863588"/>
                </a:cubicBezTo>
                <a:cubicBezTo>
                  <a:pt x="3267055" y="858326"/>
                  <a:pt x="3271319" y="854060"/>
                  <a:pt x="3276580" y="854060"/>
                </a:cubicBezTo>
                <a:close/>
                <a:moveTo>
                  <a:pt x="3659168" y="847709"/>
                </a:moveTo>
                <a:cubicBezTo>
                  <a:pt x="3667936" y="847709"/>
                  <a:pt x="3675043" y="854818"/>
                  <a:pt x="3675043" y="863587"/>
                </a:cubicBezTo>
                <a:cubicBezTo>
                  <a:pt x="3675043" y="872357"/>
                  <a:pt x="3667936" y="879466"/>
                  <a:pt x="3659168" y="879466"/>
                </a:cubicBezTo>
                <a:cubicBezTo>
                  <a:pt x="3650400" y="879466"/>
                  <a:pt x="3643293" y="872357"/>
                  <a:pt x="3643293" y="863587"/>
                </a:cubicBezTo>
                <a:cubicBezTo>
                  <a:pt x="3643293" y="854818"/>
                  <a:pt x="3650400" y="847709"/>
                  <a:pt x="3659168" y="847709"/>
                </a:cubicBezTo>
                <a:close/>
                <a:moveTo>
                  <a:pt x="3563125" y="836598"/>
                </a:moveTo>
                <a:cubicBezTo>
                  <a:pt x="3578469" y="836598"/>
                  <a:pt x="3590907" y="849035"/>
                  <a:pt x="3590907" y="864382"/>
                </a:cubicBezTo>
                <a:cubicBezTo>
                  <a:pt x="3590907" y="879730"/>
                  <a:pt x="3578469" y="892171"/>
                  <a:pt x="3563125" y="892171"/>
                </a:cubicBezTo>
                <a:cubicBezTo>
                  <a:pt x="3547781" y="892171"/>
                  <a:pt x="3535343" y="879730"/>
                  <a:pt x="3535343" y="864382"/>
                </a:cubicBezTo>
                <a:cubicBezTo>
                  <a:pt x="3535343" y="849035"/>
                  <a:pt x="3547781" y="836598"/>
                  <a:pt x="3563125" y="836598"/>
                </a:cubicBezTo>
                <a:close/>
                <a:moveTo>
                  <a:pt x="3371830" y="835009"/>
                </a:moveTo>
                <a:cubicBezTo>
                  <a:pt x="3387612" y="835009"/>
                  <a:pt x="3400405" y="848158"/>
                  <a:pt x="3400405" y="864381"/>
                </a:cubicBezTo>
                <a:cubicBezTo>
                  <a:pt x="3400405" y="880605"/>
                  <a:pt x="3387612" y="893757"/>
                  <a:pt x="3371830" y="893757"/>
                </a:cubicBezTo>
                <a:cubicBezTo>
                  <a:pt x="3356048" y="893757"/>
                  <a:pt x="3343255" y="880605"/>
                  <a:pt x="3343255" y="864381"/>
                </a:cubicBezTo>
                <a:cubicBezTo>
                  <a:pt x="3343255" y="848158"/>
                  <a:pt x="3356048" y="835009"/>
                  <a:pt x="3371830" y="835009"/>
                </a:cubicBezTo>
                <a:close/>
                <a:moveTo>
                  <a:pt x="3467081" y="825490"/>
                </a:moveTo>
                <a:cubicBezTo>
                  <a:pt x="3489000" y="825490"/>
                  <a:pt x="3506769" y="842898"/>
                  <a:pt x="3506769" y="864381"/>
                </a:cubicBezTo>
                <a:cubicBezTo>
                  <a:pt x="3506769" y="885867"/>
                  <a:pt x="3489000" y="903284"/>
                  <a:pt x="3467081" y="903284"/>
                </a:cubicBezTo>
                <a:cubicBezTo>
                  <a:pt x="3445162" y="903284"/>
                  <a:pt x="3427393" y="885867"/>
                  <a:pt x="3427393" y="864381"/>
                </a:cubicBezTo>
                <a:cubicBezTo>
                  <a:pt x="3427393" y="842898"/>
                  <a:pt x="3445162" y="825490"/>
                  <a:pt x="3467081" y="825490"/>
                </a:cubicBezTo>
                <a:close/>
                <a:moveTo>
                  <a:pt x="3083699" y="768345"/>
                </a:moveTo>
                <a:cubicBezTo>
                  <a:pt x="3084138" y="768345"/>
                  <a:pt x="3084493" y="768700"/>
                  <a:pt x="3084493" y="769138"/>
                </a:cubicBezTo>
                <a:cubicBezTo>
                  <a:pt x="3084493" y="769578"/>
                  <a:pt x="3084138" y="769932"/>
                  <a:pt x="3083699" y="769932"/>
                </a:cubicBezTo>
                <a:cubicBezTo>
                  <a:pt x="3083261" y="769932"/>
                  <a:pt x="3082905" y="769578"/>
                  <a:pt x="3082905" y="769138"/>
                </a:cubicBezTo>
                <a:cubicBezTo>
                  <a:pt x="3082905" y="768700"/>
                  <a:pt x="3083261" y="768345"/>
                  <a:pt x="3083699" y="768345"/>
                </a:cubicBezTo>
                <a:close/>
                <a:moveTo>
                  <a:pt x="591349" y="768345"/>
                </a:moveTo>
                <a:cubicBezTo>
                  <a:pt x="591787" y="768345"/>
                  <a:pt x="592143" y="768700"/>
                  <a:pt x="592143" y="769138"/>
                </a:cubicBezTo>
                <a:cubicBezTo>
                  <a:pt x="592143" y="769578"/>
                  <a:pt x="591787" y="769932"/>
                  <a:pt x="591349" y="769932"/>
                </a:cubicBezTo>
                <a:cubicBezTo>
                  <a:pt x="590911" y="769932"/>
                  <a:pt x="590555" y="769578"/>
                  <a:pt x="590555" y="769138"/>
                </a:cubicBezTo>
                <a:cubicBezTo>
                  <a:pt x="590555" y="768700"/>
                  <a:pt x="590911" y="768345"/>
                  <a:pt x="591349" y="768345"/>
                </a:cubicBezTo>
                <a:close/>
                <a:moveTo>
                  <a:pt x="494512" y="768345"/>
                </a:moveTo>
                <a:cubicBezTo>
                  <a:pt x="494950" y="768345"/>
                  <a:pt x="495306" y="768700"/>
                  <a:pt x="495306" y="769138"/>
                </a:cubicBezTo>
                <a:cubicBezTo>
                  <a:pt x="495306" y="769578"/>
                  <a:pt x="494950" y="769932"/>
                  <a:pt x="494512" y="769932"/>
                </a:cubicBezTo>
                <a:cubicBezTo>
                  <a:pt x="494074" y="769932"/>
                  <a:pt x="493719" y="769578"/>
                  <a:pt x="493719" y="769138"/>
                </a:cubicBezTo>
                <a:cubicBezTo>
                  <a:pt x="493719" y="768700"/>
                  <a:pt x="494074" y="768345"/>
                  <a:pt x="494512" y="768345"/>
                </a:cubicBezTo>
                <a:close/>
                <a:moveTo>
                  <a:pt x="3755212" y="766759"/>
                </a:moveTo>
                <a:cubicBezTo>
                  <a:pt x="3755651" y="766759"/>
                  <a:pt x="3756006" y="767469"/>
                  <a:pt x="3756006" y="768346"/>
                </a:cubicBezTo>
                <a:cubicBezTo>
                  <a:pt x="3756006" y="769223"/>
                  <a:pt x="3755651" y="769933"/>
                  <a:pt x="3755212" y="769933"/>
                </a:cubicBezTo>
                <a:cubicBezTo>
                  <a:pt x="3754774" y="769933"/>
                  <a:pt x="3754418" y="769223"/>
                  <a:pt x="3754418" y="768346"/>
                </a:cubicBezTo>
                <a:cubicBezTo>
                  <a:pt x="3754418" y="767469"/>
                  <a:pt x="3754774" y="766759"/>
                  <a:pt x="3755212" y="766759"/>
                </a:cubicBezTo>
                <a:close/>
                <a:moveTo>
                  <a:pt x="3179743" y="760407"/>
                </a:moveTo>
                <a:cubicBezTo>
                  <a:pt x="3184127" y="760407"/>
                  <a:pt x="3187681" y="763961"/>
                  <a:pt x="3187681" y="768346"/>
                </a:cubicBezTo>
                <a:cubicBezTo>
                  <a:pt x="3187681" y="772729"/>
                  <a:pt x="3184127" y="776283"/>
                  <a:pt x="3179743" y="776283"/>
                </a:cubicBezTo>
                <a:cubicBezTo>
                  <a:pt x="3175359" y="776283"/>
                  <a:pt x="3171805" y="772729"/>
                  <a:pt x="3171805" y="768346"/>
                </a:cubicBezTo>
                <a:cubicBezTo>
                  <a:pt x="3171805" y="763961"/>
                  <a:pt x="3175359" y="760407"/>
                  <a:pt x="3179743" y="760407"/>
                </a:cubicBezTo>
                <a:close/>
                <a:moveTo>
                  <a:pt x="3659168" y="758818"/>
                </a:moveTo>
                <a:cubicBezTo>
                  <a:pt x="3663552" y="758818"/>
                  <a:pt x="3667106" y="762727"/>
                  <a:pt x="3667106" y="767553"/>
                </a:cubicBezTo>
                <a:cubicBezTo>
                  <a:pt x="3667106" y="772374"/>
                  <a:pt x="3663552" y="776283"/>
                  <a:pt x="3659168" y="776283"/>
                </a:cubicBezTo>
                <a:cubicBezTo>
                  <a:pt x="3654784" y="776283"/>
                  <a:pt x="3651230" y="772374"/>
                  <a:pt x="3651230" y="767553"/>
                </a:cubicBezTo>
                <a:cubicBezTo>
                  <a:pt x="3651230" y="762727"/>
                  <a:pt x="3654784" y="758818"/>
                  <a:pt x="3659168" y="758818"/>
                </a:cubicBezTo>
                <a:close/>
                <a:moveTo>
                  <a:pt x="3563125" y="750881"/>
                </a:moveTo>
                <a:cubicBezTo>
                  <a:pt x="3573208" y="750881"/>
                  <a:pt x="3581382" y="758699"/>
                  <a:pt x="3581382" y="768346"/>
                </a:cubicBezTo>
                <a:cubicBezTo>
                  <a:pt x="3581382" y="777991"/>
                  <a:pt x="3573208" y="785808"/>
                  <a:pt x="3563125" y="785808"/>
                </a:cubicBezTo>
                <a:cubicBezTo>
                  <a:pt x="3553042" y="785808"/>
                  <a:pt x="3544868" y="777991"/>
                  <a:pt x="3544868" y="768346"/>
                </a:cubicBezTo>
                <a:cubicBezTo>
                  <a:pt x="3544868" y="758699"/>
                  <a:pt x="3553042" y="750881"/>
                  <a:pt x="3563125" y="750881"/>
                </a:cubicBezTo>
                <a:close/>
                <a:moveTo>
                  <a:pt x="3275787" y="741356"/>
                </a:moveTo>
                <a:cubicBezTo>
                  <a:pt x="3290254" y="741356"/>
                  <a:pt x="3301981" y="753084"/>
                  <a:pt x="3301981" y="767553"/>
                </a:cubicBezTo>
                <a:cubicBezTo>
                  <a:pt x="3301981" y="782019"/>
                  <a:pt x="3290254" y="793744"/>
                  <a:pt x="3275787" y="793744"/>
                </a:cubicBezTo>
                <a:cubicBezTo>
                  <a:pt x="3261320" y="793744"/>
                  <a:pt x="3249593" y="782019"/>
                  <a:pt x="3249593" y="767553"/>
                </a:cubicBezTo>
                <a:cubicBezTo>
                  <a:pt x="3249593" y="753084"/>
                  <a:pt x="3261320" y="741356"/>
                  <a:pt x="3275787" y="741356"/>
                </a:cubicBezTo>
                <a:close/>
                <a:moveTo>
                  <a:pt x="3467874" y="738181"/>
                </a:moveTo>
                <a:cubicBezTo>
                  <a:pt x="3484094" y="738181"/>
                  <a:pt x="3497243" y="751329"/>
                  <a:pt x="3497243" y="767553"/>
                </a:cubicBezTo>
                <a:cubicBezTo>
                  <a:pt x="3497243" y="783772"/>
                  <a:pt x="3484094" y="796918"/>
                  <a:pt x="3467874" y="796918"/>
                </a:cubicBezTo>
                <a:cubicBezTo>
                  <a:pt x="3451654" y="796918"/>
                  <a:pt x="3438505" y="783772"/>
                  <a:pt x="3438505" y="767553"/>
                </a:cubicBezTo>
                <a:cubicBezTo>
                  <a:pt x="3438505" y="751329"/>
                  <a:pt x="3451654" y="738181"/>
                  <a:pt x="3467874" y="738181"/>
                </a:cubicBezTo>
                <a:close/>
                <a:moveTo>
                  <a:pt x="3371831" y="728657"/>
                </a:moveTo>
                <a:cubicBezTo>
                  <a:pt x="3393750" y="728657"/>
                  <a:pt x="3411519" y="746425"/>
                  <a:pt x="3411519" y="768346"/>
                </a:cubicBezTo>
                <a:cubicBezTo>
                  <a:pt x="3411519" y="790263"/>
                  <a:pt x="3393750" y="808030"/>
                  <a:pt x="3371831" y="808030"/>
                </a:cubicBezTo>
                <a:cubicBezTo>
                  <a:pt x="3349912" y="808030"/>
                  <a:pt x="3332143" y="790263"/>
                  <a:pt x="3332143" y="768346"/>
                </a:cubicBezTo>
                <a:cubicBezTo>
                  <a:pt x="3332143" y="746425"/>
                  <a:pt x="3349912" y="728657"/>
                  <a:pt x="3371831" y="728657"/>
                </a:cubicBezTo>
                <a:close/>
                <a:moveTo>
                  <a:pt x="2988449" y="671511"/>
                </a:moveTo>
                <a:cubicBezTo>
                  <a:pt x="2988888" y="671511"/>
                  <a:pt x="2989243" y="671864"/>
                  <a:pt x="2989243" y="672304"/>
                </a:cubicBezTo>
                <a:cubicBezTo>
                  <a:pt x="2989243" y="672743"/>
                  <a:pt x="2988888" y="673099"/>
                  <a:pt x="2988449" y="673099"/>
                </a:cubicBezTo>
                <a:cubicBezTo>
                  <a:pt x="2988011" y="673099"/>
                  <a:pt x="2987655" y="672743"/>
                  <a:pt x="2987655" y="672304"/>
                </a:cubicBezTo>
                <a:cubicBezTo>
                  <a:pt x="2987655" y="671864"/>
                  <a:pt x="2988011" y="671511"/>
                  <a:pt x="2988449" y="671511"/>
                </a:cubicBezTo>
                <a:close/>
                <a:moveTo>
                  <a:pt x="686595" y="671511"/>
                </a:moveTo>
                <a:cubicBezTo>
                  <a:pt x="687033" y="671511"/>
                  <a:pt x="687388" y="671864"/>
                  <a:pt x="687388" y="672304"/>
                </a:cubicBezTo>
                <a:cubicBezTo>
                  <a:pt x="687388" y="672743"/>
                  <a:pt x="687033" y="673099"/>
                  <a:pt x="686595" y="673099"/>
                </a:cubicBezTo>
                <a:cubicBezTo>
                  <a:pt x="686156" y="673099"/>
                  <a:pt x="685803" y="672743"/>
                  <a:pt x="685803" y="672304"/>
                </a:cubicBezTo>
                <a:cubicBezTo>
                  <a:pt x="685803" y="671864"/>
                  <a:pt x="686156" y="671511"/>
                  <a:pt x="686595" y="671511"/>
                </a:cubicBezTo>
                <a:close/>
                <a:moveTo>
                  <a:pt x="589763" y="669923"/>
                </a:moveTo>
                <a:cubicBezTo>
                  <a:pt x="591078" y="669923"/>
                  <a:pt x="592143" y="670989"/>
                  <a:pt x="592143" y="672304"/>
                </a:cubicBezTo>
                <a:cubicBezTo>
                  <a:pt x="592143" y="673620"/>
                  <a:pt x="591078" y="674686"/>
                  <a:pt x="589763" y="674686"/>
                </a:cubicBezTo>
                <a:cubicBezTo>
                  <a:pt x="588447" y="674686"/>
                  <a:pt x="587381" y="673620"/>
                  <a:pt x="587381" y="672304"/>
                </a:cubicBezTo>
                <a:cubicBezTo>
                  <a:pt x="587381" y="670989"/>
                  <a:pt x="588447" y="669923"/>
                  <a:pt x="589763" y="669923"/>
                </a:cubicBezTo>
                <a:close/>
                <a:moveTo>
                  <a:pt x="3659168" y="669921"/>
                </a:moveTo>
                <a:cubicBezTo>
                  <a:pt x="3660046" y="669921"/>
                  <a:pt x="3660757" y="670633"/>
                  <a:pt x="3660757" y="671511"/>
                </a:cubicBezTo>
                <a:cubicBezTo>
                  <a:pt x="3660757" y="672387"/>
                  <a:pt x="3660046" y="673099"/>
                  <a:pt x="3659168" y="673099"/>
                </a:cubicBezTo>
                <a:cubicBezTo>
                  <a:pt x="3658291" y="673099"/>
                  <a:pt x="3657580" y="672387"/>
                  <a:pt x="3657580" y="671511"/>
                </a:cubicBezTo>
                <a:cubicBezTo>
                  <a:pt x="3657580" y="670633"/>
                  <a:pt x="3658291" y="669921"/>
                  <a:pt x="3659168" y="669921"/>
                </a:cubicBezTo>
                <a:close/>
                <a:moveTo>
                  <a:pt x="3083700" y="663569"/>
                </a:moveTo>
                <a:cubicBezTo>
                  <a:pt x="3088523" y="663569"/>
                  <a:pt x="3092432" y="667480"/>
                  <a:pt x="3092432" y="672304"/>
                </a:cubicBezTo>
                <a:cubicBezTo>
                  <a:pt x="3092432" y="677127"/>
                  <a:pt x="3088523" y="681036"/>
                  <a:pt x="3083700" y="681036"/>
                </a:cubicBezTo>
                <a:cubicBezTo>
                  <a:pt x="3078877" y="681036"/>
                  <a:pt x="3074968" y="677127"/>
                  <a:pt x="3074968" y="672304"/>
                </a:cubicBezTo>
                <a:cubicBezTo>
                  <a:pt x="3074968" y="667480"/>
                  <a:pt x="3078877" y="663569"/>
                  <a:pt x="3083700" y="663569"/>
                </a:cubicBezTo>
                <a:close/>
                <a:moveTo>
                  <a:pt x="3563125" y="663569"/>
                </a:moveTo>
                <a:cubicBezTo>
                  <a:pt x="3567948" y="663569"/>
                  <a:pt x="3571857" y="667479"/>
                  <a:pt x="3571857" y="672303"/>
                </a:cubicBezTo>
                <a:cubicBezTo>
                  <a:pt x="3571857" y="677127"/>
                  <a:pt x="3567948" y="681036"/>
                  <a:pt x="3563125" y="681036"/>
                </a:cubicBezTo>
                <a:cubicBezTo>
                  <a:pt x="3558302" y="681036"/>
                  <a:pt x="3554393" y="677127"/>
                  <a:pt x="3554393" y="672303"/>
                </a:cubicBezTo>
                <a:cubicBezTo>
                  <a:pt x="3554393" y="667479"/>
                  <a:pt x="3558302" y="663569"/>
                  <a:pt x="3563125" y="663569"/>
                </a:cubicBezTo>
                <a:close/>
                <a:moveTo>
                  <a:pt x="3467875" y="654048"/>
                </a:moveTo>
                <a:cubicBezTo>
                  <a:pt x="3477958" y="654048"/>
                  <a:pt x="3486132" y="662218"/>
                  <a:pt x="3486132" y="672304"/>
                </a:cubicBezTo>
                <a:cubicBezTo>
                  <a:pt x="3486132" y="682388"/>
                  <a:pt x="3477958" y="690561"/>
                  <a:pt x="3467875" y="690561"/>
                </a:cubicBezTo>
                <a:cubicBezTo>
                  <a:pt x="3457792" y="690561"/>
                  <a:pt x="3449618" y="682388"/>
                  <a:pt x="3449618" y="672304"/>
                </a:cubicBezTo>
                <a:cubicBezTo>
                  <a:pt x="3449618" y="662218"/>
                  <a:pt x="3457792" y="654048"/>
                  <a:pt x="3467875" y="654048"/>
                </a:cubicBezTo>
                <a:close/>
                <a:moveTo>
                  <a:pt x="3179743" y="646108"/>
                </a:moveTo>
                <a:cubicBezTo>
                  <a:pt x="3194648" y="646108"/>
                  <a:pt x="3206731" y="657837"/>
                  <a:pt x="3206731" y="672304"/>
                </a:cubicBezTo>
                <a:cubicBezTo>
                  <a:pt x="3206731" y="686771"/>
                  <a:pt x="3194648" y="698498"/>
                  <a:pt x="3179743" y="698498"/>
                </a:cubicBezTo>
                <a:cubicBezTo>
                  <a:pt x="3164838" y="698498"/>
                  <a:pt x="3152755" y="686771"/>
                  <a:pt x="3152755" y="672304"/>
                </a:cubicBezTo>
                <a:cubicBezTo>
                  <a:pt x="3152755" y="657837"/>
                  <a:pt x="3164838" y="646108"/>
                  <a:pt x="3179743" y="646108"/>
                </a:cubicBezTo>
                <a:close/>
                <a:moveTo>
                  <a:pt x="3371831" y="642932"/>
                </a:moveTo>
                <a:cubicBezTo>
                  <a:pt x="3388490" y="642932"/>
                  <a:pt x="3401994" y="656086"/>
                  <a:pt x="3401994" y="672304"/>
                </a:cubicBezTo>
                <a:cubicBezTo>
                  <a:pt x="3401994" y="688525"/>
                  <a:pt x="3388490" y="701672"/>
                  <a:pt x="3371831" y="701672"/>
                </a:cubicBezTo>
                <a:cubicBezTo>
                  <a:pt x="3355172" y="701672"/>
                  <a:pt x="3341668" y="688525"/>
                  <a:pt x="3341668" y="672304"/>
                </a:cubicBezTo>
                <a:cubicBezTo>
                  <a:pt x="3341668" y="656086"/>
                  <a:pt x="3355172" y="642932"/>
                  <a:pt x="3371831" y="642932"/>
                </a:cubicBezTo>
                <a:close/>
                <a:moveTo>
                  <a:pt x="3275787" y="633410"/>
                </a:moveTo>
                <a:cubicBezTo>
                  <a:pt x="3297268" y="633410"/>
                  <a:pt x="3314681" y="650822"/>
                  <a:pt x="3314681" y="672304"/>
                </a:cubicBezTo>
                <a:cubicBezTo>
                  <a:pt x="3314681" y="693785"/>
                  <a:pt x="3297268" y="711197"/>
                  <a:pt x="3275787" y="711197"/>
                </a:cubicBezTo>
                <a:cubicBezTo>
                  <a:pt x="3254306" y="711197"/>
                  <a:pt x="3236893" y="693785"/>
                  <a:pt x="3236893" y="672304"/>
                </a:cubicBezTo>
                <a:cubicBezTo>
                  <a:pt x="3236893" y="650822"/>
                  <a:pt x="3254306" y="633410"/>
                  <a:pt x="3275787" y="633410"/>
                </a:cubicBezTo>
                <a:close/>
                <a:moveTo>
                  <a:pt x="3563918" y="574677"/>
                </a:moveTo>
                <a:cubicBezTo>
                  <a:pt x="3564796" y="574677"/>
                  <a:pt x="3565507" y="575386"/>
                  <a:pt x="3565507" y="576266"/>
                </a:cubicBezTo>
                <a:cubicBezTo>
                  <a:pt x="3565507" y="577141"/>
                  <a:pt x="3564796" y="577852"/>
                  <a:pt x="3563918" y="577852"/>
                </a:cubicBezTo>
                <a:cubicBezTo>
                  <a:pt x="3563041" y="577852"/>
                  <a:pt x="3562330" y="577141"/>
                  <a:pt x="3562330" y="576266"/>
                </a:cubicBezTo>
                <a:cubicBezTo>
                  <a:pt x="3562330" y="575386"/>
                  <a:pt x="3563041" y="574677"/>
                  <a:pt x="3563918" y="574677"/>
                </a:cubicBezTo>
                <a:close/>
                <a:moveTo>
                  <a:pt x="2892406" y="574677"/>
                </a:moveTo>
                <a:cubicBezTo>
                  <a:pt x="2893284" y="574677"/>
                  <a:pt x="2893994" y="575386"/>
                  <a:pt x="2893994" y="576266"/>
                </a:cubicBezTo>
                <a:cubicBezTo>
                  <a:pt x="2893994" y="577143"/>
                  <a:pt x="2893284" y="577852"/>
                  <a:pt x="2892406" y="577852"/>
                </a:cubicBezTo>
                <a:cubicBezTo>
                  <a:pt x="2891529" y="577852"/>
                  <a:pt x="2890818" y="577143"/>
                  <a:pt x="2890818" y="576266"/>
                </a:cubicBezTo>
                <a:cubicBezTo>
                  <a:pt x="2890818" y="575386"/>
                  <a:pt x="2891529" y="574677"/>
                  <a:pt x="2892406" y="574677"/>
                </a:cubicBezTo>
                <a:close/>
                <a:moveTo>
                  <a:pt x="782644" y="573089"/>
                </a:moveTo>
                <a:cubicBezTo>
                  <a:pt x="784398" y="573089"/>
                  <a:pt x="785820" y="574512"/>
                  <a:pt x="785820" y="576266"/>
                </a:cubicBezTo>
                <a:cubicBezTo>
                  <a:pt x="785820" y="578018"/>
                  <a:pt x="784398" y="579439"/>
                  <a:pt x="782644" y="579439"/>
                </a:cubicBezTo>
                <a:cubicBezTo>
                  <a:pt x="780891" y="579439"/>
                  <a:pt x="779470" y="578018"/>
                  <a:pt x="779470" y="576266"/>
                </a:cubicBezTo>
                <a:cubicBezTo>
                  <a:pt x="779470" y="574512"/>
                  <a:pt x="780891" y="573089"/>
                  <a:pt x="782644" y="573089"/>
                </a:cubicBezTo>
                <a:close/>
                <a:moveTo>
                  <a:pt x="685803" y="573089"/>
                </a:moveTo>
                <a:cubicBezTo>
                  <a:pt x="687555" y="573089"/>
                  <a:pt x="688977" y="574512"/>
                  <a:pt x="688977" y="576266"/>
                </a:cubicBezTo>
                <a:cubicBezTo>
                  <a:pt x="688977" y="578018"/>
                  <a:pt x="687555" y="579439"/>
                  <a:pt x="685803" y="579439"/>
                </a:cubicBezTo>
                <a:cubicBezTo>
                  <a:pt x="684050" y="579439"/>
                  <a:pt x="682627" y="578018"/>
                  <a:pt x="682627" y="576266"/>
                </a:cubicBezTo>
                <a:cubicBezTo>
                  <a:pt x="682627" y="574512"/>
                  <a:pt x="684050" y="573089"/>
                  <a:pt x="685803" y="573089"/>
                </a:cubicBezTo>
                <a:close/>
                <a:moveTo>
                  <a:pt x="3467081" y="568324"/>
                </a:moveTo>
                <a:cubicBezTo>
                  <a:pt x="3471465" y="568324"/>
                  <a:pt x="3475019" y="571881"/>
                  <a:pt x="3475019" y="576266"/>
                </a:cubicBezTo>
                <a:cubicBezTo>
                  <a:pt x="3475019" y="580648"/>
                  <a:pt x="3471465" y="584200"/>
                  <a:pt x="3467081" y="584200"/>
                </a:cubicBezTo>
                <a:cubicBezTo>
                  <a:pt x="3462697" y="584200"/>
                  <a:pt x="3459143" y="580648"/>
                  <a:pt x="3459143" y="576266"/>
                </a:cubicBezTo>
                <a:cubicBezTo>
                  <a:pt x="3459143" y="571881"/>
                  <a:pt x="3462697" y="568324"/>
                  <a:pt x="3467081" y="568324"/>
                </a:cubicBezTo>
                <a:close/>
                <a:moveTo>
                  <a:pt x="2987656" y="565153"/>
                </a:moveTo>
                <a:cubicBezTo>
                  <a:pt x="2993794" y="565153"/>
                  <a:pt x="2998769" y="570127"/>
                  <a:pt x="2998769" y="576266"/>
                </a:cubicBezTo>
                <a:cubicBezTo>
                  <a:pt x="2998769" y="582402"/>
                  <a:pt x="2993794" y="587377"/>
                  <a:pt x="2987656" y="587377"/>
                </a:cubicBezTo>
                <a:cubicBezTo>
                  <a:pt x="2981518" y="587377"/>
                  <a:pt x="2976543" y="582402"/>
                  <a:pt x="2976543" y="576266"/>
                </a:cubicBezTo>
                <a:cubicBezTo>
                  <a:pt x="2976543" y="570127"/>
                  <a:pt x="2981518" y="565153"/>
                  <a:pt x="2987656" y="565153"/>
                </a:cubicBezTo>
                <a:close/>
                <a:moveTo>
                  <a:pt x="3371831" y="558801"/>
                </a:moveTo>
                <a:cubicBezTo>
                  <a:pt x="3381476" y="558801"/>
                  <a:pt x="3389294" y="566618"/>
                  <a:pt x="3389294" y="576266"/>
                </a:cubicBezTo>
                <a:cubicBezTo>
                  <a:pt x="3389294" y="585908"/>
                  <a:pt x="3381476" y="593726"/>
                  <a:pt x="3371831" y="593726"/>
                </a:cubicBezTo>
                <a:cubicBezTo>
                  <a:pt x="3362186" y="593726"/>
                  <a:pt x="3354368" y="585908"/>
                  <a:pt x="3354368" y="576266"/>
                </a:cubicBezTo>
                <a:cubicBezTo>
                  <a:pt x="3354368" y="566618"/>
                  <a:pt x="3362186" y="558801"/>
                  <a:pt x="3371831" y="558801"/>
                </a:cubicBezTo>
                <a:close/>
                <a:moveTo>
                  <a:pt x="3275787" y="547688"/>
                </a:moveTo>
                <a:cubicBezTo>
                  <a:pt x="3291131" y="547688"/>
                  <a:pt x="3303569" y="560483"/>
                  <a:pt x="3303569" y="576266"/>
                </a:cubicBezTo>
                <a:cubicBezTo>
                  <a:pt x="3303569" y="592044"/>
                  <a:pt x="3291131" y="604833"/>
                  <a:pt x="3275787" y="604833"/>
                </a:cubicBezTo>
                <a:cubicBezTo>
                  <a:pt x="3260443" y="604833"/>
                  <a:pt x="3248005" y="592044"/>
                  <a:pt x="3248005" y="576266"/>
                </a:cubicBezTo>
                <a:cubicBezTo>
                  <a:pt x="3248005" y="560483"/>
                  <a:pt x="3260443" y="547688"/>
                  <a:pt x="3275787" y="547688"/>
                </a:cubicBezTo>
                <a:close/>
                <a:moveTo>
                  <a:pt x="3084493" y="546100"/>
                </a:moveTo>
                <a:cubicBezTo>
                  <a:pt x="3101152" y="546100"/>
                  <a:pt x="3114656" y="559606"/>
                  <a:pt x="3114656" y="576266"/>
                </a:cubicBezTo>
                <a:cubicBezTo>
                  <a:pt x="3114656" y="592921"/>
                  <a:pt x="3101152" y="606424"/>
                  <a:pt x="3084493" y="606424"/>
                </a:cubicBezTo>
                <a:cubicBezTo>
                  <a:pt x="3067834" y="606424"/>
                  <a:pt x="3054330" y="592921"/>
                  <a:pt x="3054330" y="576266"/>
                </a:cubicBezTo>
                <a:cubicBezTo>
                  <a:pt x="3054330" y="559606"/>
                  <a:pt x="3067834" y="546100"/>
                  <a:pt x="3084493" y="546100"/>
                </a:cubicBezTo>
                <a:close/>
                <a:moveTo>
                  <a:pt x="3179743" y="538161"/>
                </a:moveTo>
                <a:cubicBezTo>
                  <a:pt x="3200785" y="538161"/>
                  <a:pt x="3217843" y="555222"/>
                  <a:pt x="3217843" y="576266"/>
                </a:cubicBezTo>
                <a:cubicBezTo>
                  <a:pt x="3217843" y="597304"/>
                  <a:pt x="3200785" y="614363"/>
                  <a:pt x="3179743" y="614363"/>
                </a:cubicBezTo>
                <a:cubicBezTo>
                  <a:pt x="3158701" y="614363"/>
                  <a:pt x="3141643" y="597304"/>
                  <a:pt x="3141643" y="576266"/>
                </a:cubicBezTo>
                <a:cubicBezTo>
                  <a:pt x="3141643" y="555222"/>
                  <a:pt x="3158701" y="538161"/>
                  <a:pt x="3179743" y="538161"/>
                </a:cubicBezTo>
                <a:close/>
                <a:moveTo>
                  <a:pt x="2701112" y="481010"/>
                </a:moveTo>
                <a:cubicBezTo>
                  <a:pt x="2701551" y="481010"/>
                  <a:pt x="2701906" y="481365"/>
                  <a:pt x="2701906" y="481803"/>
                </a:cubicBezTo>
                <a:cubicBezTo>
                  <a:pt x="2701906" y="482242"/>
                  <a:pt x="2701551" y="482598"/>
                  <a:pt x="2701112" y="482598"/>
                </a:cubicBezTo>
                <a:cubicBezTo>
                  <a:pt x="2700674" y="482598"/>
                  <a:pt x="2700318" y="482242"/>
                  <a:pt x="2700318" y="481803"/>
                </a:cubicBezTo>
                <a:cubicBezTo>
                  <a:pt x="2700318" y="481365"/>
                  <a:pt x="2700674" y="481010"/>
                  <a:pt x="2701112" y="481010"/>
                </a:cubicBezTo>
                <a:close/>
                <a:moveTo>
                  <a:pt x="973936" y="479422"/>
                </a:moveTo>
                <a:cubicBezTo>
                  <a:pt x="974376" y="479422"/>
                  <a:pt x="974731" y="479777"/>
                  <a:pt x="974731" y="480216"/>
                </a:cubicBezTo>
                <a:cubicBezTo>
                  <a:pt x="974731" y="480653"/>
                  <a:pt x="974376" y="481010"/>
                  <a:pt x="973936" y="481010"/>
                </a:cubicBezTo>
                <a:cubicBezTo>
                  <a:pt x="973498" y="481010"/>
                  <a:pt x="973143" y="480653"/>
                  <a:pt x="973143" y="480216"/>
                </a:cubicBezTo>
                <a:cubicBezTo>
                  <a:pt x="973143" y="479777"/>
                  <a:pt x="973498" y="479422"/>
                  <a:pt x="973936" y="479422"/>
                </a:cubicBezTo>
                <a:close/>
                <a:moveTo>
                  <a:pt x="3467874" y="479421"/>
                </a:moveTo>
                <a:cubicBezTo>
                  <a:pt x="3468313" y="479421"/>
                  <a:pt x="3468668" y="479777"/>
                  <a:pt x="3468668" y="480216"/>
                </a:cubicBezTo>
                <a:cubicBezTo>
                  <a:pt x="3468668" y="480653"/>
                  <a:pt x="3468313" y="481009"/>
                  <a:pt x="3467874" y="481009"/>
                </a:cubicBezTo>
                <a:cubicBezTo>
                  <a:pt x="3467436" y="481009"/>
                  <a:pt x="3467080" y="480653"/>
                  <a:pt x="3467080" y="480216"/>
                </a:cubicBezTo>
                <a:cubicBezTo>
                  <a:pt x="3467080" y="479777"/>
                  <a:pt x="3467436" y="479421"/>
                  <a:pt x="3467874" y="479421"/>
                </a:cubicBezTo>
                <a:close/>
                <a:moveTo>
                  <a:pt x="781851" y="476247"/>
                </a:moveTo>
                <a:cubicBezTo>
                  <a:pt x="784043" y="476247"/>
                  <a:pt x="785820" y="478025"/>
                  <a:pt x="785820" y="480216"/>
                </a:cubicBezTo>
                <a:cubicBezTo>
                  <a:pt x="785820" y="482407"/>
                  <a:pt x="784043" y="484185"/>
                  <a:pt x="781851" y="484185"/>
                </a:cubicBezTo>
                <a:cubicBezTo>
                  <a:pt x="779659" y="484185"/>
                  <a:pt x="777882" y="482407"/>
                  <a:pt x="777882" y="480216"/>
                </a:cubicBezTo>
                <a:cubicBezTo>
                  <a:pt x="777882" y="478025"/>
                  <a:pt x="779659" y="476247"/>
                  <a:pt x="781851" y="476247"/>
                </a:cubicBezTo>
                <a:close/>
                <a:moveTo>
                  <a:pt x="2796362" y="474659"/>
                </a:moveTo>
                <a:cubicBezTo>
                  <a:pt x="2799431" y="474659"/>
                  <a:pt x="2801919" y="477148"/>
                  <a:pt x="2801919" y="480216"/>
                </a:cubicBezTo>
                <a:cubicBezTo>
                  <a:pt x="2801919" y="483285"/>
                  <a:pt x="2799431" y="485773"/>
                  <a:pt x="2796362" y="485773"/>
                </a:cubicBezTo>
                <a:cubicBezTo>
                  <a:pt x="2793293" y="485773"/>
                  <a:pt x="2790805" y="483285"/>
                  <a:pt x="2790805" y="480216"/>
                </a:cubicBezTo>
                <a:cubicBezTo>
                  <a:pt x="2790805" y="477148"/>
                  <a:pt x="2793293" y="474659"/>
                  <a:pt x="2796362" y="474659"/>
                </a:cubicBezTo>
                <a:close/>
                <a:moveTo>
                  <a:pt x="3371830" y="474659"/>
                </a:moveTo>
                <a:cubicBezTo>
                  <a:pt x="3375337" y="474659"/>
                  <a:pt x="3378180" y="477148"/>
                  <a:pt x="3378180" y="480216"/>
                </a:cubicBezTo>
                <a:cubicBezTo>
                  <a:pt x="3378180" y="483285"/>
                  <a:pt x="3375337" y="485773"/>
                  <a:pt x="3371830" y="485773"/>
                </a:cubicBezTo>
                <a:cubicBezTo>
                  <a:pt x="3368323" y="485773"/>
                  <a:pt x="3365480" y="483285"/>
                  <a:pt x="3365480" y="480216"/>
                </a:cubicBezTo>
                <a:cubicBezTo>
                  <a:pt x="3365480" y="477148"/>
                  <a:pt x="3368323" y="474659"/>
                  <a:pt x="3371830" y="474659"/>
                </a:cubicBezTo>
                <a:close/>
                <a:moveTo>
                  <a:pt x="877893" y="471485"/>
                </a:moveTo>
                <a:cubicBezTo>
                  <a:pt x="882277" y="471485"/>
                  <a:pt x="885832" y="475394"/>
                  <a:pt x="885832" y="480216"/>
                </a:cubicBezTo>
                <a:cubicBezTo>
                  <a:pt x="885832" y="485040"/>
                  <a:pt x="882277" y="488949"/>
                  <a:pt x="877893" y="488949"/>
                </a:cubicBezTo>
                <a:cubicBezTo>
                  <a:pt x="873510" y="488949"/>
                  <a:pt x="869955" y="485040"/>
                  <a:pt x="869955" y="480216"/>
                </a:cubicBezTo>
                <a:cubicBezTo>
                  <a:pt x="869955" y="475394"/>
                  <a:pt x="873510" y="471485"/>
                  <a:pt x="877893" y="471485"/>
                </a:cubicBezTo>
                <a:close/>
                <a:moveTo>
                  <a:pt x="3275787" y="465134"/>
                </a:moveTo>
                <a:cubicBezTo>
                  <a:pt x="3284117" y="465134"/>
                  <a:pt x="3290869" y="471887"/>
                  <a:pt x="3290869" y="480216"/>
                </a:cubicBezTo>
                <a:cubicBezTo>
                  <a:pt x="3290869" y="488546"/>
                  <a:pt x="3284117" y="495298"/>
                  <a:pt x="3275787" y="495298"/>
                </a:cubicBezTo>
                <a:cubicBezTo>
                  <a:pt x="3267457" y="495298"/>
                  <a:pt x="3260705" y="488546"/>
                  <a:pt x="3260705" y="480216"/>
                </a:cubicBezTo>
                <a:cubicBezTo>
                  <a:pt x="3260705" y="471887"/>
                  <a:pt x="3267457" y="465134"/>
                  <a:pt x="3275787" y="465134"/>
                </a:cubicBezTo>
                <a:close/>
                <a:moveTo>
                  <a:pt x="2891612" y="461959"/>
                </a:moveTo>
                <a:cubicBezTo>
                  <a:pt x="2901695" y="461959"/>
                  <a:pt x="2909869" y="470134"/>
                  <a:pt x="2909869" y="480216"/>
                </a:cubicBezTo>
                <a:cubicBezTo>
                  <a:pt x="2909869" y="490300"/>
                  <a:pt x="2901695" y="498474"/>
                  <a:pt x="2891612" y="498474"/>
                </a:cubicBezTo>
                <a:cubicBezTo>
                  <a:pt x="2881529" y="498474"/>
                  <a:pt x="2873355" y="490300"/>
                  <a:pt x="2873355" y="480216"/>
                </a:cubicBezTo>
                <a:cubicBezTo>
                  <a:pt x="2873355" y="470134"/>
                  <a:pt x="2881529" y="461959"/>
                  <a:pt x="2891612" y="461959"/>
                </a:cubicBezTo>
                <a:close/>
                <a:moveTo>
                  <a:pt x="3179743" y="455610"/>
                </a:moveTo>
                <a:cubicBezTo>
                  <a:pt x="3193771" y="455610"/>
                  <a:pt x="3205143" y="466627"/>
                  <a:pt x="3205143" y="480216"/>
                </a:cubicBezTo>
                <a:cubicBezTo>
                  <a:pt x="3205143" y="493806"/>
                  <a:pt x="3193771" y="504823"/>
                  <a:pt x="3179743" y="504823"/>
                </a:cubicBezTo>
                <a:cubicBezTo>
                  <a:pt x="3165715" y="504823"/>
                  <a:pt x="3154343" y="493806"/>
                  <a:pt x="3154343" y="480216"/>
                </a:cubicBezTo>
                <a:cubicBezTo>
                  <a:pt x="3154343" y="466627"/>
                  <a:pt x="3165715" y="455610"/>
                  <a:pt x="3179743" y="455610"/>
                </a:cubicBezTo>
                <a:close/>
                <a:moveTo>
                  <a:pt x="2987655" y="446085"/>
                </a:moveTo>
                <a:cubicBezTo>
                  <a:pt x="3006944" y="446085"/>
                  <a:pt x="3022580" y="461721"/>
                  <a:pt x="3022580" y="481009"/>
                </a:cubicBezTo>
                <a:cubicBezTo>
                  <a:pt x="3022580" y="500298"/>
                  <a:pt x="3006944" y="515933"/>
                  <a:pt x="2987655" y="515933"/>
                </a:cubicBezTo>
                <a:cubicBezTo>
                  <a:pt x="2968366" y="515933"/>
                  <a:pt x="2952730" y="500298"/>
                  <a:pt x="2952730" y="481009"/>
                </a:cubicBezTo>
                <a:cubicBezTo>
                  <a:pt x="2952730" y="461721"/>
                  <a:pt x="2968366" y="446085"/>
                  <a:pt x="2987655" y="446085"/>
                </a:cubicBezTo>
                <a:close/>
                <a:moveTo>
                  <a:pt x="3083699" y="444497"/>
                </a:moveTo>
                <a:cubicBezTo>
                  <a:pt x="3103426" y="444497"/>
                  <a:pt x="3119418" y="460489"/>
                  <a:pt x="3119418" y="480216"/>
                </a:cubicBezTo>
                <a:cubicBezTo>
                  <a:pt x="3119418" y="499942"/>
                  <a:pt x="3103426" y="515933"/>
                  <a:pt x="3083699" y="515933"/>
                </a:cubicBezTo>
                <a:cubicBezTo>
                  <a:pt x="3063972" y="515933"/>
                  <a:pt x="3047980" y="499942"/>
                  <a:pt x="3047980" y="480216"/>
                </a:cubicBezTo>
                <a:cubicBezTo>
                  <a:pt x="3047980" y="460489"/>
                  <a:pt x="3063972" y="444497"/>
                  <a:pt x="3083699" y="444497"/>
                </a:cubicBezTo>
                <a:close/>
                <a:moveTo>
                  <a:pt x="2509024" y="384175"/>
                </a:moveTo>
                <a:cubicBezTo>
                  <a:pt x="2509462" y="384175"/>
                  <a:pt x="2509818" y="384530"/>
                  <a:pt x="2509818" y="384969"/>
                </a:cubicBezTo>
                <a:cubicBezTo>
                  <a:pt x="2509818" y="385407"/>
                  <a:pt x="2509462" y="385763"/>
                  <a:pt x="2509024" y="385763"/>
                </a:cubicBezTo>
                <a:cubicBezTo>
                  <a:pt x="2508585" y="385763"/>
                  <a:pt x="2508230" y="385407"/>
                  <a:pt x="2508230" y="384969"/>
                </a:cubicBezTo>
                <a:cubicBezTo>
                  <a:pt x="2508230" y="384530"/>
                  <a:pt x="2508585" y="384175"/>
                  <a:pt x="2509024" y="384175"/>
                </a:cubicBezTo>
                <a:close/>
                <a:moveTo>
                  <a:pt x="3372624" y="384174"/>
                </a:moveTo>
                <a:cubicBezTo>
                  <a:pt x="3373063" y="384174"/>
                  <a:pt x="3373418" y="384530"/>
                  <a:pt x="3373418" y="384968"/>
                </a:cubicBezTo>
                <a:cubicBezTo>
                  <a:pt x="3373418" y="385407"/>
                  <a:pt x="3373063" y="385762"/>
                  <a:pt x="3372624" y="385762"/>
                </a:cubicBezTo>
                <a:cubicBezTo>
                  <a:pt x="3372186" y="385762"/>
                  <a:pt x="3371830" y="385407"/>
                  <a:pt x="3371830" y="384968"/>
                </a:cubicBezTo>
                <a:cubicBezTo>
                  <a:pt x="3371830" y="384530"/>
                  <a:pt x="3372186" y="384174"/>
                  <a:pt x="3372624" y="384174"/>
                </a:cubicBezTo>
                <a:close/>
                <a:moveTo>
                  <a:pt x="877893" y="382588"/>
                </a:moveTo>
                <a:cubicBezTo>
                  <a:pt x="878771" y="382588"/>
                  <a:pt x="879481" y="383299"/>
                  <a:pt x="879481" y="384176"/>
                </a:cubicBezTo>
                <a:cubicBezTo>
                  <a:pt x="879481" y="385053"/>
                  <a:pt x="878771" y="385764"/>
                  <a:pt x="877893" y="385764"/>
                </a:cubicBezTo>
                <a:cubicBezTo>
                  <a:pt x="877016" y="385764"/>
                  <a:pt x="876306" y="385053"/>
                  <a:pt x="876306" y="384176"/>
                </a:cubicBezTo>
                <a:cubicBezTo>
                  <a:pt x="876306" y="383299"/>
                  <a:pt x="877016" y="382588"/>
                  <a:pt x="877893" y="382588"/>
                </a:cubicBezTo>
                <a:close/>
                <a:moveTo>
                  <a:pt x="1166024" y="382588"/>
                </a:moveTo>
                <a:cubicBezTo>
                  <a:pt x="1166463" y="382588"/>
                  <a:pt x="1166819" y="383299"/>
                  <a:pt x="1166819" y="384176"/>
                </a:cubicBezTo>
                <a:cubicBezTo>
                  <a:pt x="1166819" y="385053"/>
                  <a:pt x="1166463" y="385764"/>
                  <a:pt x="1166024" y="385764"/>
                </a:cubicBezTo>
                <a:cubicBezTo>
                  <a:pt x="1165586" y="385764"/>
                  <a:pt x="1165232" y="385053"/>
                  <a:pt x="1165232" y="384176"/>
                </a:cubicBezTo>
                <a:cubicBezTo>
                  <a:pt x="1165232" y="383299"/>
                  <a:pt x="1165586" y="382588"/>
                  <a:pt x="1166024" y="382588"/>
                </a:cubicBezTo>
                <a:close/>
                <a:moveTo>
                  <a:pt x="3275787" y="380999"/>
                </a:moveTo>
                <a:cubicBezTo>
                  <a:pt x="3277979" y="380999"/>
                  <a:pt x="3279756" y="382421"/>
                  <a:pt x="3279756" y="384174"/>
                </a:cubicBezTo>
                <a:cubicBezTo>
                  <a:pt x="3279756" y="385928"/>
                  <a:pt x="3277979" y="387349"/>
                  <a:pt x="3275787" y="387349"/>
                </a:cubicBezTo>
                <a:cubicBezTo>
                  <a:pt x="3273595" y="387349"/>
                  <a:pt x="3271818" y="385928"/>
                  <a:pt x="3271818" y="384174"/>
                </a:cubicBezTo>
                <a:cubicBezTo>
                  <a:pt x="3271818" y="382421"/>
                  <a:pt x="3273595" y="380999"/>
                  <a:pt x="3275787" y="380999"/>
                </a:cubicBezTo>
                <a:close/>
                <a:moveTo>
                  <a:pt x="2604274" y="379413"/>
                </a:moveTo>
                <a:cubicBezTo>
                  <a:pt x="2606466" y="379413"/>
                  <a:pt x="2608243" y="381545"/>
                  <a:pt x="2608243" y="384176"/>
                </a:cubicBezTo>
                <a:cubicBezTo>
                  <a:pt x="2608243" y="386807"/>
                  <a:pt x="2606466" y="388939"/>
                  <a:pt x="2604274" y="388939"/>
                </a:cubicBezTo>
                <a:cubicBezTo>
                  <a:pt x="2602082" y="388939"/>
                  <a:pt x="2600305" y="386807"/>
                  <a:pt x="2600305" y="384176"/>
                </a:cubicBezTo>
                <a:cubicBezTo>
                  <a:pt x="2600305" y="381545"/>
                  <a:pt x="2602082" y="379413"/>
                  <a:pt x="2604274" y="379413"/>
                </a:cubicBezTo>
                <a:close/>
                <a:moveTo>
                  <a:pt x="1069981" y="374650"/>
                </a:moveTo>
                <a:cubicBezTo>
                  <a:pt x="1075243" y="374650"/>
                  <a:pt x="1079507" y="378914"/>
                  <a:pt x="1079507" y="384175"/>
                </a:cubicBezTo>
                <a:cubicBezTo>
                  <a:pt x="1079507" y="389436"/>
                  <a:pt x="1075243" y="393700"/>
                  <a:pt x="1069981" y="393700"/>
                </a:cubicBezTo>
                <a:cubicBezTo>
                  <a:pt x="1064720" y="393700"/>
                  <a:pt x="1060456" y="389436"/>
                  <a:pt x="1060456" y="384175"/>
                </a:cubicBezTo>
                <a:cubicBezTo>
                  <a:pt x="1060456" y="378914"/>
                  <a:pt x="1064720" y="374650"/>
                  <a:pt x="1069981" y="374650"/>
                </a:cubicBezTo>
                <a:close/>
                <a:moveTo>
                  <a:pt x="973936" y="374650"/>
                </a:moveTo>
                <a:cubicBezTo>
                  <a:pt x="979634" y="374650"/>
                  <a:pt x="984254" y="379270"/>
                  <a:pt x="984254" y="384969"/>
                </a:cubicBezTo>
                <a:cubicBezTo>
                  <a:pt x="984254" y="390668"/>
                  <a:pt x="979634" y="395288"/>
                  <a:pt x="973936" y="395288"/>
                </a:cubicBezTo>
                <a:cubicBezTo>
                  <a:pt x="968238" y="395288"/>
                  <a:pt x="963619" y="390668"/>
                  <a:pt x="963619" y="384969"/>
                </a:cubicBezTo>
                <a:cubicBezTo>
                  <a:pt x="963619" y="379270"/>
                  <a:pt x="968238" y="374650"/>
                  <a:pt x="973936" y="374650"/>
                </a:cubicBezTo>
                <a:close/>
                <a:moveTo>
                  <a:pt x="3179743" y="374649"/>
                </a:moveTo>
                <a:cubicBezTo>
                  <a:pt x="3185881" y="374649"/>
                  <a:pt x="3190856" y="379270"/>
                  <a:pt x="3190856" y="384968"/>
                </a:cubicBezTo>
                <a:cubicBezTo>
                  <a:pt x="3190856" y="390667"/>
                  <a:pt x="3185881" y="395287"/>
                  <a:pt x="3179743" y="395287"/>
                </a:cubicBezTo>
                <a:cubicBezTo>
                  <a:pt x="3173605" y="395287"/>
                  <a:pt x="3168630" y="390667"/>
                  <a:pt x="3168630" y="384968"/>
                </a:cubicBezTo>
                <a:cubicBezTo>
                  <a:pt x="3168630" y="379270"/>
                  <a:pt x="3173605" y="374649"/>
                  <a:pt x="3179743" y="374649"/>
                </a:cubicBezTo>
                <a:close/>
                <a:moveTo>
                  <a:pt x="2699525" y="369888"/>
                </a:moveTo>
                <a:cubicBezTo>
                  <a:pt x="2707855" y="369888"/>
                  <a:pt x="2714607" y="376285"/>
                  <a:pt x="2714607" y="384176"/>
                </a:cubicBezTo>
                <a:cubicBezTo>
                  <a:pt x="2714607" y="392066"/>
                  <a:pt x="2707855" y="398463"/>
                  <a:pt x="2699525" y="398463"/>
                </a:cubicBezTo>
                <a:cubicBezTo>
                  <a:pt x="2691195" y="398463"/>
                  <a:pt x="2684443" y="392066"/>
                  <a:pt x="2684443" y="384176"/>
                </a:cubicBezTo>
                <a:cubicBezTo>
                  <a:pt x="2684443" y="376285"/>
                  <a:pt x="2691195" y="369888"/>
                  <a:pt x="2699525" y="369888"/>
                </a:cubicBezTo>
                <a:close/>
                <a:moveTo>
                  <a:pt x="3083699" y="365125"/>
                </a:moveTo>
                <a:cubicBezTo>
                  <a:pt x="3094659" y="365125"/>
                  <a:pt x="3103543" y="373654"/>
                  <a:pt x="3103543" y="384174"/>
                </a:cubicBezTo>
                <a:cubicBezTo>
                  <a:pt x="3103543" y="394695"/>
                  <a:pt x="3094659" y="403224"/>
                  <a:pt x="3083699" y="403224"/>
                </a:cubicBezTo>
                <a:cubicBezTo>
                  <a:pt x="3072739" y="403224"/>
                  <a:pt x="3063855" y="394695"/>
                  <a:pt x="3063855" y="384174"/>
                </a:cubicBezTo>
                <a:cubicBezTo>
                  <a:pt x="3063855" y="373654"/>
                  <a:pt x="3072739" y="365125"/>
                  <a:pt x="3083699" y="365125"/>
                </a:cubicBezTo>
                <a:close/>
                <a:moveTo>
                  <a:pt x="2987656" y="354014"/>
                </a:moveTo>
                <a:cubicBezTo>
                  <a:pt x="3004315" y="354014"/>
                  <a:pt x="3017819" y="367517"/>
                  <a:pt x="3017819" y="384176"/>
                </a:cubicBezTo>
                <a:cubicBezTo>
                  <a:pt x="3017819" y="400834"/>
                  <a:pt x="3004315" y="414338"/>
                  <a:pt x="2987656" y="414338"/>
                </a:cubicBezTo>
                <a:cubicBezTo>
                  <a:pt x="2970997" y="414338"/>
                  <a:pt x="2957493" y="400834"/>
                  <a:pt x="2957493" y="384176"/>
                </a:cubicBezTo>
                <a:cubicBezTo>
                  <a:pt x="2957493" y="367517"/>
                  <a:pt x="2970997" y="354014"/>
                  <a:pt x="2987656" y="354014"/>
                </a:cubicBezTo>
                <a:close/>
                <a:moveTo>
                  <a:pt x="2795568" y="354014"/>
                </a:moveTo>
                <a:cubicBezTo>
                  <a:pt x="2812227" y="354014"/>
                  <a:pt x="2825731" y="367518"/>
                  <a:pt x="2825731" y="384176"/>
                </a:cubicBezTo>
                <a:cubicBezTo>
                  <a:pt x="2825731" y="400834"/>
                  <a:pt x="2812227" y="414338"/>
                  <a:pt x="2795568" y="414338"/>
                </a:cubicBezTo>
                <a:cubicBezTo>
                  <a:pt x="2778909" y="414338"/>
                  <a:pt x="2765405" y="400834"/>
                  <a:pt x="2765405" y="384176"/>
                </a:cubicBezTo>
                <a:cubicBezTo>
                  <a:pt x="2765405" y="367518"/>
                  <a:pt x="2778909" y="354014"/>
                  <a:pt x="2795568" y="354014"/>
                </a:cubicBezTo>
                <a:close/>
                <a:moveTo>
                  <a:pt x="2891612" y="346076"/>
                </a:moveTo>
                <a:cubicBezTo>
                  <a:pt x="2912216" y="346076"/>
                  <a:pt x="2928919" y="363133"/>
                  <a:pt x="2928919" y="384174"/>
                </a:cubicBezTo>
                <a:cubicBezTo>
                  <a:pt x="2928919" y="405216"/>
                  <a:pt x="2912216" y="422274"/>
                  <a:pt x="2891612" y="422274"/>
                </a:cubicBezTo>
                <a:cubicBezTo>
                  <a:pt x="2871008" y="422274"/>
                  <a:pt x="2854305" y="405216"/>
                  <a:pt x="2854305" y="384174"/>
                </a:cubicBezTo>
                <a:cubicBezTo>
                  <a:pt x="2854305" y="363133"/>
                  <a:pt x="2871008" y="346076"/>
                  <a:pt x="2891612" y="346076"/>
                </a:cubicBezTo>
                <a:close/>
                <a:moveTo>
                  <a:pt x="2220099" y="287335"/>
                </a:moveTo>
                <a:cubicBezTo>
                  <a:pt x="2220537" y="287335"/>
                  <a:pt x="2220893" y="287690"/>
                  <a:pt x="2220893" y="288129"/>
                </a:cubicBezTo>
                <a:cubicBezTo>
                  <a:pt x="2220893" y="288567"/>
                  <a:pt x="2220537" y="288923"/>
                  <a:pt x="2220099" y="288923"/>
                </a:cubicBezTo>
                <a:cubicBezTo>
                  <a:pt x="2219660" y="288923"/>
                  <a:pt x="2219305" y="288567"/>
                  <a:pt x="2219305" y="288129"/>
                </a:cubicBezTo>
                <a:cubicBezTo>
                  <a:pt x="2219305" y="287690"/>
                  <a:pt x="2219660" y="287335"/>
                  <a:pt x="2220099" y="287335"/>
                </a:cubicBezTo>
                <a:close/>
                <a:moveTo>
                  <a:pt x="1453337" y="287335"/>
                </a:moveTo>
                <a:cubicBezTo>
                  <a:pt x="1453775" y="287335"/>
                  <a:pt x="1454131" y="288046"/>
                  <a:pt x="1454131" y="288923"/>
                </a:cubicBezTo>
                <a:cubicBezTo>
                  <a:pt x="1454131" y="289800"/>
                  <a:pt x="1453775" y="290511"/>
                  <a:pt x="1453337" y="290511"/>
                </a:cubicBezTo>
                <a:cubicBezTo>
                  <a:pt x="1452898" y="290511"/>
                  <a:pt x="1452543" y="289800"/>
                  <a:pt x="1452543" y="288923"/>
                </a:cubicBezTo>
                <a:cubicBezTo>
                  <a:pt x="1452543" y="288046"/>
                  <a:pt x="1452898" y="287335"/>
                  <a:pt x="1453337" y="287335"/>
                </a:cubicBezTo>
                <a:close/>
                <a:moveTo>
                  <a:pt x="3180537" y="287334"/>
                </a:moveTo>
                <a:cubicBezTo>
                  <a:pt x="3180976" y="287334"/>
                  <a:pt x="3181331" y="287690"/>
                  <a:pt x="3181331" y="288128"/>
                </a:cubicBezTo>
                <a:cubicBezTo>
                  <a:pt x="3181331" y="288567"/>
                  <a:pt x="3180976" y="288922"/>
                  <a:pt x="3180537" y="288922"/>
                </a:cubicBezTo>
                <a:cubicBezTo>
                  <a:pt x="3180099" y="288922"/>
                  <a:pt x="3179743" y="288567"/>
                  <a:pt x="3179743" y="288128"/>
                </a:cubicBezTo>
                <a:cubicBezTo>
                  <a:pt x="3179743" y="287690"/>
                  <a:pt x="3180099" y="287334"/>
                  <a:pt x="3180537" y="287334"/>
                </a:cubicBezTo>
                <a:close/>
                <a:moveTo>
                  <a:pt x="2316143" y="285747"/>
                </a:moveTo>
                <a:cubicBezTo>
                  <a:pt x="2317896" y="285747"/>
                  <a:pt x="2319318" y="287169"/>
                  <a:pt x="2319318" y="288922"/>
                </a:cubicBezTo>
                <a:cubicBezTo>
                  <a:pt x="2319318" y="290675"/>
                  <a:pt x="2317896" y="292097"/>
                  <a:pt x="2316143" y="292097"/>
                </a:cubicBezTo>
                <a:cubicBezTo>
                  <a:pt x="2314390" y="292097"/>
                  <a:pt x="2312968" y="290675"/>
                  <a:pt x="2312968" y="288922"/>
                </a:cubicBezTo>
                <a:cubicBezTo>
                  <a:pt x="2312968" y="287169"/>
                  <a:pt x="2314390" y="285747"/>
                  <a:pt x="2316143" y="285747"/>
                </a:cubicBezTo>
                <a:close/>
                <a:moveTo>
                  <a:pt x="1069982" y="284160"/>
                </a:moveTo>
                <a:cubicBezTo>
                  <a:pt x="1072613" y="284160"/>
                  <a:pt x="1074748" y="285938"/>
                  <a:pt x="1074748" y="288129"/>
                </a:cubicBezTo>
                <a:cubicBezTo>
                  <a:pt x="1074748" y="290321"/>
                  <a:pt x="1072613" y="292098"/>
                  <a:pt x="1069982" y="292098"/>
                </a:cubicBezTo>
                <a:cubicBezTo>
                  <a:pt x="1067351" y="292098"/>
                  <a:pt x="1065219" y="290321"/>
                  <a:pt x="1065219" y="288129"/>
                </a:cubicBezTo>
                <a:cubicBezTo>
                  <a:pt x="1065219" y="285938"/>
                  <a:pt x="1067351" y="284160"/>
                  <a:pt x="1069982" y="284160"/>
                </a:cubicBezTo>
                <a:close/>
                <a:moveTo>
                  <a:pt x="3083700" y="282572"/>
                </a:moveTo>
                <a:cubicBezTo>
                  <a:pt x="3086769" y="282572"/>
                  <a:pt x="3089257" y="285059"/>
                  <a:pt x="3089257" y="288128"/>
                </a:cubicBezTo>
                <a:cubicBezTo>
                  <a:pt x="3089257" y="291198"/>
                  <a:pt x="3086769" y="293686"/>
                  <a:pt x="3083700" y="293686"/>
                </a:cubicBezTo>
                <a:cubicBezTo>
                  <a:pt x="3080631" y="293686"/>
                  <a:pt x="3078143" y="291198"/>
                  <a:pt x="3078143" y="288128"/>
                </a:cubicBezTo>
                <a:cubicBezTo>
                  <a:pt x="3078143" y="285059"/>
                  <a:pt x="3080631" y="282572"/>
                  <a:pt x="3083700" y="282572"/>
                </a:cubicBezTo>
                <a:close/>
                <a:moveTo>
                  <a:pt x="1357293" y="280985"/>
                </a:moveTo>
                <a:cubicBezTo>
                  <a:pt x="1360800" y="280985"/>
                  <a:pt x="1363643" y="284183"/>
                  <a:pt x="1363643" y="288129"/>
                </a:cubicBezTo>
                <a:cubicBezTo>
                  <a:pt x="1363643" y="292075"/>
                  <a:pt x="1360800" y="295273"/>
                  <a:pt x="1357293" y="295273"/>
                </a:cubicBezTo>
                <a:cubicBezTo>
                  <a:pt x="1353786" y="295273"/>
                  <a:pt x="1350943" y="292075"/>
                  <a:pt x="1350943" y="288129"/>
                </a:cubicBezTo>
                <a:cubicBezTo>
                  <a:pt x="1350943" y="284183"/>
                  <a:pt x="1353786" y="280985"/>
                  <a:pt x="1357293" y="280985"/>
                </a:cubicBezTo>
                <a:close/>
                <a:moveTo>
                  <a:pt x="2412980" y="279397"/>
                </a:moveTo>
                <a:cubicBezTo>
                  <a:pt x="2418241" y="279397"/>
                  <a:pt x="2422505" y="283661"/>
                  <a:pt x="2422505" y="288922"/>
                </a:cubicBezTo>
                <a:cubicBezTo>
                  <a:pt x="2422505" y="294183"/>
                  <a:pt x="2418241" y="298448"/>
                  <a:pt x="2412980" y="298448"/>
                </a:cubicBezTo>
                <a:cubicBezTo>
                  <a:pt x="2407719" y="298448"/>
                  <a:pt x="2403455" y="294183"/>
                  <a:pt x="2403455" y="288922"/>
                </a:cubicBezTo>
                <a:cubicBezTo>
                  <a:pt x="2403455" y="283661"/>
                  <a:pt x="2407719" y="279397"/>
                  <a:pt x="2412980" y="279397"/>
                </a:cubicBezTo>
                <a:close/>
                <a:moveTo>
                  <a:pt x="2988450" y="276222"/>
                </a:moveTo>
                <a:cubicBezTo>
                  <a:pt x="2995026" y="276222"/>
                  <a:pt x="3000357" y="281553"/>
                  <a:pt x="3000357" y="288128"/>
                </a:cubicBezTo>
                <a:cubicBezTo>
                  <a:pt x="3000357" y="294705"/>
                  <a:pt x="2995026" y="300037"/>
                  <a:pt x="2988450" y="300037"/>
                </a:cubicBezTo>
                <a:cubicBezTo>
                  <a:pt x="2981874" y="300037"/>
                  <a:pt x="2976543" y="294705"/>
                  <a:pt x="2976543" y="288128"/>
                </a:cubicBezTo>
                <a:cubicBezTo>
                  <a:pt x="2976543" y="281553"/>
                  <a:pt x="2981874" y="276222"/>
                  <a:pt x="2988450" y="276222"/>
                </a:cubicBezTo>
                <a:close/>
                <a:moveTo>
                  <a:pt x="1166027" y="273048"/>
                </a:moveTo>
                <a:cubicBezTo>
                  <a:pt x="1174355" y="273048"/>
                  <a:pt x="1181106" y="279799"/>
                  <a:pt x="1181106" y="288129"/>
                </a:cubicBezTo>
                <a:cubicBezTo>
                  <a:pt x="1181106" y="296460"/>
                  <a:pt x="1174355" y="303213"/>
                  <a:pt x="1166027" y="303213"/>
                </a:cubicBezTo>
                <a:cubicBezTo>
                  <a:pt x="1157696" y="303213"/>
                  <a:pt x="1150944" y="296460"/>
                  <a:pt x="1150944" y="288129"/>
                </a:cubicBezTo>
                <a:cubicBezTo>
                  <a:pt x="1150944" y="279799"/>
                  <a:pt x="1157696" y="273048"/>
                  <a:pt x="1166027" y="273048"/>
                </a:cubicBezTo>
                <a:close/>
                <a:moveTo>
                  <a:pt x="1261275" y="273048"/>
                </a:moveTo>
                <a:cubicBezTo>
                  <a:pt x="1269606" y="273048"/>
                  <a:pt x="1276359" y="279799"/>
                  <a:pt x="1276359" y="288129"/>
                </a:cubicBezTo>
                <a:cubicBezTo>
                  <a:pt x="1276359" y="296460"/>
                  <a:pt x="1269606" y="303213"/>
                  <a:pt x="1261275" y="303213"/>
                </a:cubicBezTo>
                <a:cubicBezTo>
                  <a:pt x="1252946" y="303213"/>
                  <a:pt x="1246194" y="296460"/>
                  <a:pt x="1246194" y="288129"/>
                </a:cubicBezTo>
                <a:cubicBezTo>
                  <a:pt x="1246194" y="279799"/>
                  <a:pt x="1252946" y="273048"/>
                  <a:pt x="1261275" y="273048"/>
                </a:cubicBezTo>
                <a:close/>
                <a:moveTo>
                  <a:pt x="2508231" y="268285"/>
                </a:moveTo>
                <a:cubicBezTo>
                  <a:pt x="2519629" y="268285"/>
                  <a:pt x="2528869" y="277169"/>
                  <a:pt x="2528869" y="288129"/>
                </a:cubicBezTo>
                <a:cubicBezTo>
                  <a:pt x="2528869" y="299090"/>
                  <a:pt x="2519629" y="307976"/>
                  <a:pt x="2508231" y="307976"/>
                </a:cubicBezTo>
                <a:cubicBezTo>
                  <a:pt x="2496833" y="307976"/>
                  <a:pt x="2487593" y="299090"/>
                  <a:pt x="2487593" y="288129"/>
                </a:cubicBezTo>
                <a:cubicBezTo>
                  <a:pt x="2487593" y="277169"/>
                  <a:pt x="2496833" y="268285"/>
                  <a:pt x="2508231" y="268285"/>
                </a:cubicBezTo>
                <a:close/>
                <a:moveTo>
                  <a:pt x="2892406" y="268285"/>
                </a:moveTo>
                <a:cubicBezTo>
                  <a:pt x="2903804" y="268285"/>
                  <a:pt x="2913044" y="277525"/>
                  <a:pt x="2913044" y="288922"/>
                </a:cubicBezTo>
                <a:cubicBezTo>
                  <a:pt x="2913044" y="300322"/>
                  <a:pt x="2903804" y="309565"/>
                  <a:pt x="2892406" y="309565"/>
                </a:cubicBezTo>
                <a:cubicBezTo>
                  <a:pt x="2881008" y="309565"/>
                  <a:pt x="2871768" y="300322"/>
                  <a:pt x="2871768" y="288922"/>
                </a:cubicBezTo>
                <a:cubicBezTo>
                  <a:pt x="2871768" y="277525"/>
                  <a:pt x="2881008" y="268285"/>
                  <a:pt x="2892406" y="268285"/>
                </a:cubicBezTo>
                <a:close/>
                <a:moveTo>
                  <a:pt x="2795568" y="257173"/>
                </a:moveTo>
                <a:cubicBezTo>
                  <a:pt x="2812227" y="257173"/>
                  <a:pt x="2825731" y="271032"/>
                  <a:pt x="2825731" y="288128"/>
                </a:cubicBezTo>
                <a:cubicBezTo>
                  <a:pt x="2825731" y="305228"/>
                  <a:pt x="2812227" y="319088"/>
                  <a:pt x="2795568" y="319088"/>
                </a:cubicBezTo>
                <a:cubicBezTo>
                  <a:pt x="2778909" y="319088"/>
                  <a:pt x="2765405" y="305228"/>
                  <a:pt x="2765405" y="288128"/>
                </a:cubicBezTo>
                <a:cubicBezTo>
                  <a:pt x="2765405" y="271032"/>
                  <a:pt x="2778909" y="257173"/>
                  <a:pt x="2795568" y="257173"/>
                </a:cubicBezTo>
                <a:close/>
                <a:moveTo>
                  <a:pt x="2604274" y="255586"/>
                </a:moveTo>
                <a:cubicBezTo>
                  <a:pt x="2622248" y="255586"/>
                  <a:pt x="2636818" y="270155"/>
                  <a:pt x="2636818" y="288129"/>
                </a:cubicBezTo>
                <a:cubicBezTo>
                  <a:pt x="2636818" y="306106"/>
                  <a:pt x="2622248" y="320676"/>
                  <a:pt x="2604274" y="320676"/>
                </a:cubicBezTo>
                <a:cubicBezTo>
                  <a:pt x="2586300" y="320676"/>
                  <a:pt x="2571730" y="306106"/>
                  <a:pt x="2571730" y="288129"/>
                </a:cubicBezTo>
                <a:cubicBezTo>
                  <a:pt x="2571730" y="270155"/>
                  <a:pt x="2586300" y="255586"/>
                  <a:pt x="2604274" y="255586"/>
                </a:cubicBezTo>
                <a:close/>
                <a:moveTo>
                  <a:pt x="2700318" y="252411"/>
                </a:moveTo>
                <a:cubicBezTo>
                  <a:pt x="2720484" y="252411"/>
                  <a:pt x="2736831" y="268757"/>
                  <a:pt x="2736831" y="288923"/>
                </a:cubicBezTo>
                <a:cubicBezTo>
                  <a:pt x="2736831" y="309092"/>
                  <a:pt x="2720484" y="325438"/>
                  <a:pt x="2700318" y="325438"/>
                </a:cubicBezTo>
                <a:cubicBezTo>
                  <a:pt x="2680152" y="325438"/>
                  <a:pt x="2663805" y="309092"/>
                  <a:pt x="2663805" y="288923"/>
                </a:cubicBezTo>
                <a:cubicBezTo>
                  <a:pt x="2663805" y="268757"/>
                  <a:pt x="2680152" y="252411"/>
                  <a:pt x="2700318" y="252411"/>
                </a:cubicBezTo>
                <a:close/>
                <a:moveTo>
                  <a:pt x="2988449" y="192086"/>
                </a:moveTo>
                <a:cubicBezTo>
                  <a:pt x="2988888" y="192086"/>
                  <a:pt x="2989243" y="192442"/>
                  <a:pt x="2989243" y="192880"/>
                </a:cubicBezTo>
                <a:cubicBezTo>
                  <a:pt x="2989243" y="193318"/>
                  <a:pt x="2988888" y="193674"/>
                  <a:pt x="2988449" y="193674"/>
                </a:cubicBezTo>
                <a:cubicBezTo>
                  <a:pt x="2988011" y="193674"/>
                  <a:pt x="2987655" y="193318"/>
                  <a:pt x="2987655" y="192880"/>
                </a:cubicBezTo>
                <a:cubicBezTo>
                  <a:pt x="2987655" y="192442"/>
                  <a:pt x="2988011" y="192086"/>
                  <a:pt x="2988449" y="192086"/>
                </a:cubicBezTo>
                <a:close/>
                <a:moveTo>
                  <a:pt x="1262069" y="188912"/>
                </a:moveTo>
                <a:cubicBezTo>
                  <a:pt x="1263823" y="188912"/>
                  <a:pt x="1265245" y="190334"/>
                  <a:pt x="1265245" y="192088"/>
                </a:cubicBezTo>
                <a:cubicBezTo>
                  <a:pt x="1265245" y="193841"/>
                  <a:pt x="1263823" y="195263"/>
                  <a:pt x="1262069" y="195263"/>
                </a:cubicBezTo>
                <a:cubicBezTo>
                  <a:pt x="1260315" y="195263"/>
                  <a:pt x="1258892" y="193841"/>
                  <a:pt x="1258892" y="192088"/>
                </a:cubicBezTo>
                <a:cubicBezTo>
                  <a:pt x="1258892" y="190334"/>
                  <a:pt x="1260315" y="188912"/>
                  <a:pt x="1262069" y="188912"/>
                </a:cubicBezTo>
                <a:close/>
                <a:moveTo>
                  <a:pt x="2892407" y="187324"/>
                </a:moveTo>
                <a:cubicBezTo>
                  <a:pt x="2895037" y="187324"/>
                  <a:pt x="2897170" y="189456"/>
                  <a:pt x="2897170" y="192087"/>
                </a:cubicBezTo>
                <a:cubicBezTo>
                  <a:pt x="2897170" y="194718"/>
                  <a:pt x="2895037" y="196850"/>
                  <a:pt x="2892407" y="196850"/>
                </a:cubicBezTo>
                <a:cubicBezTo>
                  <a:pt x="2889776" y="196850"/>
                  <a:pt x="2887643" y="194718"/>
                  <a:pt x="2887643" y="192087"/>
                </a:cubicBezTo>
                <a:cubicBezTo>
                  <a:pt x="2887643" y="189456"/>
                  <a:pt x="2889776" y="187324"/>
                  <a:pt x="2892407" y="187324"/>
                </a:cubicBezTo>
                <a:close/>
                <a:moveTo>
                  <a:pt x="2796362" y="182562"/>
                </a:moveTo>
                <a:cubicBezTo>
                  <a:pt x="2802061" y="182562"/>
                  <a:pt x="2806681" y="187181"/>
                  <a:pt x="2806681" y="192880"/>
                </a:cubicBezTo>
                <a:cubicBezTo>
                  <a:pt x="2806681" y="198579"/>
                  <a:pt x="2802061" y="203199"/>
                  <a:pt x="2796362" y="203199"/>
                </a:cubicBezTo>
                <a:cubicBezTo>
                  <a:pt x="2790663" y="203199"/>
                  <a:pt x="2786043" y="198579"/>
                  <a:pt x="2786043" y="192880"/>
                </a:cubicBezTo>
                <a:cubicBezTo>
                  <a:pt x="2786043" y="187181"/>
                  <a:pt x="2790663" y="182562"/>
                  <a:pt x="2796362" y="182562"/>
                </a:cubicBezTo>
                <a:close/>
                <a:moveTo>
                  <a:pt x="1357293" y="177800"/>
                </a:moveTo>
                <a:cubicBezTo>
                  <a:pt x="1365184" y="177800"/>
                  <a:pt x="1371581" y="184196"/>
                  <a:pt x="1371581" y="192087"/>
                </a:cubicBezTo>
                <a:cubicBezTo>
                  <a:pt x="1371581" y="199979"/>
                  <a:pt x="1365184" y="206375"/>
                  <a:pt x="1357293" y="206375"/>
                </a:cubicBezTo>
                <a:cubicBezTo>
                  <a:pt x="1349402" y="206375"/>
                  <a:pt x="1343005" y="199979"/>
                  <a:pt x="1343005" y="192087"/>
                </a:cubicBezTo>
                <a:cubicBezTo>
                  <a:pt x="1343005" y="184196"/>
                  <a:pt x="1349402" y="177800"/>
                  <a:pt x="1357293" y="177800"/>
                </a:cubicBezTo>
                <a:close/>
                <a:moveTo>
                  <a:pt x="1932762" y="177799"/>
                </a:moveTo>
                <a:cubicBezTo>
                  <a:pt x="1941092" y="177799"/>
                  <a:pt x="1947844" y="184551"/>
                  <a:pt x="1947844" y="192881"/>
                </a:cubicBezTo>
                <a:cubicBezTo>
                  <a:pt x="1947844" y="201211"/>
                  <a:pt x="1941092" y="207962"/>
                  <a:pt x="1932762" y="207962"/>
                </a:cubicBezTo>
                <a:cubicBezTo>
                  <a:pt x="1924432" y="207962"/>
                  <a:pt x="1917680" y="201211"/>
                  <a:pt x="1917680" y="192881"/>
                </a:cubicBezTo>
                <a:cubicBezTo>
                  <a:pt x="1917680" y="184551"/>
                  <a:pt x="1924432" y="177799"/>
                  <a:pt x="1932762" y="177799"/>
                </a:cubicBezTo>
                <a:close/>
                <a:moveTo>
                  <a:pt x="1837512" y="177799"/>
                </a:moveTo>
                <a:cubicBezTo>
                  <a:pt x="1845842" y="177799"/>
                  <a:pt x="1852594" y="184551"/>
                  <a:pt x="1852594" y="192881"/>
                </a:cubicBezTo>
                <a:cubicBezTo>
                  <a:pt x="1852594" y="201211"/>
                  <a:pt x="1845842" y="207962"/>
                  <a:pt x="1837512" y="207962"/>
                </a:cubicBezTo>
                <a:cubicBezTo>
                  <a:pt x="1829182" y="207962"/>
                  <a:pt x="1822430" y="201211"/>
                  <a:pt x="1822430" y="192881"/>
                </a:cubicBezTo>
                <a:cubicBezTo>
                  <a:pt x="1822430" y="184551"/>
                  <a:pt x="1829182" y="177799"/>
                  <a:pt x="1837512" y="177799"/>
                </a:cubicBezTo>
                <a:close/>
                <a:moveTo>
                  <a:pt x="1741468" y="174626"/>
                </a:moveTo>
                <a:cubicBezTo>
                  <a:pt x="1751113" y="174626"/>
                  <a:pt x="1758931" y="182443"/>
                  <a:pt x="1758931" y="192087"/>
                </a:cubicBezTo>
                <a:cubicBezTo>
                  <a:pt x="1758931" y="201732"/>
                  <a:pt x="1751113" y="209549"/>
                  <a:pt x="1741468" y="209549"/>
                </a:cubicBezTo>
                <a:cubicBezTo>
                  <a:pt x="1731823" y="209549"/>
                  <a:pt x="1724005" y="201732"/>
                  <a:pt x="1724005" y="192087"/>
                </a:cubicBezTo>
                <a:cubicBezTo>
                  <a:pt x="1724005" y="182443"/>
                  <a:pt x="1731823" y="174626"/>
                  <a:pt x="1741468" y="174626"/>
                </a:cubicBezTo>
                <a:close/>
                <a:moveTo>
                  <a:pt x="2028806" y="174625"/>
                </a:moveTo>
                <a:cubicBezTo>
                  <a:pt x="2038451" y="174625"/>
                  <a:pt x="2046269" y="182443"/>
                  <a:pt x="2046269" y="192087"/>
                </a:cubicBezTo>
                <a:cubicBezTo>
                  <a:pt x="2046269" y="201732"/>
                  <a:pt x="2038451" y="209549"/>
                  <a:pt x="2028806" y="209549"/>
                </a:cubicBezTo>
                <a:cubicBezTo>
                  <a:pt x="2019161" y="209549"/>
                  <a:pt x="2011343" y="201732"/>
                  <a:pt x="2011343" y="192087"/>
                </a:cubicBezTo>
                <a:cubicBezTo>
                  <a:pt x="2011343" y="182443"/>
                  <a:pt x="2019161" y="174625"/>
                  <a:pt x="2028806" y="174625"/>
                </a:cubicBezTo>
                <a:close/>
                <a:moveTo>
                  <a:pt x="2700318" y="174625"/>
                </a:moveTo>
                <a:cubicBezTo>
                  <a:pt x="2709963" y="174625"/>
                  <a:pt x="2717781" y="182442"/>
                  <a:pt x="2717781" y="192086"/>
                </a:cubicBezTo>
                <a:cubicBezTo>
                  <a:pt x="2717781" y="201732"/>
                  <a:pt x="2709963" y="209549"/>
                  <a:pt x="2700318" y="209549"/>
                </a:cubicBezTo>
                <a:cubicBezTo>
                  <a:pt x="2690673" y="209549"/>
                  <a:pt x="2682855" y="201732"/>
                  <a:pt x="2682855" y="192086"/>
                </a:cubicBezTo>
                <a:cubicBezTo>
                  <a:pt x="2682855" y="182442"/>
                  <a:pt x="2690673" y="174625"/>
                  <a:pt x="2700318" y="174625"/>
                </a:cubicBezTo>
                <a:close/>
                <a:moveTo>
                  <a:pt x="1644631" y="171451"/>
                </a:moveTo>
                <a:cubicBezTo>
                  <a:pt x="1656029" y="171451"/>
                  <a:pt x="1665269" y="180689"/>
                  <a:pt x="1665269" y="192087"/>
                </a:cubicBezTo>
                <a:cubicBezTo>
                  <a:pt x="1665269" y="203485"/>
                  <a:pt x="1656029" y="212725"/>
                  <a:pt x="1644631" y="212725"/>
                </a:cubicBezTo>
                <a:cubicBezTo>
                  <a:pt x="1633233" y="212725"/>
                  <a:pt x="1623993" y="203485"/>
                  <a:pt x="1623993" y="192087"/>
                </a:cubicBezTo>
                <a:cubicBezTo>
                  <a:pt x="1623993" y="180689"/>
                  <a:pt x="1633233" y="171451"/>
                  <a:pt x="1644631" y="171451"/>
                </a:cubicBezTo>
                <a:close/>
                <a:moveTo>
                  <a:pt x="2124849" y="169865"/>
                </a:moveTo>
                <a:cubicBezTo>
                  <a:pt x="2137562" y="169865"/>
                  <a:pt x="2147868" y="179812"/>
                  <a:pt x="2147868" y="192087"/>
                </a:cubicBezTo>
                <a:cubicBezTo>
                  <a:pt x="2147868" y="204362"/>
                  <a:pt x="2137562" y="214312"/>
                  <a:pt x="2124849" y="214312"/>
                </a:cubicBezTo>
                <a:cubicBezTo>
                  <a:pt x="2112136" y="214312"/>
                  <a:pt x="2101830" y="204362"/>
                  <a:pt x="2101830" y="192087"/>
                </a:cubicBezTo>
                <a:cubicBezTo>
                  <a:pt x="2101830" y="179812"/>
                  <a:pt x="2112136" y="169865"/>
                  <a:pt x="2124849" y="169865"/>
                </a:cubicBezTo>
                <a:close/>
                <a:moveTo>
                  <a:pt x="1549380" y="169865"/>
                </a:moveTo>
                <a:cubicBezTo>
                  <a:pt x="1561655" y="169865"/>
                  <a:pt x="1571605" y="180169"/>
                  <a:pt x="1571605" y="192881"/>
                </a:cubicBezTo>
                <a:cubicBezTo>
                  <a:pt x="1571605" y="205594"/>
                  <a:pt x="1561655" y="215900"/>
                  <a:pt x="1549380" y="215900"/>
                </a:cubicBezTo>
                <a:cubicBezTo>
                  <a:pt x="1537105" y="215900"/>
                  <a:pt x="1527155" y="205594"/>
                  <a:pt x="1527155" y="192881"/>
                </a:cubicBezTo>
                <a:cubicBezTo>
                  <a:pt x="1527155" y="180169"/>
                  <a:pt x="1537105" y="169865"/>
                  <a:pt x="1549380" y="169865"/>
                </a:cubicBezTo>
                <a:close/>
                <a:moveTo>
                  <a:pt x="1453337" y="169865"/>
                </a:moveTo>
                <a:cubicBezTo>
                  <a:pt x="1465174" y="169865"/>
                  <a:pt x="1474769" y="179813"/>
                  <a:pt x="1474769" y="192087"/>
                </a:cubicBezTo>
                <a:cubicBezTo>
                  <a:pt x="1474769" y="204362"/>
                  <a:pt x="1465174" y="214312"/>
                  <a:pt x="1453337" y="214312"/>
                </a:cubicBezTo>
                <a:cubicBezTo>
                  <a:pt x="1441500" y="214312"/>
                  <a:pt x="1431905" y="204362"/>
                  <a:pt x="1431905" y="192087"/>
                </a:cubicBezTo>
                <a:cubicBezTo>
                  <a:pt x="1431905" y="179813"/>
                  <a:pt x="1441500" y="169865"/>
                  <a:pt x="1453337" y="169865"/>
                </a:cubicBezTo>
                <a:close/>
                <a:moveTo>
                  <a:pt x="2604275" y="168276"/>
                </a:moveTo>
                <a:cubicBezTo>
                  <a:pt x="2617865" y="168276"/>
                  <a:pt x="2628882" y="179291"/>
                  <a:pt x="2628882" y="192880"/>
                </a:cubicBezTo>
                <a:cubicBezTo>
                  <a:pt x="2628882" y="206470"/>
                  <a:pt x="2617865" y="217488"/>
                  <a:pt x="2604275" y="217488"/>
                </a:cubicBezTo>
                <a:cubicBezTo>
                  <a:pt x="2590685" y="217488"/>
                  <a:pt x="2579668" y="206470"/>
                  <a:pt x="2579668" y="192880"/>
                </a:cubicBezTo>
                <a:cubicBezTo>
                  <a:pt x="2579668" y="179291"/>
                  <a:pt x="2590685" y="168276"/>
                  <a:pt x="2604275" y="168276"/>
                </a:cubicBezTo>
                <a:close/>
                <a:moveTo>
                  <a:pt x="2220893" y="165100"/>
                </a:moveTo>
                <a:cubicBezTo>
                  <a:pt x="2235798" y="165100"/>
                  <a:pt x="2247881" y="177538"/>
                  <a:pt x="2247881" y="192881"/>
                </a:cubicBezTo>
                <a:cubicBezTo>
                  <a:pt x="2247881" y="208224"/>
                  <a:pt x="2235798" y="220663"/>
                  <a:pt x="2220893" y="220663"/>
                </a:cubicBezTo>
                <a:cubicBezTo>
                  <a:pt x="2205988" y="220663"/>
                  <a:pt x="2193905" y="208224"/>
                  <a:pt x="2193905" y="192881"/>
                </a:cubicBezTo>
                <a:cubicBezTo>
                  <a:pt x="2193905" y="177538"/>
                  <a:pt x="2205988" y="165100"/>
                  <a:pt x="2220893" y="165100"/>
                </a:cubicBezTo>
                <a:close/>
                <a:moveTo>
                  <a:pt x="2508230" y="160339"/>
                </a:moveTo>
                <a:cubicBezTo>
                  <a:pt x="2525765" y="160339"/>
                  <a:pt x="2539980" y="174553"/>
                  <a:pt x="2539980" y="192087"/>
                </a:cubicBezTo>
                <a:cubicBezTo>
                  <a:pt x="2539980" y="209621"/>
                  <a:pt x="2525765" y="223837"/>
                  <a:pt x="2508230" y="223837"/>
                </a:cubicBezTo>
                <a:cubicBezTo>
                  <a:pt x="2490695" y="223837"/>
                  <a:pt x="2476480" y="209621"/>
                  <a:pt x="2476480" y="192087"/>
                </a:cubicBezTo>
                <a:cubicBezTo>
                  <a:pt x="2476480" y="174553"/>
                  <a:pt x="2490695" y="160339"/>
                  <a:pt x="2508230" y="160339"/>
                </a:cubicBezTo>
                <a:close/>
                <a:moveTo>
                  <a:pt x="2316937" y="160339"/>
                </a:moveTo>
                <a:cubicBezTo>
                  <a:pt x="2334911" y="160339"/>
                  <a:pt x="2349481" y="174908"/>
                  <a:pt x="2349481" y="192881"/>
                </a:cubicBezTo>
                <a:cubicBezTo>
                  <a:pt x="2349481" y="210854"/>
                  <a:pt x="2334911" y="225425"/>
                  <a:pt x="2316937" y="225425"/>
                </a:cubicBezTo>
                <a:cubicBezTo>
                  <a:pt x="2298963" y="225425"/>
                  <a:pt x="2284393" y="210854"/>
                  <a:pt x="2284393" y="192881"/>
                </a:cubicBezTo>
                <a:cubicBezTo>
                  <a:pt x="2284393" y="174908"/>
                  <a:pt x="2298963" y="160339"/>
                  <a:pt x="2316937" y="160339"/>
                </a:cubicBezTo>
                <a:close/>
                <a:moveTo>
                  <a:pt x="2412187" y="157164"/>
                </a:moveTo>
                <a:cubicBezTo>
                  <a:pt x="2431038" y="157164"/>
                  <a:pt x="2446319" y="172800"/>
                  <a:pt x="2446319" y="192087"/>
                </a:cubicBezTo>
                <a:cubicBezTo>
                  <a:pt x="2446319" y="211375"/>
                  <a:pt x="2431038" y="227012"/>
                  <a:pt x="2412187" y="227012"/>
                </a:cubicBezTo>
                <a:cubicBezTo>
                  <a:pt x="2393336" y="227012"/>
                  <a:pt x="2378055" y="211375"/>
                  <a:pt x="2378055" y="192087"/>
                </a:cubicBezTo>
                <a:cubicBezTo>
                  <a:pt x="2378055" y="172800"/>
                  <a:pt x="2393336" y="157164"/>
                  <a:pt x="2412187" y="157164"/>
                </a:cubicBezTo>
                <a:close/>
                <a:moveTo>
                  <a:pt x="1453337" y="96838"/>
                </a:moveTo>
                <a:cubicBezTo>
                  <a:pt x="1453775" y="96838"/>
                  <a:pt x="1454131" y="97194"/>
                  <a:pt x="1454131" y="97633"/>
                </a:cubicBezTo>
                <a:cubicBezTo>
                  <a:pt x="1454131" y="98071"/>
                  <a:pt x="1453775" y="98426"/>
                  <a:pt x="1453337" y="98426"/>
                </a:cubicBezTo>
                <a:cubicBezTo>
                  <a:pt x="1452898" y="98426"/>
                  <a:pt x="1452543" y="98071"/>
                  <a:pt x="1452543" y="97633"/>
                </a:cubicBezTo>
                <a:cubicBezTo>
                  <a:pt x="1452543" y="97194"/>
                  <a:pt x="1452898" y="96838"/>
                  <a:pt x="1453337" y="96838"/>
                </a:cubicBezTo>
                <a:close/>
                <a:moveTo>
                  <a:pt x="2796362" y="96838"/>
                </a:moveTo>
                <a:cubicBezTo>
                  <a:pt x="2796801" y="96838"/>
                  <a:pt x="2797156" y="97193"/>
                  <a:pt x="2797156" y="97632"/>
                </a:cubicBezTo>
                <a:cubicBezTo>
                  <a:pt x="2797156" y="98070"/>
                  <a:pt x="2796801" y="98426"/>
                  <a:pt x="2796362" y="98426"/>
                </a:cubicBezTo>
                <a:cubicBezTo>
                  <a:pt x="2795924" y="98426"/>
                  <a:pt x="2795568" y="98070"/>
                  <a:pt x="2795568" y="97632"/>
                </a:cubicBezTo>
                <a:cubicBezTo>
                  <a:pt x="2795568" y="97193"/>
                  <a:pt x="2795924" y="96838"/>
                  <a:pt x="2796362" y="96838"/>
                </a:cubicBezTo>
                <a:close/>
                <a:moveTo>
                  <a:pt x="2700318" y="95250"/>
                </a:moveTo>
                <a:cubicBezTo>
                  <a:pt x="2701196" y="95250"/>
                  <a:pt x="2701906" y="95961"/>
                  <a:pt x="2701906" y="96838"/>
                </a:cubicBezTo>
                <a:cubicBezTo>
                  <a:pt x="2701906" y="97715"/>
                  <a:pt x="2701196" y="98426"/>
                  <a:pt x="2700318" y="98426"/>
                </a:cubicBezTo>
                <a:cubicBezTo>
                  <a:pt x="2699441" y="98426"/>
                  <a:pt x="2698730" y="97715"/>
                  <a:pt x="2698730" y="96838"/>
                </a:cubicBezTo>
                <a:cubicBezTo>
                  <a:pt x="2698730" y="95961"/>
                  <a:pt x="2699441" y="95250"/>
                  <a:pt x="2700318" y="95250"/>
                </a:cubicBezTo>
                <a:close/>
                <a:moveTo>
                  <a:pt x="1549380" y="93663"/>
                </a:moveTo>
                <a:cubicBezTo>
                  <a:pt x="1551133" y="93663"/>
                  <a:pt x="1552555" y="95085"/>
                  <a:pt x="1552555" y="96838"/>
                </a:cubicBezTo>
                <a:cubicBezTo>
                  <a:pt x="1552555" y="98592"/>
                  <a:pt x="1551133" y="100014"/>
                  <a:pt x="1549380" y="100014"/>
                </a:cubicBezTo>
                <a:cubicBezTo>
                  <a:pt x="1547627" y="100014"/>
                  <a:pt x="1546205" y="98592"/>
                  <a:pt x="1546205" y="96838"/>
                </a:cubicBezTo>
                <a:cubicBezTo>
                  <a:pt x="1546205" y="95085"/>
                  <a:pt x="1547627" y="93663"/>
                  <a:pt x="1549380" y="93663"/>
                </a:cubicBezTo>
                <a:close/>
                <a:moveTo>
                  <a:pt x="2604274" y="92075"/>
                </a:moveTo>
                <a:cubicBezTo>
                  <a:pt x="2606466" y="92075"/>
                  <a:pt x="2608243" y="93852"/>
                  <a:pt x="2608243" y="96044"/>
                </a:cubicBezTo>
                <a:cubicBezTo>
                  <a:pt x="2608243" y="98235"/>
                  <a:pt x="2606466" y="100013"/>
                  <a:pt x="2604274" y="100013"/>
                </a:cubicBezTo>
                <a:cubicBezTo>
                  <a:pt x="2602082" y="100013"/>
                  <a:pt x="2600305" y="98235"/>
                  <a:pt x="2600305" y="96044"/>
                </a:cubicBezTo>
                <a:cubicBezTo>
                  <a:pt x="2600305" y="93852"/>
                  <a:pt x="2602082" y="92075"/>
                  <a:pt x="2604274" y="92075"/>
                </a:cubicBezTo>
                <a:close/>
                <a:moveTo>
                  <a:pt x="1644631" y="88900"/>
                </a:moveTo>
                <a:cubicBezTo>
                  <a:pt x="1649015" y="88900"/>
                  <a:pt x="1652569" y="92455"/>
                  <a:pt x="1652569" y="96838"/>
                </a:cubicBezTo>
                <a:cubicBezTo>
                  <a:pt x="1652569" y="101223"/>
                  <a:pt x="1649015" y="104776"/>
                  <a:pt x="1644631" y="104776"/>
                </a:cubicBezTo>
                <a:cubicBezTo>
                  <a:pt x="1640247" y="104776"/>
                  <a:pt x="1636693" y="101223"/>
                  <a:pt x="1636693" y="96838"/>
                </a:cubicBezTo>
                <a:cubicBezTo>
                  <a:pt x="1636693" y="92455"/>
                  <a:pt x="1640247" y="88900"/>
                  <a:pt x="1644631" y="88900"/>
                </a:cubicBezTo>
                <a:close/>
                <a:moveTo>
                  <a:pt x="2508231" y="88900"/>
                </a:moveTo>
                <a:cubicBezTo>
                  <a:pt x="2512615" y="88900"/>
                  <a:pt x="2516169" y="92098"/>
                  <a:pt x="2516169" y="96044"/>
                </a:cubicBezTo>
                <a:cubicBezTo>
                  <a:pt x="2516169" y="99990"/>
                  <a:pt x="2512615" y="103187"/>
                  <a:pt x="2508231" y="103187"/>
                </a:cubicBezTo>
                <a:cubicBezTo>
                  <a:pt x="2503847" y="103187"/>
                  <a:pt x="2500293" y="99990"/>
                  <a:pt x="2500293" y="96044"/>
                </a:cubicBezTo>
                <a:cubicBezTo>
                  <a:pt x="2500293" y="92098"/>
                  <a:pt x="2503847" y="88900"/>
                  <a:pt x="2508231" y="88900"/>
                </a:cubicBezTo>
                <a:close/>
                <a:moveTo>
                  <a:pt x="2412981" y="84138"/>
                </a:moveTo>
                <a:cubicBezTo>
                  <a:pt x="2419119" y="84138"/>
                  <a:pt x="2424094" y="89469"/>
                  <a:pt x="2424094" y="96045"/>
                </a:cubicBezTo>
                <a:cubicBezTo>
                  <a:pt x="2424094" y="102622"/>
                  <a:pt x="2419119" y="107952"/>
                  <a:pt x="2412981" y="107952"/>
                </a:cubicBezTo>
                <a:cubicBezTo>
                  <a:pt x="2406843" y="107952"/>
                  <a:pt x="2401868" y="102622"/>
                  <a:pt x="2401868" y="96045"/>
                </a:cubicBezTo>
                <a:cubicBezTo>
                  <a:pt x="2401868" y="89469"/>
                  <a:pt x="2406843" y="84138"/>
                  <a:pt x="2412981" y="84138"/>
                </a:cubicBezTo>
                <a:close/>
                <a:moveTo>
                  <a:pt x="1740674" y="82550"/>
                </a:moveTo>
                <a:cubicBezTo>
                  <a:pt x="1748127" y="82550"/>
                  <a:pt x="1754168" y="88947"/>
                  <a:pt x="1754168" y="96838"/>
                </a:cubicBezTo>
                <a:cubicBezTo>
                  <a:pt x="1754168" y="104729"/>
                  <a:pt x="1748127" y="111126"/>
                  <a:pt x="1740674" y="111126"/>
                </a:cubicBezTo>
                <a:cubicBezTo>
                  <a:pt x="1733221" y="111126"/>
                  <a:pt x="1727180" y="104729"/>
                  <a:pt x="1727180" y="96838"/>
                </a:cubicBezTo>
                <a:cubicBezTo>
                  <a:pt x="1727180" y="88947"/>
                  <a:pt x="1733221" y="82550"/>
                  <a:pt x="1740674" y="82550"/>
                </a:cubicBezTo>
                <a:close/>
                <a:moveTo>
                  <a:pt x="2316937" y="80963"/>
                </a:moveTo>
                <a:cubicBezTo>
                  <a:pt x="2325267" y="80963"/>
                  <a:pt x="2332019" y="88070"/>
                  <a:pt x="2332019" y="96838"/>
                </a:cubicBezTo>
                <a:cubicBezTo>
                  <a:pt x="2332019" y="105606"/>
                  <a:pt x="2325267" y="112713"/>
                  <a:pt x="2316937" y="112713"/>
                </a:cubicBezTo>
                <a:cubicBezTo>
                  <a:pt x="2308607" y="112713"/>
                  <a:pt x="2301855" y="105606"/>
                  <a:pt x="2301855" y="96838"/>
                </a:cubicBezTo>
                <a:cubicBezTo>
                  <a:pt x="2301855" y="88070"/>
                  <a:pt x="2308607" y="80963"/>
                  <a:pt x="2316937" y="80963"/>
                </a:cubicBezTo>
                <a:close/>
                <a:moveTo>
                  <a:pt x="2220893" y="77788"/>
                </a:moveTo>
                <a:cubicBezTo>
                  <a:pt x="2231414" y="77788"/>
                  <a:pt x="2239943" y="86317"/>
                  <a:pt x="2239943" y="96838"/>
                </a:cubicBezTo>
                <a:cubicBezTo>
                  <a:pt x="2239943" y="107359"/>
                  <a:pt x="2231414" y="115888"/>
                  <a:pt x="2220893" y="115888"/>
                </a:cubicBezTo>
                <a:cubicBezTo>
                  <a:pt x="2210372" y="115888"/>
                  <a:pt x="2201843" y="107359"/>
                  <a:pt x="2201843" y="96838"/>
                </a:cubicBezTo>
                <a:cubicBezTo>
                  <a:pt x="2201843" y="86317"/>
                  <a:pt x="2210372" y="77788"/>
                  <a:pt x="2220893" y="77788"/>
                </a:cubicBezTo>
                <a:close/>
                <a:moveTo>
                  <a:pt x="1837512" y="77788"/>
                </a:moveTo>
                <a:cubicBezTo>
                  <a:pt x="1847595" y="77788"/>
                  <a:pt x="1855769" y="86317"/>
                  <a:pt x="1855769" y="96838"/>
                </a:cubicBezTo>
                <a:cubicBezTo>
                  <a:pt x="1855769" y="107359"/>
                  <a:pt x="1847595" y="115888"/>
                  <a:pt x="1837512" y="115888"/>
                </a:cubicBezTo>
                <a:cubicBezTo>
                  <a:pt x="1827429" y="115888"/>
                  <a:pt x="1819255" y="107359"/>
                  <a:pt x="1819255" y="96838"/>
                </a:cubicBezTo>
                <a:cubicBezTo>
                  <a:pt x="1819255" y="86317"/>
                  <a:pt x="1827429" y="77788"/>
                  <a:pt x="1837512" y="77788"/>
                </a:cubicBezTo>
                <a:close/>
                <a:moveTo>
                  <a:pt x="2124850" y="76200"/>
                </a:moveTo>
                <a:cubicBezTo>
                  <a:pt x="2136687" y="76200"/>
                  <a:pt x="2146282" y="85439"/>
                  <a:pt x="2146282" y="96838"/>
                </a:cubicBezTo>
                <a:cubicBezTo>
                  <a:pt x="2146282" y="108236"/>
                  <a:pt x="2136687" y="117476"/>
                  <a:pt x="2124850" y="117476"/>
                </a:cubicBezTo>
                <a:cubicBezTo>
                  <a:pt x="2113013" y="117476"/>
                  <a:pt x="2103418" y="108236"/>
                  <a:pt x="2103418" y="96838"/>
                </a:cubicBezTo>
                <a:cubicBezTo>
                  <a:pt x="2103418" y="85439"/>
                  <a:pt x="2113013" y="76200"/>
                  <a:pt x="2124850" y="76200"/>
                </a:cubicBezTo>
                <a:close/>
                <a:moveTo>
                  <a:pt x="2028805" y="74613"/>
                </a:moveTo>
                <a:cubicBezTo>
                  <a:pt x="2041080" y="74613"/>
                  <a:pt x="2051030" y="84563"/>
                  <a:pt x="2051030" y="96838"/>
                </a:cubicBezTo>
                <a:cubicBezTo>
                  <a:pt x="2051030" y="109113"/>
                  <a:pt x="2041080" y="119063"/>
                  <a:pt x="2028805" y="119063"/>
                </a:cubicBezTo>
                <a:cubicBezTo>
                  <a:pt x="2016530" y="119063"/>
                  <a:pt x="2006580" y="109113"/>
                  <a:pt x="2006580" y="96838"/>
                </a:cubicBezTo>
                <a:cubicBezTo>
                  <a:pt x="2006580" y="84563"/>
                  <a:pt x="2016530" y="74613"/>
                  <a:pt x="2028805" y="74613"/>
                </a:cubicBezTo>
                <a:close/>
                <a:moveTo>
                  <a:pt x="1932762" y="74613"/>
                </a:moveTo>
                <a:cubicBezTo>
                  <a:pt x="1944599" y="74613"/>
                  <a:pt x="1954194" y="84208"/>
                  <a:pt x="1954194" y="96045"/>
                </a:cubicBezTo>
                <a:cubicBezTo>
                  <a:pt x="1954194" y="107882"/>
                  <a:pt x="1944599" y="117477"/>
                  <a:pt x="1932762" y="117477"/>
                </a:cubicBezTo>
                <a:cubicBezTo>
                  <a:pt x="1920925" y="117477"/>
                  <a:pt x="1911330" y="107882"/>
                  <a:pt x="1911330" y="96045"/>
                </a:cubicBezTo>
                <a:cubicBezTo>
                  <a:pt x="1911330" y="84208"/>
                  <a:pt x="1920925" y="74613"/>
                  <a:pt x="1932762" y="74613"/>
                </a:cubicBezTo>
                <a:close/>
                <a:moveTo>
                  <a:pt x="2029599" y="1"/>
                </a:moveTo>
                <a:cubicBezTo>
                  <a:pt x="2030037" y="1"/>
                  <a:pt x="2030393" y="356"/>
                  <a:pt x="2030393" y="795"/>
                </a:cubicBezTo>
                <a:cubicBezTo>
                  <a:pt x="2030393" y="1233"/>
                  <a:pt x="2030037" y="1589"/>
                  <a:pt x="2029599" y="1589"/>
                </a:cubicBezTo>
                <a:cubicBezTo>
                  <a:pt x="2029160" y="1589"/>
                  <a:pt x="2028805" y="1233"/>
                  <a:pt x="2028805" y="795"/>
                </a:cubicBezTo>
                <a:cubicBezTo>
                  <a:pt x="2028805" y="356"/>
                  <a:pt x="2029160" y="1"/>
                  <a:pt x="2029599" y="1"/>
                </a:cubicBezTo>
                <a:close/>
                <a:moveTo>
                  <a:pt x="1932762" y="1"/>
                </a:moveTo>
                <a:cubicBezTo>
                  <a:pt x="1933200" y="1"/>
                  <a:pt x="1933556" y="356"/>
                  <a:pt x="1933556" y="795"/>
                </a:cubicBezTo>
                <a:cubicBezTo>
                  <a:pt x="1933556" y="1233"/>
                  <a:pt x="1933200" y="1589"/>
                  <a:pt x="1932762" y="1589"/>
                </a:cubicBezTo>
                <a:cubicBezTo>
                  <a:pt x="1932323" y="1589"/>
                  <a:pt x="1931968" y="1233"/>
                  <a:pt x="1931968" y="795"/>
                </a:cubicBezTo>
                <a:cubicBezTo>
                  <a:pt x="1931968" y="356"/>
                  <a:pt x="1932323" y="1"/>
                  <a:pt x="1932762" y="1"/>
                </a:cubicBezTo>
                <a:close/>
                <a:moveTo>
                  <a:pt x="2316937" y="0"/>
                </a:moveTo>
                <a:cubicBezTo>
                  <a:pt x="2317375" y="0"/>
                  <a:pt x="2317731" y="356"/>
                  <a:pt x="2317731" y="794"/>
                </a:cubicBezTo>
                <a:cubicBezTo>
                  <a:pt x="2317731" y="1233"/>
                  <a:pt x="2317375" y="1589"/>
                  <a:pt x="2316937" y="1589"/>
                </a:cubicBezTo>
                <a:cubicBezTo>
                  <a:pt x="2316498" y="1589"/>
                  <a:pt x="2316143" y="1233"/>
                  <a:pt x="2316143" y="794"/>
                </a:cubicBezTo>
                <a:cubicBezTo>
                  <a:pt x="2316143" y="356"/>
                  <a:pt x="2316498" y="0"/>
                  <a:pt x="2316937" y="0"/>
                </a:cubicBezTo>
                <a:close/>
                <a:moveTo>
                  <a:pt x="2220099" y="0"/>
                </a:moveTo>
                <a:cubicBezTo>
                  <a:pt x="2220537" y="0"/>
                  <a:pt x="2220893" y="356"/>
                  <a:pt x="2220893" y="795"/>
                </a:cubicBezTo>
                <a:cubicBezTo>
                  <a:pt x="2220893" y="1233"/>
                  <a:pt x="2220537" y="1589"/>
                  <a:pt x="2220099" y="1589"/>
                </a:cubicBezTo>
                <a:cubicBezTo>
                  <a:pt x="2219660" y="1589"/>
                  <a:pt x="2219305" y="1233"/>
                  <a:pt x="2219305" y="795"/>
                </a:cubicBezTo>
                <a:cubicBezTo>
                  <a:pt x="2219305" y="356"/>
                  <a:pt x="2219660" y="0"/>
                  <a:pt x="2220099" y="0"/>
                </a:cubicBezTo>
                <a:close/>
                <a:moveTo>
                  <a:pt x="2124849" y="0"/>
                </a:moveTo>
                <a:cubicBezTo>
                  <a:pt x="2125287" y="0"/>
                  <a:pt x="2125643" y="356"/>
                  <a:pt x="2125643" y="795"/>
                </a:cubicBezTo>
                <a:cubicBezTo>
                  <a:pt x="2125643" y="1233"/>
                  <a:pt x="2125287" y="1589"/>
                  <a:pt x="2124849" y="1589"/>
                </a:cubicBezTo>
                <a:cubicBezTo>
                  <a:pt x="2124410" y="1589"/>
                  <a:pt x="2124055" y="1233"/>
                  <a:pt x="2124055" y="795"/>
                </a:cubicBezTo>
                <a:cubicBezTo>
                  <a:pt x="2124055" y="356"/>
                  <a:pt x="2124410" y="0"/>
                  <a:pt x="2124849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公司优势</a:t>
            </a:r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A893010E-9036-9479-B91C-E3BB03AE368B}"/>
              </a:ext>
            </a:extLst>
          </p:cNvPr>
          <p:cNvSpPr/>
          <p:nvPr/>
        </p:nvSpPr>
        <p:spPr>
          <a:xfrm>
            <a:off x="1164051" y="2255242"/>
            <a:ext cx="2461816" cy="2461816"/>
          </a:xfrm>
          <a:prstGeom prst="arc">
            <a:avLst>
              <a:gd name="adj1" fmla="val 16200000"/>
              <a:gd name="adj2" fmla="val 5378755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Oval 1+">
            <a:extLst>
              <a:ext uri="{FF2B5EF4-FFF2-40B4-BE49-F238E27FC236}">
                <a16:creationId xmlns:a16="http://schemas.microsoft.com/office/drawing/2014/main" id="{426FEE39-A41A-3444-B954-06F4EFAEA6C9}"/>
              </a:ext>
            </a:extLst>
          </p:cNvPr>
          <p:cNvSpPr/>
          <p:nvPr/>
        </p:nvSpPr>
        <p:spPr>
          <a:xfrm>
            <a:off x="5015304" y="2490788"/>
            <a:ext cx="2109434" cy="2109434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zh-CN" altLang="en-US" sz="171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734F283-7F27-D1EE-F15C-AC9C318F7275}"/>
              </a:ext>
            </a:extLst>
          </p:cNvPr>
          <p:cNvSpPr/>
          <p:nvPr/>
        </p:nvSpPr>
        <p:spPr>
          <a:xfrm>
            <a:off x="5131337" y="2608743"/>
            <a:ext cx="1877368" cy="1874937"/>
          </a:xfrm>
          <a:custGeom>
            <a:avLst/>
            <a:gdLst>
              <a:gd name="connsiteX0" fmla="*/ 866318 w 1877368"/>
              <a:gd name="connsiteY0" fmla="*/ 0 h 1874937"/>
              <a:gd name="connsiteX1" fmla="*/ 938684 w 1877368"/>
              <a:gd name="connsiteY1" fmla="*/ 124770 h 1874937"/>
              <a:gd name="connsiteX2" fmla="*/ 1011051 w 1877368"/>
              <a:gd name="connsiteY2" fmla="*/ 0 h 1874937"/>
              <a:gd name="connsiteX3" fmla="*/ 1034836 w 1877368"/>
              <a:gd name="connsiteY3" fmla="*/ 1201 h 1874937"/>
              <a:gd name="connsiteX4" fmla="*/ 1874246 w 1877368"/>
              <a:gd name="connsiteY4" fmla="*/ 840611 h 1874937"/>
              <a:gd name="connsiteX5" fmla="*/ 1877368 w 1877368"/>
              <a:gd name="connsiteY5" fmla="*/ 902442 h 1874937"/>
              <a:gd name="connsiteX6" fmla="*/ 1775462 w 1877368"/>
              <a:gd name="connsiteY6" fmla="*/ 961547 h 1874937"/>
              <a:gd name="connsiteX7" fmla="*/ 1874936 w 1877368"/>
              <a:gd name="connsiteY7" fmla="*/ 1019243 h 1874937"/>
              <a:gd name="connsiteX8" fmla="*/ 1874246 w 1877368"/>
              <a:gd name="connsiteY8" fmla="*/ 1032915 h 1874937"/>
              <a:gd name="connsiteX9" fmla="*/ 1034836 w 1877368"/>
              <a:gd name="connsiteY9" fmla="*/ 1872325 h 1874937"/>
              <a:gd name="connsiteX10" fmla="*/ 983119 w 1877368"/>
              <a:gd name="connsiteY10" fmla="*/ 1874936 h 1874937"/>
              <a:gd name="connsiteX11" fmla="*/ 938684 w 1877368"/>
              <a:gd name="connsiteY11" fmla="*/ 1798325 h 1874937"/>
              <a:gd name="connsiteX12" fmla="*/ 894250 w 1877368"/>
              <a:gd name="connsiteY12" fmla="*/ 1874937 h 1874937"/>
              <a:gd name="connsiteX13" fmla="*/ 842532 w 1877368"/>
              <a:gd name="connsiteY13" fmla="*/ 1872325 h 1874937"/>
              <a:gd name="connsiteX14" fmla="*/ 3123 w 1877368"/>
              <a:gd name="connsiteY14" fmla="*/ 1032915 h 1874937"/>
              <a:gd name="connsiteX15" fmla="*/ 2432 w 1877368"/>
              <a:gd name="connsiteY15" fmla="*/ 1019243 h 1874937"/>
              <a:gd name="connsiteX16" fmla="*/ 101907 w 1877368"/>
              <a:gd name="connsiteY16" fmla="*/ 961547 h 1874937"/>
              <a:gd name="connsiteX17" fmla="*/ 0 w 1877368"/>
              <a:gd name="connsiteY17" fmla="*/ 902441 h 1874937"/>
              <a:gd name="connsiteX18" fmla="*/ 3123 w 1877368"/>
              <a:gd name="connsiteY18" fmla="*/ 840611 h 1874937"/>
              <a:gd name="connsiteX19" fmla="*/ 842532 w 1877368"/>
              <a:gd name="connsiteY19" fmla="*/ 1201 h 187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7368" h="1874937">
                <a:moveTo>
                  <a:pt x="866318" y="0"/>
                </a:moveTo>
                <a:lnTo>
                  <a:pt x="938684" y="124770"/>
                </a:lnTo>
                <a:lnTo>
                  <a:pt x="1011051" y="0"/>
                </a:lnTo>
                <a:lnTo>
                  <a:pt x="1034836" y="1201"/>
                </a:lnTo>
                <a:cubicBezTo>
                  <a:pt x="1477433" y="46150"/>
                  <a:pt x="1829298" y="398014"/>
                  <a:pt x="1874246" y="840611"/>
                </a:cubicBezTo>
                <a:lnTo>
                  <a:pt x="1877368" y="902442"/>
                </a:lnTo>
                <a:lnTo>
                  <a:pt x="1775462" y="961547"/>
                </a:lnTo>
                <a:lnTo>
                  <a:pt x="1874936" y="1019243"/>
                </a:lnTo>
                <a:lnTo>
                  <a:pt x="1874246" y="1032915"/>
                </a:lnTo>
                <a:cubicBezTo>
                  <a:pt x="1829298" y="1475512"/>
                  <a:pt x="1477433" y="1827377"/>
                  <a:pt x="1034836" y="1872325"/>
                </a:cubicBezTo>
                <a:lnTo>
                  <a:pt x="983119" y="1874936"/>
                </a:lnTo>
                <a:lnTo>
                  <a:pt x="938684" y="1798325"/>
                </a:lnTo>
                <a:lnTo>
                  <a:pt x="894250" y="1874937"/>
                </a:lnTo>
                <a:lnTo>
                  <a:pt x="842532" y="1872325"/>
                </a:lnTo>
                <a:cubicBezTo>
                  <a:pt x="399935" y="1827377"/>
                  <a:pt x="48071" y="1475512"/>
                  <a:pt x="3123" y="1032915"/>
                </a:cubicBezTo>
                <a:lnTo>
                  <a:pt x="2432" y="1019243"/>
                </a:lnTo>
                <a:lnTo>
                  <a:pt x="101907" y="961547"/>
                </a:lnTo>
                <a:lnTo>
                  <a:pt x="0" y="902441"/>
                </a:lnTo>
                <a:lnTo>
                  <a:pt x="3123" y="840611"/>
                </a:lnTo>
                <a:cubicBezTo>
                  <a:pt x="48071" y="398014"/>
                  <a:pt x="399935" y="46150"/>
                  <a:pt x="842532" y="12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21A9F6-09AD-550C-B621-26085FA2DF67}"/>
              </a:ext>
            </a:extLst>
          </p:cNvPr>
          <p:cNvSpPr txBox="1"/>
          <p:nvPr/>
        </p:nvSpPr>
        <p:spPr>
          <a:xfrm>
            <a:off x="5531412" y="3330062"/>
            <a:ext cx="1077218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097662-F662-6EAE-035F-D30ED3605D13}"/>
              </a:ext>
            </a:extLst>
          </p:cNvPr>
          <p:cNvSpPr/>
          <p:nvPr/>
        </p:nvSpPr>
        <p:spPr>
          <a:xfrm>
            <a:off x="3081986" y="3023016"/>
            <a:ext cx="1047750" cy="104639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EBA7477-107E-55CF-CBEC-72AA8EF4EB06}"/>
              </a:ext>
            </a:extLst>
          </p:cNvPr>
          <p:cNvCxnSpPr>
            <a:cxnSpLocks/>
          </p:cNvCxnSpPr>
          <p:nvPr/>
        </p:nvCxnSpPr>
        <p:spPr>
          <a:xfrm flipH="1">
            <a:off x="4257096" y="3486150"/>
            <a:ext cx="6413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35825FA-AF30-45AB-57D9-E42020060B93}"/>
              </a:ext>
            </a:extLst>
          </p:cNvPr>
          <p:cNvSpPr txBox="1"/>
          <p:nvPr/>
        </p:nvSpPr>
        <p:spPr>
          <a:xfrm>
            <a:off x="660182" y="2428429"/>
            <a:ext cx="2006818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D464A3-9F5C-E465-C7DD-85F30867ACE7}"/>
              </a:ext>
            </a:extLst>
          </p:cNvPr>
          <p:cNvSpPr txBox="1"/>
          <p:nvPr/>
        </p:nvSpPr>
        <p:spPr>
          <a:xfrm>
            <a:off x="660183" y="2042356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3A4E20-5DA7-B642-C395-89FF7DA57489}"/>
              </a:ext>
            </a:extLst>
          </p:cNvPr>
          <p:cNvSpPr txBox="1"/>
          <p:nvPr/>
        </p:nvSpPr>
        <p:spPr>
          <a:xfrm>
            <a:off x="660182" y="4946685"/>
            <a:ext cx="2006818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5912D2-1310-5614-C72B-EF8BBBBDD95B}"/>
              </a:ext>
            </a:extLst>
          </p:cNvPr>
          <p:cNvSpPr txBox="1"/>
          <p:nvPr/>
        </p:nvSpPr>
        <p:spPr>
          <a:xfrm>
            <a:off x="660183" y="4560612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4AD036E1-9BD5-86BC-58DD-55991380875E}"/>
              </a:ext>
            </a:extLst>
          </p:cNvPr>
          <p:cNvSpPr/>
          <p:nvPr/>
        </p:nvSpPr>
        <p:spPr>
          <a:xfrm flipH="1">
            <a:off x="8566134" y="2255242"/>
            <a:ext cx="2461816" cy="2461816"/>
          </a:xfrm>
          <a:prstGeom prst="arc">
            <a:avLst>
              <a:gd name="adj1" fmla="val 16200000"/>
              <a:gd name="adj2" fmla="val 5378755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551ACA9-6C6B-A05E-9C70-6C8217C092C7}"/>
              </a:ext>
            </a:extLst>
          </p:cNvPr>
          <p:cNvSpPr/>
          <p:nvPr/>
        </p:nvSpPr>
        <p:spPr>
          <a:xfrm flipH="1">
            <a:off x="8062265" y="3023016"/>
            <a:ext cx="1047750" cy="104639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F6DC0E0-B8A5-C564-38D7-C15ED5350C86}"/>
              </a:ext>
            </a:extLst>
          </p:cNvPr>
          <p:cNvCxnSpPr>
            <a:cxnSpLocks/>
          </p:cNvCxnSpPr>
          <p:nvPr/>
        </p:nvCxnSpPr>
        <p:spPr>
          <a:xfrm>
            <a:off x="7293555" y="3486150"/>
            <a:ext cx="6413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3925795-0C19-591A-89EA-286A06A204DC}"/>
              </a:ext>
            </a:extLst>
          </p:cNvPr>
          <p:cNvSpPr txBox="1"/>
          <p:nvPr/>
        </p:nvSpPr>
        <p:spPr>
          <a:xfrm flipH="1">
            <a:off x="9534527" y="2428429"/>
            <a:ext cx="1997292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C0BD06E-0155-A8B2-D317-8A3E2BADD4EA}"/>
              </a:ext>
            </a:extLst>
          </p:cNvPr>
          <p:cNvSpPr txBox="1"/>
          <p:nvPr/>
        </p:nvSpPr>
        <p:spPr>
          <a:xfrm flipH="1">
            <a:off x="9685159" y="2042356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D15BA9E-7331-DE15-82FE-A7CC0475F639}"/>
              </a:ext>
            </a:extLst>
          </p:cNvPr>
          <p:cNvSpPr txBox="1"/>
          <p:nvPr/>
        </p:nvSpPr>
        <p:spPr>
          <a:xfrm flipH="1">
            <a:off x="9534524" y="4931561"/>
            <a:ext cx="1997293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252D80F-4DE5-BF2C-F310-83540A7C5332}"/>
              </a:ext>
            </a:extLst>
          </p:cNvPr>
          <p:cNvSpPr txBox="1"/>
          <p:nvPr/>
        </p:nvSpPr>
        <p:spPr>
          <a:xfrm flipH="1">
            <a:off x="9685159" y="4545488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2B370B74-2205-F618-1AB6-81B4778BECC7}"/>
              </a:ext>
            </a:extLst>
          </p:cNvPr>
          <p:cNvSpPr/>
          <p:nvPr/>
        </p:nvSpPr>
        <p:spPr>
          <a:xfrm>
            <a:off x="3382463" y="3322103"/>
            <a:ext cx="506118" cy="389694"/>
          </a:xfrm>
          <a:custGeom>
            <a:avLst/>
            <a:gdLst>
              <a:gd name="connsiteX0" fmla="*/ 350662 w 671904"/>
              <a:gd name="connsiteY0" fmla="*/ 170725 h 517344"/>
              <a:gd name="connsiteX1" fmla="*/ 318328 w 671904"/>
              <a:gd name="connsiteY1" fmla="*/ 203059 h 517344"/>
              <a:gd name="connsiteX2" fmla="*/ 350662 w 671904"/>
              <a:gd name="connsiteY2" fmla="*/ 235392 h 517344"/>
              <a:gd name="connsiteX3" fmla="*/ 382996 w 671904"/>
              <a:gd name="connsiteY3" fmla="*/ 203059 h 517344"/>
              <a:gd name="connsiteX4" fmla="*/ 350662 w 671904"/>
              <a:gd name="connsiteY4" fmla="*/ 170725 h 517344"/>
              <a:gd name="connsiteX5" fmla="*/ 640021 w 671904"/>
              <a:gd name="connsiteY5" fmla="*/ 167200 h 517344"/>
              <a:gd name="connsiteX6" fmla="*/ 671901 w 671904"/>
              <a:gd name="connsiteY6" fmla="*/ 199989 h 517344"/>
              <a:gd name="connsiteX7" fmla="*/ 671901 w 671904"/>
              <a:gd name="connsiteY7" fmla="*/ 430530 h 517344"/>
              <a:gd name="connsiteX8" fmla="*/ 667570 w 671904"/>
              <a:gd name="connsiteY8" fmla="*/ 447150 h 517344"/>
              <a:gd name="connsiteX9" fmla="*/ 623400 w 671904"/>
              <a:gd name="connsiteY9" fmla="*/ 458983 h 517344"/>
              <a:gd name="connsiteX10" fmla="*/ 510232 w 671904"/>
              <a:gd name="connsiteY10" fmla="*/ 397225 h 517344"/>
              <a:gd name="connsiteX11" fmla="*/ 493257 w 671904"/>
              <a:gd name="connsiteY11" fmla="*/ 368771 h 517344"/>
              <a:gd name="connsiteX12" fmla="*/ 493257 w 671904"/>
              <a:gd name="connsiteY12" fmla="*/ 261745 h 517344"/>
              <a:gd name="connsiteX13" fmla="*/ 510232 w 671904"/>
              <a:gd name="connsiteY13" fmla="*/ 233292 h 517344"/>
              <a:gd name="connsiteX14" fmla="*/ 623400 w 671904"/>
              <a:gd name="connsiteY14" fmla="*/ 171535 h 517344"/>
              <a:gd name="connsiteX15" fmla="*/ 640021 w 671904"/>
              <a:gd name="connsiteY15" fmla="*/ 167200 h 517344"/>
              <a:gd name="connsiteX16" fmla="*/ 80835 w 671904"/>
              <a:gd name="connsiteY16" fmla="*/ 0 h 517344"/>
              <a:gd name="connsiteX17" fmla="*/ 323340 w 671904"/>
              <a:gd name="connsiteY17" fmla="*/ 0 h 517344"/>
              <a:gd name="connsiteX18" fmla="*/ 371841 w 671904"/>
              <a:gd name="connsiteY18" fmla="*/ 48501 h 517344"/>
              <a:gd name="connsiteX19" fmla="*/ 371841 w 671904"/>
              <a:gd name="connsiteY19" fmla="*/ 113169 h 517344"/>
              <a:gd name="connsiteX20" fmla="*/ 388008 w 671904"/>
              <a:gd name="connsiteY20" fmla="*/ 113169 h 517344"/>
              <a:gd name="connsiteX21" fmla="*/ 452676 w 671904"/>
              <a:gd name="connsiteY21" fmla="*/ 177838 h 517344"/>
              <a:gd name="connsiteX22" fmla="*/ 452676 w 671904"/>
              <a:gd name="connsiteY22" fmla="*/ 452677 h 517344"/>
              <a:gd name="connsiteX23" fmla="*/ 388008 w 671904"/>
              <a:gd name="connsiteY23" fmla="*/ 517344 h 517344"/>
              <a:gd name="connsiteX24" fmla="*/ 64668 w 671904"/>
              <a:gd name="connsiteY24" fmla="*/ 517344 h 517344"/>
              <a:gd name="connsiteX25" fmla="*/ 0 w 671904"/>
              <a:gd name="connsiteY25" fmla="*/ 452677 h 517344"/>
              <a:gd name="connsiteX26" fmla="*/ 0 w 671904"/>
              <a:gd name="connsiteY26" fmla="*/ 177838 h 517344"/>
              <a:gd name="connsiteX27" fmla="*/ 64668 w 671904"/>
              <a:gd name="connsiteY27" fmla="*/ 113169 h 517344"/>
              <a:gd name="connsiteX28" fmla="*/ 307173 w 671904"/>
              <a:gd name="connsiteY28" fmla="*/ 113169 h 517344"/>
              <a:gd name="connsiteX29" fmla="*/ 307173 w 671904"/>
              <a:gd name="connsiteY29" fmla="*/ 64669 h 517344"/>
              <a:gd name="connsiteX30" fmla="*/ 80835 w 671904"/>
              <a:gd name="connsiteY30" fmla="*/ 64669 h 517344"/>
              <a:gd name="connsiteX31" fmla="*/ 48501 w 671904"/>
              <a:gd name="connsiteY31" fmla="*/ 32334 h 517344"/>
              <a:gd name="connsiteX32" fmla="*/ 80835 w 671904"/>
              <a:gd name="connsiteY32" fmla="*/ 0 h 5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1904" h="517344">
                <a:moveTo>
                  <a:pt x="350662" y="170725"/>
                </a:moveTo>
                <a:cubicBezTo>
                  <a:pt x="332798" y="170725"/>
                  <a:pt x="318328" y="185193"/>
                  <a:pt x="318328" y="203059"/>
                </a:cubicBezTo>
                <a:cubicBezTo>
                  <a:pt x="318328" y="220923"/>
                  <a:pt x="332798" y="235392"/>
                  <a:pt x="350662" y="235392"/>
                </a:cubicBezTo>
                <a:cubicBezTo>
                  <a:pt x="368526" y="235392"/>
                  <a:pt x="382996" y="220923"/>
                  <a:pt x="382996" y="203059"/>
                </a:cubicBezTo>
                <a:cubicBezTo>
                  <a:pt x="382996" y="185193"/>
                  <a:pt x="368526" y="170725"/>
                  <a:pt x="350662" y="170725"/>
                </a:cubicBezTo>
                <a:close/>
                <a:moveTo>
                  <a:pt x="640021" y="167200"/>
                </a:moveTo>
                <a:cubicBezTo>
                  <a:pt x="657885" y="167458"/>
                  <a:pt x="672144" y="182140"/>
                  <a:pt x="671901" y="199989"/>
                </a:cubicBezTo>
                <a:lnTo>
                  <a:pt x="671901" y="430530"/>
                </a:lnTo>
                <a:cubicBezTo>
                  <a:pt x="671983" y="436367"/>
                  <a:pt x="670496" y="442104"/>
                  <a:pt x="667570" y="447150"/>
                </a:cubicBezTo>
                <a:cubicBezTo>
                  <a:pt x="658645" y="462621"/>
                  <a:pt x="638873" y="467908"/>
                  <a:pt x="623400" y="458983"/>
                </a:cubicBezTo>
                <a:lnTo>
                  <a:pt x="510232" y="397225"/>
                </a:lnTo>
                <a:cubicBezTo>
                  <a:pt x="499773" y="391582"/>
                  <a:pt x="493257" y="380653"/>
                  <a:pt x="493257" y="368771"/>
                </a:cubicBezTo>
                <a:lnTo>
                  <a:pt x="493257" y="261745"/>
                </a:lnTo>
                <a:cubicBezTo>
                  <a:pt x="493257" y="249863"/>
                  <a:pt x="499773" y="238933"/>
                  <a:pt x="510232" y="233292"/>
                </a:cubicBezTo>
                <a:lnTo>
                  <a:pt x="623400" y="171535"/>
                </a:lnTo>
                <a:cubicBezTo>
                  <a:pt x="628445" y="168623"/>
                  <a:pt x="634201" y="167119"/>
                  <a:pt x="640021" y="167200"/>
                </a:cubicBezTo>
                <a:close/>
                <a:moveTo>
                  <a:pt x="80835" y="0"/>
                </a:moveTo>
                <a:lnTo>
                  <a:pt x="323340" y="0"/>
                </a:lnTo>
                <a:cubicBezTo>
                  <a:pt x="350129" y="0"/>
                  <a:pt x="371841" y="21712"/>
                  <a:pt x="371841" y="48501"/>
                </a:cubicBezTo>
                <a:lnTo>
                  <a:pt x="371841" y="113169"/>
                </a:lnTo>
                <a:lnTo>
                  <a:pt x="388008" y="113169"/>
                </a:lnTo>
                <a:cubicBezTo>
                  <a:pt x="423722" y="113169"/>
                  <a:pt x="452676" y="142124"/>
                  <a:pt x="452676" y="177838"/>
                </a:cubicBezTo>
                <a:lnTo>
                  <a:pt x="452676" y="452677"/>
                </a:lnTo>
                <a:cubicBezTo>
                  <a:pt x="452676" y="488390"/>
                  <a:pt x="423722" y="517344"/>
                  <a:pt x="388008" y="517344"/>
                </a:cubicBezTo>
                <a:lnTo>
                  <a:pt x="64668" y="517344"/>
                </a:lnTo>
                <a:cubicBezTo>
                  <a:pt x="28955" y="517344"/>
                  <a:pt x="0" y="488390"/>
                  <a:pt x="0" y="452677"/>
                </a:cubicBezTo>
                <a:lnTo>
                  <a:pt x="0" y="177838"/>
                </a:lnTo>
                <a:cubicBezTo>
                  <a:pt x="0" y="142124"/>
                  <a:pt x="28955" y="113169"/>
                  <a:pt x="64668" y="113169"/>
                </a:cubicBezTo>
                <a:lnTo>
                  <a:pt x="307173" y="113169"/>
                </a:lnTo>
                <a:lnTo>
                  <a:pt x="307173" y="64669"/>
                </a:lnTo>
                <a:lnTo>
                  <a:pt x="80835" y="64669"/>
                </a:lnTo>
                <a:cubicBezTo>
                  <a:pt x="62971" y="64669"/>
                  <a:pt x="48501" y="50198"/>
                  <a:pt x="48501" y="32334"/>
                </a:cubicBezTo>
                <a:cubicBezTo>
                  <a:pt x="48501" y="14470"/>
                  <a:pt x="62971" y="0"/>
                  <a:pt x="80835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902891BF-FDC3-4F32-C030-3C9B04B20A40}"/>
              </a:ext>
            </a:extLst>
          </p:cNvPr>
          <p:cNvSpPr/>
          <p:nvPr/>
        </p:nvSpPr>
        <p:spPr>
          <a:xfrm>
            <a:off x="8451290" y="3263891"/>
            <a:ext cx="259547" cy="506118"/>
          </a:xfrm>
          <a:custGeom>
            <a:avLst/>
            <a:gdLst>
              <a:gd name="connsiteX0" fmla="*/ 132084 w 323340"/>
              <a:gd name="connsiteY0" fmla="*/ 460758 h 630513"/>
              <a:gd name="connsiteX1" fmla="*/ 191093 w 323340"/>
              <a:gd name="connsiteY1" fmla="*/ 460758 h 630513"/>
              <a:gd name="connsiteX2" fmla="*/ 186729 w 323340"/>
              <a:gd name="connsiteY2" fmla="*/ 606261 h 630513"/>
              <a:gd name="connsiteX3" fmla="*/ 161509 w 323340"/>
              <a:gd name="connsiteY3" fmla="*/ 630513 h 630513"/>
              <a:gd name="connsiteX4" fmla="*/ 136449 w 323340"/>
              <a:gd name="connsiteY4" fmla="*/ 606261 h 630513"/>
              <a:gd name="connsiteX5" fmla="*/ 64668 w 323340"/>
              <a:gd name="connsiteY5" fmla="*/ 0 h 630513"/>
              <a:gd name="connsiteX6" fmla="*/ 258672 w 323340"/>
              <a:gd name="connsiteY6" fmla="*/ 0 h 630513"/>
              <a:gd name="connsiteX7" fmla="*/ 307173 w 323340"/>
              <a:gd name="connsiteY7" fmla="*/ 48501 h 630513"/>
              <a:gd name="connsiteX8" fmla="*/ 258672 w 323340"/>
              <a:gd name="connsiteY8" fmla="*/ 97002 h 630513"/>
              <a:gd name="connsiteX9" fmla="*/ 239271 w 323340"/>
              <a:gd name="connsiteY9" fmla="*/ 97002 h 630513"/>
              <a:gd name="connsiteX10" fmla="*/ 269988 w 323340"/>
              <a:gd name="connsiteY10" fmla="*/ 307172 h 630513"/>
              <a:gd name="connsiteX11" fmla="*/ 323340 w 323340"/>
              <a:gd name="connsiteY11" fmla="*/ 363758 h 630513"/>
              <a:gd name="connsiteX12" fmla="*/ 323340 w 323340"/>
              <a:gd name="connsiteY12" fmla="*/ 404174 h 630513"/>
              <a:gd name="connsiteX13" fmla="*/ 307173 w 323340"/>
              <a:gd name="connsiteY13" fmla="*/ 420341 h 630513"/>
              <a:gd name="connsiteX14" fmla="*/ 16167 w 323340"/>
              <a:gd name="connsiteY14" fmla="*/ 420341 h 630513"/>
              <a:gd name="connsiteX15" fmla="*/ 0 w 323340"/>
              <a:gd name="connsiteY15" fmla="*/ 404174 h 630513"/>
              <a:gd name="connsiteX16" fmla="*/ 0 w 323340"/>
              <a:gd name="connsiteY16" fmla="*/ 363433 h 630513"/>
              <a:gd name="connsiteX17" fmla="*/ 53189 w 323340"/>
              <a:gd name="connsiteY17" fmla="*/ 307172 h 630513"/>
              <a:gd name="connsiteX18" fmla="*/ 84068 w 323340"/>
              <a:gd name="connsiteY18" fmla="*/ 97002 h 630513"/>
              <a:gd name="connsiteX19" fmla="*/ 64668 w 323340"/>
              <a:gd name="connsiteY19" fmla="*/ 97002 h 630513"/>
              <a:gd name="connsiteX20" fmla="*/ 16167 w 323340"/>
              <a:gd name="connsiteY20" fmla="*/ 48501 h 630513"/>
              <a:gd name="connsiteX21" fmla="*/ 64668 w 323340"/>
              <a:gd name="connsiteY21" fmla="*/ 0 h 63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3340" h="630513">
                <a:moveTo>
                  <a:pt x="132084" y="460758"/>
                </a:moveTo>
                <a:lnTo>
                  <a:pt x="191093" y="460758"/>
                </a:lnTo>
                <a:lnTo>
                  <a:pt x="186729" y="606261"/>
                </a:lnTo>
                <a:cubicBezTo>
                  <a:pt x="186211" y="619810"/>
                  <a:pt x="175072" y="630528"/>
                  <a:pt x="161509" y="630513"/>
                </a:cubicBezTo>
                <a:cubicBezTo>
                  <a:pt x="147976" y="630513"/>
                  <a:pt x="136886" y="619777"/>
                  <a:pt x="136449" y="606261"/>
                </a:cubicBezTo>
                <a:close/>
                <a:moveTo>
                  <a:pt x="64668" y="0"/>
                </a:moveTo>
                <a:lnTo>
                  <a:pt x="258672" y="0"/>
                </a:lnTo>
                <a:cubicBezTo>
                  <a:pt x="285461" y="0"/>
                  <a:pt x="307173" y="21712"/>
                  <a:pt x="307173" y="48501"/>
                </a:cubicBezTo>
                <a:cubicBezTo>
                  <a:pt x="307173" y="75290"/>
                  <a:pt x="285461" y="97002"/>
                  <a:pt x="258672" y="97002"/>
                </a:cubicBezTo>
                <a:lnTo>
                  <a:pt x="239271" y="97002"/>
                </a:lnTo>
                <a:lnTo>
                  <a:pt x="269988" y="307172"/>
                </a:lnTo>
                <a:cubicBezTo>
                  <a:pt x="300010" y="308805"/>
                  <a:pt x="323469" y="333686"/>
                  <a:pt x="323340" y="363758"/>
                </a:cubicBezTo>
                <a:lnTo>
                  <a:pt x="323340" y="404174"/>
                </a:lnTo>
                <a:cubicBezTo>
                  <a:pt x="323340" y="413099"/>
                  <a:pt x="316097" y="420341"/>
                  <a:pt x="307173" y="420341"/>
                </a:cubicBezTo>
                <a:lnTo>
                  <a:pt x="16167" y="420341"/>
                </a:lnTo>
                <a:cubicBezTo>
                  <a:pt x="7242" y="420341"/>
                  <a:pt x="0" y="413099"/>
                  <a:pt x="0" y="404174"/>
                </a:cubicBezTo>
                <a:lnTo>
                  <a:pt x="0" y="363433"/>
                </a:lnTo>
                <a:cubicBezTo>
                  <a:pt x="32" y="333557"/>
                  <a:pt x="23361" y="308886"/>
                  <a:pt x="53189" y="307172"/>
                </a:cubicBezTo>
                <a:lnTo>
                  <a:pt x="84068" y="97002"/>
                </a:lnTo>
                <a:lnTo>
                  <a:pt x="64668" y="97002"/>
                </a:lnTo>
                <a:cubicBezTo>
                  <a:pt x="37879" y="97002"/>
                  <a:pt x="16167" y="75290"/>
                  <a:pt x="16167" y="48501"/>
                </a:cubicBezTo>
                <a:cubicBezTo>
                  <a:pt x="16167" y="21712"/>
                  <a:pt x="37879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090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公司优势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8E5E15F1-FAF0-3230-8500-213561430A73}"/>
              </a:ext>
            </a:extLst>
          </p:cNvPr>
          <p:cNvSpPr/>
          <p:nvPr/>
        </p:nvSpPr>
        <p:spPr>
          <a:xfrm rot="5400000">
            <a:off x="417521" y="2130545"/>
            <a:ext cx="4169358" cy="3120849"/>
          </a:xfrm>
          <a:custGeom>
            <a:avLst/>
            <a:gdLst>
              <a:gd name="connsiteX0" fmla="*/ 0 w 4169358"/>
              <a:gd name="connsiteY0" fmla="*/ 2871073 h 3120849"/>
              <a:gd name="connsiteX1" fmla="*/ 0 w 4169358"/>
              <a:gd name="connsiteY1" fmla="*/ 414700 h 3120849"/>
              <a:gd name="connsiteX2" fmla="*/ 249776 w 4169358"/>
              <a:gd name="connsiteY2" fmla="*/ 164924 h 3120849"/>
              <a:gd name="connsiteX3" fmla="*/ 1989023 w 4169358"/>
              <a:gd name="connsiteY3" fmla="*/ 164924 h 3120849"/>
              <a:gd name="connsiteX4" fmla="*/ 2084679 w 4169358"/>
              <a:gd name="connsiteY4" fmla="*/ 0 h 3120849"/>
              <a:gd name="connsiteX5" fmla="*/ 2180335 w 4169358"/>
              <a:gd name="connsiteY5" fmla="*/ 164924 h 3120849"/>
              <a:gd name="connsiteX6" fmla="*/ 3919582 w 4169358"/>
              <a:gd name="connsiteY6" fmla="*/ 164924 h 3120849"/>
              <a:gd name="connsiteX7" fmla="*/ 4169358 w 4169358"/>
              <a:gd name="connsiteY7" fmla="*/ 414700 h 3120849"/>
              <a:gd name="connsiteX8" fmla="*/ 4169358 w 4169358"/>
              <a:gd name="connsiteY8" fmla="*/ 2871073 h 3120849"/>
              <a:gd name="connsiteX9" fmla="*/ 3919582 w 4169358"/>
              <a:gd name="connsiteY9" fmla="*/ 3120849 h 3120849"/>
              <a:gd name="connsiteX10" fmla="*/ 249776 w 4169358"/>
              <a:gd name="connsiteY10" fmla="*/ 3120849 h 3120849"/>
              <a:gd name="connsiteX11" fmla="*/ 0 w 4169358"/>
              <a:gd name="connsiteY11" fmla="*/ 2871073 h 312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9358" h="3120849">
                <a:moveTo>
                  <a:pt x="0" y="2871073"/>
                </a:moveTo>
                <a:lnTo>
                  <a:pt x="0" y="414700"/>
                </a:lnTo>
                <a:cubicBezTo>
                  <a:pt x="0" y="276753"/>
                  <a:pt x="111829" y="164924"/>
                  <a:pt x="249776" y="164924"/>
                </a:cubicBezTo>
                <a:lnTo>
                  <a:pt x="1989023" y="164924"/>
                </a:lnTo>
                <a:lnTo>
                  <a:pt x="2084679" y="0"/>
                </a:lnTo>
                <a:lnTo>
                  <a:pt x="2180335" y="164924"/>
                </a:lnTo>
                <a:lnTo>
                  <a:pt x="3919582" y="164924"/>
                </a:lnTo>
                <a:cubicBezTo>
                  <a:pt x="4057529" y="164924"/>
                  <a:pt x="4169358" y="276753"/>
                  <a:pt x="4169358" y="414700"/>
                </a:cubicBezTo>
                <a:lnTo>
                  <a:pt x="4169358" y="2871073"/>
                </a:lnTo>
                <a:cubicBezTo>
                  <a:pt x="4169358" y="3009020"/>
                  <a:pt x="4057529" y="3120849"/>
                  <a:pt x="3919582" y="3120849"/>
                </a:cubicBezTo>
                <a:lnTo>
                  <a:pt x="249776" y="3120849"/>
                </a:lnTo>
                <a:cubicBezTo>
                  <a:pt x="111829" y="3120849"/>
                  <a:pt x="0" y="3009020"/>
                  <a:pt x="0" y="28710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桌子上的电脑&#10;&#10;描述已自动生成">
            <a:extLst>
              <a:ext uri="{FF2B5EF4-FFF2-40B4-BE49-F238E27FC236}">
                <a16:creationId xmlns:a16="http://schemas.microsoft.com/office/drawing/2014/main" id="{C27DC12C-B177-120F-D3E3-F2019E02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" y="1733290"/>
            <a:ext cx="2728915" cy="1819276"/>
          </a:xfrm>
          <a:prstGeom prst="roundRect">
            <a:avLst>
              <a:gd name="adj" fmla="val 11693"/>
            </a:avLst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0BEA473-9165-4BE3-C675-A8DE16B77E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22444" y="3374322"/>
            <a:ext cx="394590" cy="394590"/>
          </a:xfrm>
          <a:prstGeom prst="ellipse">
            <a:avLst/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6" name="箭头: V 形 5">
            <a:extLst>
              <a:ext uri="{FF2B5EF4-FFF2-40B4-BE49-F238E27FC236}">
                <a16:creationId xmlns:a16="http://schemas.microsoft.com/office/drawing/2014/main" id="{96AD0496-F5A4-6499-248F-08A445F3DA74}"/>
              </a:ext>
            </a:extLst>
          </p:cNvPr>
          <p:cNvSpPr/>
          <p:nvPr/>
        </p:nvSpPr>
        <p:spPr>
          <a:xfrm rot="5400000">
            <a:off x="2334014" y="3475001"/>
            <a:ext cx="171450" cy="171450"/>
          </a:xfrm>
          <a:prstGeom prst="chevron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F8C67-7134-CF35-1306-59E4E32F770D}"/>
              </a:ext>
            </a:extLst>
          </p:cNvPr>
          <p:cNvSpPr txBox="1"/>
          <p:nvPr/>
        </p:nvSpPr>
        <p:spPr>
          <a:xfrm>
            <a:off x="1279150" y="4385284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bg1"/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349FCD-F7F0-0114-3428-D673277D47B1}"/>
              </a:ext>
            </a:extLst>
          </p:cNvPr>
          <p:cNvSpPr txBox="1"/>
          <p:nvPr/>
        </p:nvSpPr>
        <p:spPr>
          <a:xfrm>
            <a:off x="1496409" y="3999211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D8EAFA-9305-1A00-6856-70DAF7AF27B8}"/>
              </a:ext>
            </a:extLst>
          </p:cNvPr>
          <p:cNvSpPr txBox="1"/>
          <p:nvPr/>
        </p:nvSpPr>
        <p:spPr>
          <a:xfrm>
            <a:off x="1923611" y="5106009"/>
            <a:ext cx="992258" cy="511743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241M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02B37AC-B529-68CD-FEF2-17B5F15AE242}"/>
              </a:ext>
            </a:extLst>
          </p:cNvPr>
          <p:cNvCxnSpPr/>
          <p:nvPr/>
        </p:nvCxnSpPr>
        <p:spPr>
          <a:xfrm>
            <a:off x="1148151" y="5032116"/>
            <a:ext cx="2574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1F21BC76-E6D0-A8B0-765B-311F2FA9CEE3}"/>
              </a:ext>
            </a:extLst>
          </p:cNvPr>
          <p:cNvSpPr/>
          <p:nvPr/>
        </p:nvSpPr>
        <p:spPr>
          <a:xfrm rot="5400000">
            <a:off x="4097046" y="2130547"/>
            <a:ext cx="4169358" cy="3120849"/>
          </a:xfrm>
          <a:custGeom>
            <a:avLst/>
            <a:gdLst>
              <a:gd name="connsiteX0" fmla="*/ 0 w 4169358"/>
              <a:gd name="connsiteY0" fmla="*/ 2871073 h 3120849"/>
              <a:gd name="connsiteX1" fmla="*/ 0 w 4169358"/>
              <a:gd name="connsiteY1" fmla="*/ 414700 h 3120849"/>
              <a:gd name="connsiteX2" fmla="*/ 249776 w 4169358"/>
              <a:gd name="connsiteY2" fmla="*/ 164924 h 3120849"/>
              <a:gd name="connsiteX3" fmla="*/ 1989023 w 4169358"/>
              <a:gd name="connsiteY3" fmla="*/ 164924 h 3120849"/>
              <a:gd name="connsiteX4" fmla="*/ 2084679 w 4169358"/>
              <a:gd name="connsiteY4" fmla="*/ 0 h 3120849"/>
              <a:gd name="connsiteX5" fmla="*/ 2180335 w 4169358"/>
              <a:gd name="connsiteY5" fmla="*/ 164924 h 3120849"/>
              <a:gd name="connsiteX6" fmla="*/ 3919582 w 4169358"/>
              <a:gd name="connsiteY6" fmla="*/ 164924 h 3120849"/>
              <a:gd name="connsiteX7" fmla="*/ 4169358 w 4169358"/>
              <a:gd name="connsiteY7" fmla="*/ 414700 h 3120849"/>
              <a:gd name="connsiteX8" fmla="*/ 4169358 w 4169358"/>
              <a:gd name="connsiteY8" fmla="*/ 2871073 h 3120849"/>
              <a:gd name="connsiteX9" fmla="*/ 3919582 w 4169358"/>
              <a:gd name="connsiteY9" fmla="*/ 3120849 h 3120849"/>
              <a:gd name="connsiteX10" fmla="*/ 249776 w 4169358"/>
              <a:gd name="connsiteY10" fmla="*/ 3120849 h 3120849"/>
              <a:gd name="connsiteX11" fmla="*/ 0 w 4169358"/>
              <a:gd name="connsiteY11" fmla="*/ 2871073 h 312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9358" h="3120849">
                <a:moveTo>
                  <a:pt x="0" y="2871073"/>
                </a:moveTo>
                <a:lnTo>
                  <a:pt x="0" y="414700"/>
                </a:lnTo>
                <a:cubicBezTo>
                  <a:pt x="0" y="276753"/>
                  <a:pt x="111829" y="164924"/>
                  <a:pt x="249776" y="164924"/>
                </a:cubicBezTo>
                <a:lnTo>
                  <a:pt x="1989023" y="164924"/>
                </a:lnTo>
                <a:lnTo>
                  <a:pt x="2084679" y="0"/>
                </a:lnTo>
                <a:lnTo>
                  <a:pt x="2180335" y="164924"/>
                </a:lnTo>
                <a:lnTo>
                  <a:pt x="3919582" y="164924"/>
                </a:lnTo>
                <a:cubicBezTo>
                  <a:pt x="4057529" y="164924"/>
                  <a:pt x="4169358" y="276753"/>
                  <a:pt x="4169358" y="414700"/>
                </a:cubicBezTo>
                <a:lnTo>
                  <a:pt x="4169358" y="2871073"/>
                </a:lnTo>
                <a:cubicBezTo>
                  <a:pt x="4169358" y="3009020"/>
                  <a:pt x="4057529" y="3120849"/>
                  <a:pt x="3919582" y="3120849"/>
                </a:cubicBezTo>
                <a:lnTo>
                  <a:pt x="249776" y="3120849"/>
                </a:lnTo>
                <a:cubicBezTo>
                  <a:pt x="111829" y="3120849"/>
                  <a:pt x="0" y="3009020"/>
                  <a:pt x="0" y="287107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F44397-F5AB-D980-955A-F736FC5AD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r="4268"/>
          <a:stretch/>
        </p:blipFill>
        <p:spPr>
          <a:xfrm>
            <a:off x="4731543" y="1733290"/>
            <a:ext cx="2728915" cy="1819276"/>
          </a:xfrm>
          <a:prstGeom prst="roundRect">
            <a:avLst>
              <a:gd name="adj" fmla="val 11693"/>
            </a:avLst>
          </a:prstGeom>
          <a:blipFill>
            <a:blip r:embed="rId7"/>
            <a:tile tx="0" ty="0" sx="100000" sy="100000" flip="none" algn="tl"/>
          </a:blipFill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430FD5BD-70EE-A265-1CF8-512974D714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98706" y="3374322"/>
            <a:ext cx="394590" cy="394590"/>
          </a:xfrm>
          <a:prstGeom prst="ellipse">
            <a:avLst/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E2AD1F42-6EB9-BEAB-52A9-301AE1E79185}"/>
              </a:ext>
            </a:extLst>
          </p:cNvPr>
          <p:cNvSpPr/>
          <p:nvPr/>
        </p:nvSpPr>
        <p:spPr>
          <a:xfrm rot="5400000">
            <a:off x="6010276" y="3475001"/>
            <a:ext cx="171450" cy="171450"/>
          </a:xfrm>
          <a:prstGeom prst="chevron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C34CDE1-1826-02BE-0216-88FE309A8A93}"/>
              </a:ext>
            </a:extLst>
          </p:cNvPr>
          <p:cNvSpPr txBox="1"/>
          <p:nvPr/>
        </p:nvSpPr>
        <p:spPr>
          <a:xfrm>
            <a:off x="4955412" y="4385284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bg1"/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76BB32-5E36-4A08-62DF-F26E2AC41A74}"/>
              </a:ext>
            </a:extLst>
          </p:cNvPr>
          <p:cNvSpPr txBox="1"/>
          <p:nvPr/>
        </p:nvSpPr>
        <p:spPr>
          <a:xfrm>
            <a:off x="5172671" y="3999211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2187941-C8C5-2876-0261-91AF85401016}"/>
              </a:ext>
            </a:extLst>
          </p:cNvPr>
          <p:cNvSpPr txBox="1"/>
          <p:nvPr/>
        </p:nvSpPr>
        <p:spPr>
          <a:xfrm>
            <a:off x="5700862" y="5106009"/>
            <a:ext cx="790281" cy="511743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35%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711F06D-12A4-E1A0-BBD6-FB5C4CE9B5A8}"/>
              </a:ext>
            </a:extLst>
          </p:cNvPr>
          <p:cNvCxnSpPr/>
          <p:nvPr/>
        </p:nvCxnSpPr>
        <p:spPr>
          <a:xfrm>
            <a:off x="4824413" y="5032116"/>
            <a:ext cx="2574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F0D99AC-73CB-3BB1-803A-527B2D31D8CB}"/>
              </a:ext>
            </a:extLst>
          </p:cNvPr>
          <p:cNvSpPr/>
          <p:nvPr/>
        </p:nvSpPr>
        <p:spPr>
          <a:xfrm>
            <a:off x="8294300" y="1606291"/>
            <a:ext cx="2955925" cy="4169358"/>
          </a:xfrm>
          <a:prstGeom prst="roundRect">
            <a:avLst>
              <a:gd name="adj" fmla="val 845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887B410-32C6-B9A4-EDB9-BFAEFB686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8407805" y="1733290"/>
            <a:ext cx="2728915" cy="1819276"/>
          </a:xfrm>
          <a:prstGeom prst="roundRect">
            <a:avLst>
              <a:gd name="adj" fmla="val 11693"/>
            </a:avLst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836F61F2-B207-2C73-726C-0329C2523B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574968" y="3374322"/>
            <a:ext cx="394590" cy="394590"/>
          </a:xfrm>
          <a:prstGeom prst="ellipse">
            <a:avLst/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4" name="箭头: V 形 23">
            <a:extLst>
              <a:ext uri="{FF2B5EF4-FFF2-40B4-BE49-F238E27FC236}">
                <a16:creationId xmlns:a16="http://schemas.microsoft.com/office/drawing/2014/main" id="{34FFE269-E3ED-5A72-CE9C-94048ABB6514}"/>
              </a:ext>
            </a:extLst>
          </p:cNvPr>
          <p:cNvSpPr/>
          <p:nvPr/>
        </p:nvSpPr>
        <p:spPr>
          <a:xfrm rot="5400000">
            <a:off x="9686538" y="3475001"/>
            <a:ext cx="171450" cy="171450"/>
          </a:xfrm>
          <a:prstGeom prst="chevron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66CB68-9E0B-193D-0C46-5B180520E955}"/>
              </a:ext>
            </a:extLst>
          </p:cNvPr>
          <p:cNvSpPr txBox="1"/>
          <p:nvPr/>
        </p:nvSpPr>
        <p:spPr>
          <a:xfrm>
            <a:off x="8631674" y="4385284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bg1"/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9120203-B708-5F6E-AAF9-EABF8E38A8F3}"/>
              </a:ext>
            </a:extLst>
          </p:cNvPr>
          <p:cNvSpPr txBox="1"/>
          <p:nvPr/>
        </p:nvSpPr>
        <p:spPr>
          <a:xfrm>
            <a:off x="8848933" y="3999211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505D1D-AEFA-8E7E-F6FF-1E289BA391A6}"/>
              </a:ext>
            </a:extLst>
          </p:cNvPr>
          <p:cNvSpPr txBox="1"/>
          <p:nvPr/>
        </p:nvSpPr>
        <p:spPr>
          <a:xfrm>
            <a:off x="9398764" y="5106009"/>
            <a:ext cx="747000" cy="511743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24K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AFE2464-7069-98B3-3211-8163B0E753AC}"/>
              </a:ext>
            </a:extLst>
          </p:cNvPr>
          <p:cNvCxnSpPr/>
          <p:nvPr/>
        </p:nvCxnSpPr>
        <p:spPr>
          <a:xfrm>
            <a:off x="8500675" y="5032116"/>
            <a:ext cx="2574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83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公司优势</a:t>
            </a:r>
          </a:p>
        </p:txBody>
      </p:sp>
      <p:sp>
        <p:nvSpPr>
          <p:cNvPr id="3" name="Object 4" descr="preencoded.png">
            <a:extLst>
              <a:ext uri="{FF2B5EF4-FFF2-40B4-BE49-F238E27FC236}">
                <a16:creationId xmlns:a16="http://schemas.microsoft.com/office/drawing/2014/main" id="{FBBE8BAB-AFAC-59D2-B5A8-7582B85D64C3}"/>
              </a:ext>
            </a:extLst>
          </p:cNvPr>
          <p:cNvSpPr/>
          <p:nvPr/>
        </p:nvSpPr>
        <p:spPr>
          <a:xfrm>
            <a:off x="1836109" y="1907799"/>
            <a:ext cx="1097280" cy="1097280"/>
          </a:xfrm>
          <a:custGeom>
            <a:avLst/>
            <a:gdLst>
              <a:gd name="connsiteX0" fmla="*/ 1371600 w 1371600"/>
              <a:gd name="connsiteY0" fmla="*/ 685800 h 1371600"/>
              <a:gd name="connsiteX1" fmla="*/ 685800 w 1371600"/>
              <a:gd name="connsiteY1" fmla="*/ 1371600 h 1371600"/>
              <a:gd name="connsiteX2" fmla="*/ 0 w 1371600"/>
              <a:gd name="connsiteY2" fmla="*/ 685800 h 1371600"/>
              <a:gd name="connsiteX3" fmla="*/ 685800 w 1371600"/>
              <a:gd name="connsiteY3" fmla="*/ 0 h 1371600"/>
              <a:gd name="connsiteX4" fmla="*/ 1371600 w 1371600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1371600" y="685800"/>
                </a:move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ubicBezTo>
                  <a:pt x="1064557" y="0"/>
                  <a:pt x="1371600" y="307043"/>
                  <a:pt x="1371600" y="68580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29564411-3D50-2BE4-86F2-8E10B741CDBA}"/>
              </a:ext>
            </a:extLst>
          </p:cNvPr>
          <p:cNvSpPr/>
          <p:nvPr/>
        </p:nvSpPr>
        <p:spPr>
          <a:xfrm>
            <a:off x="1901879" y="2663147"/>
            <a:ext cx="965742" cy="464773"/>
          </a:xfrm>
          <a:custGeom>
            <a:avLst/>
            <a:gdLst/>
            <a:ahLst/>
            <a:cxnLst/>
            <a:rect l="l" t="t" r="r" b="b"/>
            <a:pathLst>
              <a:path w="1592579" h="766445">
                <a:moveTo>
                  <a:pt x="1177744" y="0"/>
                </a:moveTo>
                <a:lnTo>
                  <a:pt x="1127672" y="5989"/>
                </a:lnTo>
                <a:lnTo>
                  <a:pt x="1080418" y="26544"/>
                </a:lnTo>
                <a:lnTo>
                  <a:pt x="1036949" y="50703"/>
                </a:lnTo>
                <a:lnTo>
                  <a:pt x="991513" y="70744"/>
                </a:lnTo>
                <a:lnTo>
                  <a:pt x="944408" y="86545"/>
                </a:lnTo>
                <a:lnTo>
                  <a:pt x="895929" y="97982"/>
                </a:lnTo>
                <a:lnTo>
                  <a:pt x="846372" y="104934"/>
                </a:lnTo>
                <a:lnTo>
                  <a:pt x="796033" y="107279"/>
                </a:lnTo>
                <a:lnTo>
                  <a:pt x="745693" y="104934"/>
                </a:lnTo>
                <a:lnTo>
                  <a:pt x="696136" y="97982"/>
                </a:lnTo>
                <a:lnTo>
                  <a:pt x="647657" y="86545"/>
                </a:lnTo>
                <a:lnTo>
                  <a:pt x="600551" y="70744"/>
                </a:lnTo>
                <a:lnTo>
                  <a:pt x="555115" y="50703"/>
                </a:lnTo>
                <a:lnTo>
                  <a:pt x="511643" y="26544"/>
                </a:lnTo>
                <a:lnTo>
                  <a:pt x="464389" y="5989"/>
                </a:lnTo>
                <a:lnTo>
                  <a:pt x="414318" y="0"/>
                </a:lnTo>
                <a:lnTo>
                  <a:pt x="366117" y="10047"/>
                </a:lnTo>
                <a:lnTo>
                  <a:pt x="324473" y="37603"/>
                </a:lnTo>
                <a:lnTo>
                  <a:pt x="36380" y="325698"/>
                </a:lnTo>
                <a:lnTo>
                  <a:pt x="8796" y="367272"/>
                </a:lnTo>
                <a:lnTo>
                  <a:pt x="0" y="414169"/>
                </a:lnTo>
                <a:lnTo>
                  <a:pt x="10515" y="460056"/>
                </a:lnTo>
                <a:lnTo>
                  <a:pt x="40868" y="498597"/>
                </a:lnTo>
                <a:lnTo>
                  <a:pt x="81360" y="529980"/>
                </a:lnTo>
                <a:lnTo>
                  <a:pt x="123046" y="559532"/>
                </a:lnTo>
                <a:lnTo>
                  <a:pt x="165862" y="587225"/>
                </a:lnTo>
                <a:lnTo>
                  <a:pt x="209743" y="613033"/>
                </a:lnTo>
                <a:lnTo>
                  <a:pt x="254625" y="636930"/>
                </a:lnTo>
                <a:lnTo>
                  <a:pt x="300445" y="658888"/>
                </a:lnTo>
                <a:lnTo>
                  <a:pt x="347137" y="678881"/>
                </a:lnTo>
                <a:lnTo>
                  <a:pt x="394637" y="696883"/>
                </a:lnTo>
                <a:lnTo>
                  <a:pt x="442882" y="712866"/>
                </a:lnTo>
                <a:lnTo>
                  <a:pt x="491806" y="726805"/>
                </a:lnTo>
                <a:lnTo>
                  <a:pt x="541347" y="738672"/>
                </a:lnTo>
                <a:lnTo>
                  <a:pt x="591438" y="748441"/>
                </a:lnTo>
                <a:lnTo>
                  <a:pt x="642017" y="756086"/>
                </a:lnTo>
                <a:lnTo>
                  <a:pt x="693019" y="761580"/>
                </a:lnTo>
                <a:lnTo>
                  <a:pt x="744379" y="764895"/>
                </a:lnTo>
                <a:lnTo>
                  <a:pt x="796033" y="766006"/>
                </a:lnTo>
                <a:lnTo>
                  <a:pt x="847687" y="764895"/>
                </a:lnTo>
                <a:lnTo>
                  <a:pt x="899046" y="761580"/>
                </a:lnTo>
                <a:lnTo>
                  <a:pt x="950047" y="756086"/>
                </a:lnTo>
                <a:lnTo>
                  <a:pt x="1000626" y="748441"/>
                </a:lnTo>
                <a:lnTo>
                  <a:pt x="1050717" y="738672"/>
                </a:lnTo>
                <a:lnTo>
                  <a:pt x="1100258" y="726805"/>
                </a:lnTo>
                <a:lnTo>
                  <a:pt x="1149182" y="712866"/>
                </a:lnTo>
                <a:lnTo>
                  <a:pt x="1197427" y="696883"/>
                </a:lnTo>
                <a:lnTo>
                  <a:pt x="1244928" y="678881"/>
                </a:lnTo>
                <a:lnTo>
                  <a:pt x="1291620" y="658888"/>
                </a:lnTo>
                <a:lnTo>
                  <a:pt x="1337440" y="636930"/>
                </a:lnTo>
                <a:lnTo>
                  <a:pt x="1382322" y="613033"/>
                </a:lnTo>
                <a:lnTo>
                  <a:pt x="1426203" y="587225"/>
                </a:lnTo>
                <a:lnTo>
                  <a:pt x="1469018" y="559532"/>
                </a:lnTo>
                <a:lnTo>
                  <a:pt x="1510703" y="529980"/>
                </a:lnTo>
                <a:lnTo>
                  <a:pt x="1551194" y="498597"/>
                </a:lnTo>
                <a:lnTo>
                  <a:pt x="1581548" y="460056"/>
                </a:lnTo>
                <a:lnTo>
                  <a:pt x="1592066" y="414169"/>
                </a:lnTo>
                <a:lnTo>
                  <a:pt x="1583273" y="367272"/>
                </a:lnTo>
                <a:lnTo>
                  <a:pt x="1555692" y="325698"/>
                </a:lnTo>
                <a:lnTo>
                  <a:pt x="1267588" y="37603"/>
                </a:lnTo>
                <a:lnTo>
                  <a:pt x="1225945" y="10047"/>
                </a:lnTo>
                <a:lnTo>
                  <a:pt x="1177744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CE7BFE-3A7A-947C-6004-6E12576EE10A}"/>
              </a:ext>
            </a:extLst>
          </p:cNvPr>
          <p:cNvSpPr txBox="1"/>
          <p:nvPr/>
        </p:nvSpPr>
        <p:spPr>
          <a:xfrm>
            <a:off x="2135660" y="2810094"/>
            <a:ext cx="461666" cy="184666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B6857E-3636-05D5-FC14-28230A5CC2B5}"/>
              </a:ext>
            </a:extLst>
          </p:cNvPr>
          <p:cNvSpPr txBox="1"/>
          <p:nvPr/>
        </p:nvSpPr>
        <p:spPr>
          <a:xfrm>
            <a:off x="3234109" y="2508438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234115-18A7-3CB8-F9EA-491ADDDBE8F8}"/>
              </a:ext>
            </a:extLst>
          </p:cNvPr>
          <p:cNvSpPr txBox="1"/>
          <p:nvPr/>
        </p:nvSpPr>
        <p:spPr>
          <a:xfrm>
            <a:off x="3256006" y="2122365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8" name="Object 4" descr="preencoded.png">
            <a:extLst>
              <a:ext uri="{FF2B5EF4-FFF2-40B4-BE49-F238E27FC236}">
                <a16:creationId xmlns:a16="http://schemas.microsoft.com/office/drawing/2014/main" id="{52055807-D8BD-4E56-4145-7BAA488766F2}"/>
              </a:ext>
            </a:extLst>
          </p:cNvPr>
          <p:cNvSpPr/>
          <p:nvPr/>
        </p:nvSpPr>
        <p:spPr>
          <a:xfrm>
            <a:off x="6949285" y="1907799"/>
            <a:ext cx="1097280" cy="1097280"/>
          </a:xfrm>
          <a:custGeom>
            <a:avLst/>
            <a:gdLst>
              <a:gd name="connsiteX0" fmla="*/ 1371600 w 1371600"/>
              <a:gd name="connsiteY0" fmla="*/ 685800 h 1371600"/>
              <a:gd name="connsiteX1" fmla="*/ 685800 w 1371600"/>
              <a:gd name="connsiteY1" fmla="*/ 1371600 h 1371600"/>
              <a:gd name="connsiteX2" fmla="*/ 0 w 1371600"/>
              <a:gd name="connsiteY2" fmla="*/ 685800 h 1371600"/>
              <a:gd name="connsiteX3" fmla="*/ 685800 w 1371600"/>
              <a:gd name="connsiteY3" fmla="*/ 0 h 1371600"/>
              <a:gd name="connsiteX4" fmla="*/ 1371600 w 1371600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1371600" y="685800"/>
                </a:move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ubicBezTo>
                  <a:pt x="1064557" y="0"/>
                  <a:pt x="1371600" y="307043"/>
                  <a:pt x="1371600" y="68580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0DC19C01-382C-891F-9A80-6094AB3CF0AF}"/>
              </a:ext>
            </a:extLst>
          </p:cNvPr>
          <p:cNvSpPr/>
          <p:nvPr/>
        </p:nvSpPr>
        <p:spPr>
          <a:xfrm>
            <a:off x="7015055" y="2663147"/>
            <a:ext cx="965742" cy="464773"/>
          </a:xfrm>
          <a:custGeom>
            <a:avLst/>
            <a:gdLst/>
            <a:ahLst/>
            <a:cxnLst/>
            <a:rect l="l" t="t" r="r" b="b"/>
            <a:pathLst>
              <a:path w="1592579" h="766445">
                <a:moveTo>
                  <a:pt x="1177744" y="0"/>
                </a:moveTo>
                <a:lnTo>
                  <a:pt x="1127672" y="5989"/>
                </a:lnTo>
                <a:lnTo>
                  <a:pt x="1080418" y="26544"/>
                </a:lnTo>
                <a:lnTo>
                  <a:pt x="1036949" y="50703"/>
                </a:lnTo>
                <a:lnTo>
                  <a:pt x="991513" y="70744"/>
                </a:lnTo>
                <a:lnTo>
                  <a:pt x="944408" y="86545"/>
                </a:lnTo>
                <a:lnTo>
                  <a:pt x="895929" y="97982"/>
                </a:lnTo>
                <a:lnTo>
                  <a:pt x="846372" y="104934"/>
                </a:lnTo>
                <a:lnTo>
                  <a:pt x="796033" y="107279"/>
                </a:lnTo>
                <a:lnTo>
                  <a:pt x="745693" y="104934"/>
                </a:lnTo>
                <a:lnTo>
                  <a:pt x="696136" y="97982"/>
                </a:lnTo>
                <a:lnTo>
                  <a:pt x="647657" y="86545"/>
                </a:lnTo>
                <a:lnTo>
                  <a:pt x="600551" y="70744"/>
                </a:lnTo>
                <a:lnTo>
                  <a:pt x="555115" y="50703"/>
                </a:lnTo>
                <a:lnTo>
                  <a:pt x="511643" y="26544"/>
                </a:lnTo>
                <a:lnTo>
                  <a:pt x="464389" y="5989"/>
                </a:lnTo>
                <a:lnTo>
                  <a:pt x="414318" y="0"/>
                </a:lnTo>
                <a:lnTo>
                  <a:pt x="366117" y="10047"/>
                </a:lnTo>
                <a:lnTo>
                  <a:pt x="324473" y="37603"/>
                </a:lnTo>
                <a:lnTo>
                  <a:pt x="36380" y="325698"/>
                </a:lnTo>
                <a:lnTo>
                  <a:pt x="8796" y="367272"/>
                </a:lnTo>
                <a:lnTo>
                  <a:pt x="0" y="414169"/>
                </a:lnTo>
                <a:lnTo>
                  <a:pt x="10515" y="460056"/>
                </a:lnTo>
                <a:lnTo>
                  <a:pt x="40868" y="498597"/>
                </a:lnTo>
                <a:lnTo>
                  <a:pt x="81360" y="529980"/>
                </a:lnTo>
                <a:lnTo>
                  <a:pt x="123046" y="559532"/>
                </a:lnTo>
                <a:lnTo>
                  <a:pt x="165862" y="587225"/>
                </a:lnTo>
                <a:lnTo>
                  <a:pt x="209743" y="613033"/>
                </a:lnTo>
                <a:lnTo>
                  <a:pt x="254625" y="636930"/>
                </a:lnTo>
                <a:lnTo>
                  <a:pt x="300445" y="658888"/>
                </a:lnTo>
                <a:lnTo>
                  <a:pt x="347137" y="678881"/>
                </a:lnTo>
                <a:lnTo>
                  <a:pt x="394637" y="696883"/>
                </a:lnTo>
                <a:lnTo>
                  <a:pt x="442882" y="712866"/>
                </a:lnTo>
                <a:lnTo>
                  <a:pt x="491806" y="726805"/>
                </a:lnTo>
                <a:lnTo>
                  <a:pt x="541347" y="738672"/>
                </a:lnTo>
                <a:lnTo>
                  <a:pt x="591438" y="748441"/>
                </a:lnTo>
                <a:lnTo>
                  <a:pt x="642017" y="756086"/>
                </a:lnTo>
                <a:lnTo>
                  <a:pt x="693019" y="761580"/>
                </a:lnTo>
                <a:lnTo>
                  <a:pt x="744379" y="764895"/>
                </a:lnTo>
                <a:lnTo>
                  <a:pt x="796033" y="766006"/>
                </a:lnTo>
                <a:lnTo>
                  <a:pt x="847687" y="764895"/>
                </a:lnTo>
                <a:lnTo>
                  <a:pt x="899046" y="761580"/>
                </a:lnTo>
                <a:lnTo>
                  <a:pt x="950047" y="756086"/>
                </a:lnTo>
                <a:lnTo>
                  <a:pt x="1000626" y="748441"/>
                </a:lnTo>
                <a:lnTo>
                  <a:pt x="1050717" y="738672"/>
                </a:lnTo>
                <a:lnTo>
                  <a:pt x="1100258" y="726805"/>
                </a:lnTo>
                <a:lnTo>
                  <a:pt x="1149182" y="712866"/>
                </a:lnTo>
                <a:lnTo>
                  <a:pt x="1197427" y="696883"/>
                </a:lnTo>
                <a:lnTo>
                  <a:pt x="1244928" y="678881"/>
                </a:lnTo>
                <a:lnTo>
                  <a:pt x="1291620" y="658888"/>
                </a:lnTo>
                <a:lnTo>
                  <a:pt x="1337440" y="636930"/>
                </a:lnTo>
                <a:lnTo>
                  <a:pt x="1382322" y="613033"/>
                </a:lnTo>
                <a:lnTo>
                  <a:pt x="1426203" y="587225"/>
                </a:lnTo>
                <a:lnTo>
                  <a:pt x="1469018" y="559532"/>
                </a:lnTo>
                <a:lnTo>
                  <a:pt x="1510703" y="529980"/>
                </a:lnTo>
                <a:lnTo>
                  <a:pt x="1551194" y="498597"/>
                </a:lnTo>
                <a:lnTo>
                  <a:pt x="1581548" y="460056"/>
                </a:lnTo>
                <a:lnTo>
                  <a:pt x="1592066" y="414169"/>
                </a:lnTo>
                <a:lnTo>
                  <a:pt x="1583273" y="367272"/>
                </a:lnTo>
                <a:lnTo>
                  <a:pt x="1555692" y="325698"/>
                </a:lnTo>
                <a:lnTo>
                  <a:pt x="1267588" y="37603"/>
                </a:lnTo>
                <a:lnTo>
                  <a:pt x="1225945" y="10047"/>
                </a:lnTo>
                <a:lnTo>
                  <a:pt x="1177744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F99B5DF-C3C0-7711-7D55-09376AFDECD8}"/>
              </a:ext>
            </a:extLst>
          </p:cNvPr>
          <p:cNvSpPr txBox="1"/>
          <p:nvPr/>
        </p:nvSpPr>
        <p:spPr>
          <a:xfrm>
            <a:off x="7248836" y="2810094"/>
            <a:ext cx="461666" cy="184666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E862CE-3685-D4CF-F97D-9BC581AF2D25}"/>
              </a:ext>
            </a:extLst>
          </p:cNvPr>
          <p:cNvSpPr txBox="1"/>
          <p:nvPr/>
        </p:nvSpPr>
        <p:spPr>
          <a:xfrm>
            <a:off x="8347285" y="2508438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AD5D57-D918-C76A-6387-E4E7E68D9B2C}"/>
              </a:ext>
            </a:extLst>
          </p:cNvPr>
          <p:cNvSpPr txBox="1"/>
          <p:nvPr/>
        </p:nvSpPr>
        <p:spPr>
          <a:xfrm>
            <a:off x="8369182" y="2122365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3" name="Object 4" descr="preencoded.png">
            <a:extLst>
              <a:ext uri="{FF2B5EF4-FFF2-40B4-BE49-F238E27FC236}">
                <a16:creationId xmlns:a16="http://schemas.microsoft.com/office/drawing/2014/main" id="{DCE61CAC-33DC-60D1-CA17-5E75A5D95031}"/>
              </a:ext>
            </a:extLst>
          </p:cNvPr>
          <p:cNvSpPr/>
          <p:nvPr/>
        </p:nvSpPr>
        <p:spPr>
          <a:xfrm>
            <a:off x="1836109" y="4109823"/>
            <a:ext cx="1097280" cy="1097280"/>
          </a:xfrm>
          <a:custGeom>
            <a:avLst/>
            <a:gdLst>
              <a:gd name="connsiteX0" fmla="*/ 1371600 w 1371600"/>
              <a:gd name="connsiteY0" fmla="*/ 685800 h 1371600"/>
              <a:gd name="connsiteX1" fmla="*/ 685800 w 1371600"/>
              <a:gd name="connsiteY1" fmla="*/ 1371600 h 1371600"/>
              <a:gd name="connsiteX2" fmla="*/ 0 w 1371600"/>
              <a:gd name="connsiteY2" fmla="*/ 685800 h 1371600"/>
              <a:gd name="connsiteX3" fmla="*/ 685800 w 1371600"/>
              <a:gd name="connsiteY3" fmla="*/ 0 h 1371600"/>
              <a:gd name="connsiteX4" fmla="*/ 1371600 w 1371600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1371600" y="685800"/>
                </a:move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ubicBezTo>
                  <a:pt x="1064557" y="0"/>
                  <a:pt x="1371600" y="307043"/>
                  <a:pt x="1371600" y="68580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4E40FEC-3122-AE5D-70D2-5410770B9EF8}"/>
              </a:ext>
            </a:extLst>
          </p:cNvPr>
          <p:cNvSpPr/>
          <p:nvPr/>
        </p:nvSpPr>
        <p:spPr>
          <a:xfrm>
            <a:off x="1901879" y="4865171"/>
            <a:ext cx="965742" cy="464773"/>
          </a:xfrm>
          <a:custGeom>
            <a:avLst/>
            <a:gdLst/>
            <a:ahLst/>
            <a:cxnLst/>
            <a:rect l="l" t="t" r="r" b="b"/>
            <a:pathLst>
              <a:path w="1592579" h="766445">
                <a:moveTo>
                  <a:pt x="1177744" y="0"/>
                </a:moveTo>
                <a:lnTo>
                  <a:pt x="1127672" y="5989"/>
                </a:lnTo>
                <a:lnTo>
                  <a:pt x="1080418" y="26544"/>
                </a:lnTo>
                <a:lnTo>
                  <a:pt x="1036949" y="50703"/>
                </a:lnTo>
                <a:lnTo>
                  <a:pt x="991513" y="70744"/>
                </a:lnTo>
                <a:lnTo>
                  <a:pt x="944408" y="86545"/>
                </a:lnTo>
                <a:lnTo>
                  <a:pt x="895929" y="97982"/>
                </a:lnTo>
                <a:lnTo>
                  <a:pt x="846372" y="104934"/>
                </a:lnTo>
                <a:lnTo>
                  <a:pt x="796033" y="107279"/>
                </a:lnTo>
                <a:lnTo>
                  <a:pt x="745693" y="104934"/>
                </a:lnTo>
                <a:lnTo>
                  <a:pt x="696136" y="97982"/>
                </a:lnTo>
                <a:lnTo>
                  <a:pt x="647657" y="86545"/>
                </a:lnTo>
                <a:lnTo>
                  <a:pt x="600551" y="70744"/>
                </a:lnTo>
                <a:lnTo>
                  <a:pt x="555115" y="50703"/>
                </a:lnTo>
                <a:lnTo>
                  <a:pt x="511643" y="26544"/>
                </a:lnTo>
                <a:lnTo>
                  <a:pt x="464389" y="5989"/>
                </a:lnTo>
                <a:lnTo>
                  <a:pt x="414318" y="0"/>
                </a:lnTo>
                <a:lnTo>
                  <a:pt x="366117" y="10047"/>
                </a:lnTo>
                <a:lnTo>
                  <a:pt x="324473" y="37603"/>
                </a:lnTo>
                <a:lnTo>
                  <a:pt x="36380" y="325698"/>
                </a:lnTo>
                <a:lnTo>
                  <a:pt x="8796" y="367272"/>
                </a:lnTo>
                <a:lnTo>
                  <a:pt x="0" y="414169"/>
                </a:lnTo>
                <a:lnTo>
                  <a:pt x="10515" y="460056"/>
                </a:lnTo>
                <a:lnTo>
                  <a:pt x="40868" y="498597"/>
                </a:lnTo>
                <a:lnTo>
                  <a:pt x="81360" y="529980"/>
                </a:lnTo>
                <a:lnTo>
                  <a:pt x="123046" y="559532"/>
                </a:lnTo>
                <a:lnTo>
                  <a:pt x="165862" y="587225"/>
                </a:lnTo>
                <a:lnTo>
                  <a:pt x="209743" y="613033"/>
                </a:lnTo>
                <a:lnTo>
                  <a:pt x="254625" y="636930"/>
                </a:lnTo>
                <a:lnTo>
                  <a:pt x="300445" y="658888"/>
                </a:lnTo>
                <a:lnTo>
                  <a:pt x="347137" y="678881"/>
                </a:lnTo>
                <a:lnTo>
                  <a:pt x="394637" y="696883"/>
                </a:lnTo>
                <a:lnTo>
                  <a:pt x="442882" y="712866"/>
                </a:lnTo>
                <a:lnTo>
                  <a:pt x="491806" y="726805"/>
                </a:lnTo>
                <a:lnTo>
                  <a:pt x="541347" y="738672"/>
                </a:lnTo>
                <a:lnTo>
                  <a:pt x="591438" y="748441"/>
                </a:lnTo>
                <a:lnTo>
                  <a:pt x="642017" y="756086"/>
                </a:lnTo>
                <a:lnTo>
                  <a:pt x="693019" y="761580"/>
                </a:lnTo>
                <a:lnTo>
                  <a:pt x="744379" y="764895"/>
                </a:lnTo>
                <a:lnTo>
                  <a:pt x="796033" y="766006"/>
                </a:lnTo>
                <a:lnTo>
                  <a:pt x="847687" y="764895"/>
                </a:lnTo>
                <a:lnTo>
                  <a:pt x="899046" y="761580"/>
                </a:lnTo>
                <a:lnTo>
                  <a:pt x="950047" y="756086"/>
                </a:lnTo>
                <a:lnTo>
                  <a:pt x="1000626" y="748441"/>
                </a:lnTo>
                <a:lnTo>
                  <a:pt x="1050717" y="738672"/>
                </a:lnTo>
                <a:lnTo>
                  <a:pt x="1100258" y="726805"/>
                </a:lnTo>
                <a:lnTo>
                  <a:pt x="1149182" y="712866"/>
                </a:lnTo>
                <a:lnTo>
                  <a:pt x="1197427" y="696883"/>
                </a:lnTo>
                <a:lnTo>
                  <a:pt x="1244928" y="678881"/>
                </a:lnTo>
                <a:lnTo>
                  <a:pt x="1291620" y="658888"/>
                </a:lnTo>
                <a:lnTo>
                  <a:pt x="1337440" y="636930"/>
                </a:lnTo>
                <a:lnTo>
                  <a:pt x="1382322" y="613033"/>
                </a:lnTo>
                <a:lnTo>
                  <a:pt x="1426203" y="587225"/>
                </a:lnTo>
                <a:lnTo>
                  <a:pt x="1469018" y="559532"/>
                </a:lnTo>
                <a:lnTo>
                  <a:pt x="1510703" y="529980"/>
                </a:lnTo>
                <a:lnTo>
                  <a:pt x="1551194" y="498597"/>
                </a:lnTo>
                <a:lnTo>
                  <a:pt x="1581548" y="460056"/>
                </a:lnTo>
                <a:lnTo>
                  <a:pt x="1592066" y="414169"/>
                </a:lnTo>
                <a:lnTo>
                  <a:pt x="1583273" y="367272"/>
                </a:lnTo>
                <a:lnTo>
                  <a:pt x="1555692" y="325698"/>
                </a:lnTo>
                <a:lnTo>
                  <a:pt x="1267588" y="37603"/>
                </a:lnTo>
                <a:lnTo>
                  <a:pt x="1225945" y="10047"/>
                </a:lnTo>
                <a:lnTo>
                  <a:pt x="1177744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F548B1-AC8D-3147-2B02-F118DE7D0A66}"/>
              </a:ext>
            </a:extLst>
          </p:cNvPr>
          <p:cNvSpPr txBox="1"/>
          <p:nvPr/>
        </p:nvSpPr>
        <p:spPr>
          <a:xfrm>
            <a:off x="2135660" y="5012118"/>
            <a:ext cx="461666" cy="184666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13BAF44-9AA5-C758-3A42-0FD1B34AB015}"/>
              </a:ext>
            </a:extLst>
          </p:cNvPr>
          <p:cNvSpPr txBox="1"/>
          <p:nvPr/>
        </p:nvSpPr>
        <p:spPr>
          <a:xfrm>
            <a:off x="3234109" y="4710462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7BB543E-DC2D-C554-1CAC-A17B4A8B0763}"/>
              </a:ext>
            </a:extLst>
          </p:cNvPr>
          <p:cNvSpPr txBox="1"/>
          <p:nvPr/>
        </p:nvSpPr>
        <p:spPr>
          <a:xfrm>
            <a:off x="3256006" y="4324389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9" name="Object 4" descr="preencoded.png">
            <a:extLst>
              <a:ext uri="{FF2B5EF4-FFF2-40B4-BE49-F238E27FC236}">
                <a16:creationId xmlns:a16="http://schemas.microsoft.com/office/drawing/2014/main" id="{90C4A922-C480-1742-A5A0-262A331F34F4}"/>
              </a:ext>
            </a:extLst>
          </p:cNvPr>
          <p:cNvSpPr/>
          <p:nvPr/>
        </p:nvSpPr>
        <p:spPr>
          <a:xfrm>
            <a:off x="6949285" y="4109823"/>
            <a:ext cx="1097280" cy="1097280"/>
          </a:xfrm>
          <a:custGeom>
            <a:avLst/>
            <a:gdLst>
              <a:gd name="connsiteX0" fmla="*/ 1371600 w 1371600"/>
              <a:gd name="connsiteY0" fmla="*/ 685800 h 1371600"/>
              <a:gd name="connsiteX1" fmla="*/ 685800 w 1371600"/>
              <a:gd name="connsiteY1" fmla="*/ 1371600 h 1371600"/>
              <a:gd name="connsiteX2" fmla="*/ 0 w 1371600"/>
              <a:gd name="connsiteY2" fmla="*/ 685800 h 1371600"/>
              <a:gd name="connsiteX3" fmla="*/ 685800 w 1371600"/>
              <a:gd name="connsiteY3" fmla="*/ 0 h 1371600"/>
              <a:gd name="connsiteX4" fmla="*/ 1371600 w 1371600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1371600" y="685800"/>
                </a:move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ubicBezTo>
                  <a:pt x="1064557" y="0"/>
                  <a:pt x="1371600" y="307043"/>
                  <a:pt x="1371600" y="685800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DC220999-A701-4718-21AE-9C9662B7BDE3}"/>
              </a:ext>
            </a:extLst>
          </p:cNvPr>
          <p:cNvSpPr/>
          <p:nvPr/>
        </p:nvSpPr>
        <p:spPr>
          <a:xfrm>
            <a:off x="7015055" y="4865171"/>
            <a:ext cx="965742" cy="464773"/>
          </a:xfrm>
          <a:custGeom>
            <a:avLst/>
            <a:gdLst/>
            <a:ahLst/>
            <a:cxnLst/>
            <a:rect l="l" t="t" r="r" b="b"/>
            <a:pathLst>
              <a:path w="1592579" h="766445">
                <a:moveTo>
                  <a:pt x="1177744" y="0"/>
                </a:moveTo>
                <a:lnTo>
                  <a:pt x="1127672" y="5989"/>
                </a:lnTo>
                <a:lnTo>
                  <a:pt x="1080418" y="26544"/>
                </a:lnTo>
                <a:lnTo>
                  <a:pt x="1036949" y="50703"/>
                </a:lnTo>
                <a:lnTo>
                  <a:pt x="991513" y="70744"/>
                </a:lnTo>
                <a:lnTo>
                  <a:pt x="944408" y="86545"/>
                </a:lnTo>
                <a:lnTo>
                  <a:pt x="895929" y="97982"/>
                </a:lnTo>
                <a:lnTo>
                  <a:pt x="846372" y="104934"/>
                </a:lnTo>
                <a:lnTo>
                  <a:pt x="796033" y="107279"/>
                </a:lnTo>
                <a:lnTo>
                  <a:pt x="745693" y="104934"/>
                </a:lnTo>
                <a:lnTo>
                  <a:pt x="696136" y="97982"/>
                </a:lnTo>
                <a:lnTo>
                  <a:pt x="647657" y="86545"/>
                </a:lnTo>
                <a:lnTo>
                  <a:pt x="600551" y="70744"/>
                </a:lnTo>
                <a:lnTo>
                  <a:pt x="555115" y="50703"/>
                </a:lnTo>
                <a:lnTo>
                  <a:pt x="511643" y="26544"/>
                </a:lnTo>
                <a:lnTo>
                  <a:pt x="464389" y="5989"/>
                </a:lnTo>
                <a:lnTo>
                  <a:pt x="414318" y="0"/>
                </a:lnTo>
                <a:lnTo>
                  <a:pt x="366117" y="10047"/>
                </a:lnTo>
                <a:lnTo>
                  <a:pt x="324473" y="37603"/>
                </a:lnTo>
                <a:lnTo>
                  <a:pt x="36380" y="325698"/>
                </a:lnTo>
                <a:lnTo>
                  <a:pt x="8796" y="367272"/>
                </a:lnTo>
                <a:lnTo>
                  <a:pt x="0" y="414169"/>
                </a:lnTo>
                <a:lnTo>
                  <a:pt x="10515" y="460056"/>
                </a:lnTo>
                <a:lnTo>
                  <a:pt x="40868" y="498597"/>
                </a:lnTo>
                <a:lnTo>
                  <a:pt x="81360" y="529980"/>
                </a:lnTo>
                <a:lnTo>
                  <a:pt x="123046" y="559532"/>
                </a:lnTo>
                <a:lnTo>
                  <a:pt x="165862" y="587225"/>
                </a:lnTo>
                <a:lnTo>
                  <a:pt x="209743" y="613033"/>
                </a:lnTo>
                <a:lnTo>
                  <a:pt x="254625" y="636930"/>
                </a:lnTo>
                <a:lnTo>
                  <a:pt x="300445" y="658888"/>
                </a:lnTo>
                <a:lnTo>
                  <a:pt x="347137" y="678881"/>
                </a:lnTo>
                <a:lnTo>
                  <a:pt x="394637" y="696883"/>
                </a:lnTo>
                <a:lnTo>
                  <a:pt x="442882" y="712866"/>
                </a:lnTo>
                <a:lnTo>
                  <a:pt x="491806" y="726805"/>
                </a:lnTo>
                <a:lnTo>
                  <a:pt x="541347" y="738672"/>
                </a:lnTo>
                <a:lnTo>
                  <a:pt x="591438" y="748441"/>
                </a:lnTo>
                <a:lnTo>
                  <a:pt x="642017" y="756086"/>
                </a:lnTo>
                <a:lnTo>
                  <a:pt x="693019" y="761580"/>
                </a:lnTo>
                <a:lnTo>
                  <a:pt x="744379" y="764895"/>
                </a:lnTo>
                <a:lnTo>
                  <a:pt x="796033" y="766006"/>
                </a:lnTo>
                <a:lnTo>
                  <a:pt x="847687" y="764895"/>
                </a:lnTo>
                <a:lnTo>
                  <a:pt x="899046" y="761580"/>
                </a:lnTo>
                <a:lnTo>
                  <a:pt x="950047" y="756086"/>
                </a:lnTo>
                <a:lnTo>
                  <a:pt x="1000626" y="748441"/>
                </a:lnTo>
                <a:lnTo>
                  <a:pt x="1050717" y="738672"/>
                </a:lnTo>
                <a:lnTo>
                  <a:pt x="1100258" y="726805"/>
                </a:lnTo>
                <a:lnTo>
                  <a:pt x="1149182" y="712866"/>
                </a:lnTo>
                <a:lnTo>
                  <a:pt x="1197427" y="696883"/>
                </a:lnTo>
                <a:lnTo>
                  <a:pt x="1244928" y="678881"/>
                </a:lnTo>
                <a:lnTo>
                  <a:pt x="1291620" y="658888"/>
                </a:lnTo>
                <a:lnTo>
                  <a:pt x="1337440" y="636930"/>
                </a:lnTo>
                <a:lnTo>
                  <a:pt x="1382322" y="613033"/>
                </a:lnTo>
                <a:lnTo>
                  <a:pt x="1426203" y="587225"/>
                </a:lnTo>
                <a:lnTo>
                  <a:pt x="1469018" y="559532"/>
                </a:lnTo>
                <a:lnTo>
                  <a:pt x="1510703" y="529980"/>
                </a:lnTo>
                <a:lnTo>
                  <a:pt x="1551194" y="498597"/>
                </a:lnTo>
                <a:lnTo>
                  <a:pt x="1581548" y="460056"/>
                </a:lnTo>
                <a:lnTo>
                  <a:pt x="1592066" y="414169"/>
                </a:lnTo>
                <a:lnTo>
                  <a:pt x="1583273" y="367272"/>
                </a:lnTo>
                <a:lnTo>
                  <a:pt x="1555692" y="325698"/>
                </a:lnTo>
                <a:lnTo>
                  <a:pt x="1267588" y="37603"/>
                </a:lnTo>
                <a:lnTo>
                  <a:pt x="1225945" y="10047"/>
                </a:lnTo>
                <a:lnTo>
                  <a:pt x="1177744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txBody>
          <a:bodyPr wrap="square" lIns="0" tIns="0" rIns="0" bIns="0"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77C3D43-7BFD-247D-EF5E-15FB00BD186D}"/>
              </a:ext>
            </a:extLst>
          </p:cNvPr>
          <p:cNvSpPr txBox="1"/>
          <p:nvPr/>
        </p:nvSpPr>
        <p:spPr>
          <a:xfrm>
            <a:off x="7248836" y="5012118"/>
            <a:ext cx="461666" cy="184666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04A882B-DC8F-A647-AA4F-8A2EB6906FF0}"/>
              </a:ext>
            </a:extLst>
          </p:cNvPr>
          <p:cNvSpPr txBox="1"/>
          <p:nvPr/>
        </p:nvSpPr>
        <p:spPr>
          <a:xfrm>
            <a:off x="8347285" y="4710462"/>
            <a:ext cx="2281176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BD1138D-B29A-DACA-9CE5-2D515E371D8A}"/>
              </a:ext>
            </a:extLst>
          </p:cNvPr>
          <p:cNvSpPr txBox="1"/>
          <p:nvPr/>
        </p:nvSpPr>
        <p:spPr>
          <a:xfrm>
            <a:off x="8369182" y="4324389"/>
            <a:ext cx="1846659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F2C22F2A-8198-6DB2-D607-9F856CC8F492}"/>
              </a:ext>
            </a:extLst>
          </p:cNvPr>
          <p:cNvSpPr/>
          <p:nvPr/>
        </p:nvSpPr>
        <p:spPr>
          <a:xfrm>
            <a:off x="2127898" y="2096400"/>
            <a:ext cx="513702" cy="512652"/>
          </a:xfrm>
          <a:custGeom>
            <a:avLst/>
            <a:gdLst>
              <a:gd name="connsiteX0" fmla="*/ 320459 w 618807"/>
              <a:gd name="connsiteY0" fmla="*/ 218192 h 617542"/>
              <a:gd name="connsiteX1" fmla="*/ 346834 w 618807"/>
              <a:gd name="connsiteY1" fmla="*/ 225377 h 617542"/>
              <a:gd name="connsiteX2" fmla="*/ 391577 w 618807"/>
              <a:gd name="connsiteY2" fmla="*/ 267642 h 617542"/>
              <a:gd name="connsiteX3" fmla="*/ 399710 w 618807"/>
              <a:gd name="connsiteY3" fmla="*/ 324604 h 617542"/>
              <a:gd name="connsiteX4" fmla="*/ 365072 w 618807"/>
              <a:gd name="connsiteY4" fmla="*/ 380260 h 617542"/>
              <a:gd name="connsiteX5" fmla="*/ 263899 w 618807"/>
              <a:gd name="connsiteY5" fmla="*/ 386883 h 617542"/>
              <a:gd name="connsiteX6" fmla="*/ 223447 w 618807"/>
              <a:gd name="connsiteY6" fmla="*/ 340134 h 617542"/>
              <a:gd name="connsiteX7" fmla="*/ 226045 w 618807"/>
              <a:gd name="connsiteY7" fmla="*/ 270071 h 617542"/>
              <a:gd name="connsiteX8" fmla="*/ 293123 w 618807"/>
              <a:gd name="connsiteY8" fmla="*/ 218947 h 617542"/>
              <a:gd name="connsiteX9" fmla="*/ 320459 w 618807"/>
              <a:gd name="connsiteY9" fmla="*/ 218192 h 617542"/>
              <a:gd name="connsiteX10" fmla="*/ 582622 w 618807"/>
              <a:gd name="connsiteY10" fmla="*/ 188272 h 617542"/>
              <a:gd name="connsiteX11" fmla="*/ 598889 w 618807"/>
              <a:gd name="connsiteY11" fmla="*/ 199307 h 617542"/>
              <a:gd name="connsiteX12" fmla="*/ 618807 w 618807"/>
              <a:gd name="connsiteY12" fmla="*/ 303307 h 617542"/>
              <a:gd name="connsiteX13" fmla="*/ 618807 w 618807"/>
              <a:gd name="connsiteY13" fmla="*/ 316493 h 617542"/>
              <a:gd name="connsiteX14" fmla="*/ 604123 w 618807"/>
              <a:gd name="connsiteY14" fmla="*/ 401918 h 617542"/>
              <a:gd name="connsiteX15" fmla="*/ 539245 w 618807"/>
              <a:gd name="connsiteY15" fmla="*/ 514475 h 617542"/>
              <a:gd name="connsiteX16" fmla="*/ 431932 w 618807"/>
              <a:gd name="connsiteY16" fmla="*/ 592055 h 617542"/>
              <a:gd name="connsiteX17" fmla="*/ 287624 w 618807"/>
              <a:gd name="connsiteY17" fmla="*/ 616735 h 617542"/>
              <a:gd name="connsiteX18" fmla="*/ 120860 w 618807"/>
              <a:gd name="connsiteY18" fmla="*/ 553235 h 617542"/>
              <a:gd name="connsiteX19" fmla="*/ 119640 w 618807"/>
              <a:gd name="connsiteY19" fmla="*/ 570977 h 617542"/>
              <a:gd name="connsiteX20" fmla="*/ 97848 w 618807"/>
              <a:gd name="connsiteY20" fmla="*/ 581976 h 617542"/>
              <a:gd name="connsiteX21" fmla="*/ 84614 w 618807"/>
              <a:gd name="connsiteY21" fmla="*/ 563774 h 617542"/>
              <a:gd name="connsiteX22" fmla="*/ 84662 w 618807"/>
              <a:gd name="connsiteY22" fmla="*/ 512964 h 617542"/>
              <a:gd name="connsiteX23" fmla="*/ 102719 w 618807"/>
              <a:gd name="connsiteY23" fmla="*/ 495174 h 617542"/>
              <a:gd name="connsiteX24" fmla="*/ 117307 w 618807"/>
              <a:gd name="connsiteY24" fmla="*/ 502063 h 617542"/>
              <a:gd name="connsiteX25" fmla="*/ 236838 w 618807"/>
              <a:gd name="connsiteY25" fmla="*/ 571279 h 617542"/>
              <a:gd name="connsiteX26" fmla="*/ 397100 w 618807"/>
              <a:gd name="connsiteY26" fmla="*/ 566650 h 617542"/>
              <a:gd name="connsiteX27" fmla="*/ 507833 w 618807"/>
              <a:gd name="connsiteY27" fmla="*/ 495101 h 617542"/>
              <a:gd name="connsiteX28" fmla="*/ 572457 w 618807"/>
              <a:gd name="connsiteY28" fmla="*/ 381166 h 617542"/>
              <a:gd name="connsiteX29" fmla="*/ 566039 w 618807"/>
              <a:gd name="connsiteY29" fmla="*/ 215055 h 617542"/>
              <a:gd name="connsiteX30" fmla="*/ 564782 w 618807"/>
              <a:gd name="connsiteY30" fmla="*/ 201531 h 617542"/>
              <a:gd name="connsiteX31" fmla="*/ 582622 w 618807"/>
              <a:gd name="connsiteY31" fmla="*/ 188272 h 617542"/>
              <a:gd name="connsiteX32" fmla="*/ 289474 w 618807"/>
              <a:gd name="connsiteY32" fmla="*/ 182833 h 617542"/>
              <a:gd name="connsiteX33" fmla="*/ 224161 w 618807"/>
              <a:gd name="connsiteY33" fmla="*/ 213762 h 617542"/>
              <a:gd name="connsiteX34" fmla="*/ 182548 w 618807"/>
              <a:gd name="connsiteY34" fmla="*/ 290581 h 617542"/>
              <a:gd name="connsiteX35" fmla="*/ 197994 w 618807"/>
              <a:gd name="connsiteY35" fmla="*/ 370482 h 617542"/>
              <a:gd name="connsiteX36" fmla="*/ 273146 w 618807"/>
              <a:gd name="connsiteY36" fmla="*/ 429764 h 617542"/>
              <a:gd name="connsiteX37" fmla="*/ 356588 w 618807"/>
              <a:gd name="connsiteY37" fmla="*/ 426005 h 617542"/>
              <a:gd name="connsiteX38" fmla="*/ 426905 w 618807"/>
              <a:gd name="connsiteY38" fmla="*/ 358420 h 617542"/>
              <a:gd name="connsiteX39" fmla="*/ 432295 w 618807"/>
              <a:gd name="connsiteY39" fmla="*/ 272560 h 617542"/>
              <a:gd name="connsiteX40" fmla="*/ 372916 w 618807"/>
              <a:gd name="connsiteY40" fmla="*/ 198183 h 617542"/>
              <a:gd name="connsiteX41" fmla="*/ 289474 w 618807"/>
              <a:gd name="connsiteY41" fmla="*/ 182833 h 617542"/>
              <a:gd name="connsiteX42" fmla="*/ 274378 w 618807"/>
              <a:gd name="connsiteY42" fmla="*/ 72500 h 617542"/>
              <a:gd name="connsiteX43" fmla="*/ 344490 w 618807"/>
              <a:gd name="connsiteY43" fmla="*/ 72500 h 617542"/>
              <a:gd name="connsiteX44" fmla="*/ 360419 w 618807"/>
              <a:gd name="connsiteY44" fmla="*/ 80162 h 617542"/>
              <a:gd name="connsiteX45" fmla="*/ 364529 w 618807"/>
              <a:gd name="connsiteY45" fmla="*/ 97893 h 617542"/>
              <a:gd name="connsiteX46" fmla="*/ 414626 w 618807"/>
              <a:gd name="connsiteY46" fmla="*/ 123974 h 617542"/>
              <a:gd name="connsiteX47" fmla="*/ 428694 w 618807"/>
              <a:gd name="connsiteY47" fmla="*/ 114028 h 617542"/>
              <a:gd name="connsiteX48" fmla="*/ 452177 w 618807"/>
              <a:gd name="connsiteY48" fmla="*/ 116421 h 617542"/>
              <a:gd name="connsiteX49" fmla="*/ 502358 w 618807"/>
              <a:gd name="connsiteY49" fmla="*/ 166590 h 617542"/>
              <a:gd name="connsiteX50" fmla="*/ 507302 w 618807"/>
              <a:gd name="connsiteY50" fmla="*/ 185456 h 617542"/>
              <a:gd name="connsiteX51" fmla="*/ 496533 w 618807"/>
              <a:gd name="connsiteY51" fmla="*/ 201168 h 617542"/>
              <a:gd name="connsiteX52" fmla="*/ 508583 w 618807"/>
              <a:gd name="connsiteY52" fmla="*/ 248594 h 617542"/>
              <a:gd name="connsiteX53" fmla="*/ 528283 w 618807"/>
              <a:gd name="connsiteY53" fmla="*/ 253827 h 617542"/>
              <a:gd name="connsiteX54" fmla="*/ 544261 w 618807"/>
              <a:gd name="connsiteY54" fmla="*/ 263665 h 617542"/>
              <a:gd name="connsiteX55" fmla="*/ 546316 w 618807"/>
              <a:gd name="connsiteY55" fmla="*/ 277310 h 617542"/>
              <a:gd name="connsiteX56" fmla="*/ 546279 w 618807"/>
              <a:gd name="connsiteY56" fmla="*/ 343880 h 617542"/>
              <a:gd name="connsiteX57" fmla="*/ 539378 w 618807"/>
              <a:gd name="connsiteY57" fmla="*/ 358613 h 617542"/>
              <a:gd name="connsiteX58" fmla="*/ 522119 w 618807"/>
              <a:gd name="connsiteY58" fmla="*/ 363073 h 617542"/>
              <a:gd name="connsiteX59" fmla="*/ 492847 w 618807"/>
              <a:gd name="connsiteY59" fmla="*/ 390387 h 617542"/>
              <a:gd name="connsiteX60" fmla="*/ 497403 w 618807"/>
              <a:gd name="connsiteY60" fmla="*/ 416856 h 617542"/>
              <a:gd name="connsiteX61" fmla="*/ 506492 w 618807"/>
              <a:gd name="connsiteY61" fmla="*/ 429643 h 617542"/>
              <a:gd name="connsiteX62" fmla="*/ 502346 w 618807"/>
              <a:gd name="connsiteY62" fmla="*/ 449754 h 617542"/>
              <a:gd name="connsiteX63" fmla="*/ 452225 w 618807"/>
              <a:gd name="connsiteY63" fmla="*/ 499887 h 617542"/>
              <a:gd name="connsiteX64" fmla="*/ 433589 w 618807"/>
              <a:gd name="connsiteY64" fmla="*/ 504951 h 617542"/>
              <a:gd name="connsiteX65" fmla="*/ 416910 w 618807"/>
              <a:gd name="connsiteY65" fmla="*/ 493711 h 617542"/>
              <a:gd name="connsiteX66" fmla="*/ 372626 w 618807"/>
              <a:gd name="connsiteY66" fmla="*/ 502643 h 617542"/>
              <a:gd name="connsiteX67" fmla="*/ 363719 w 618807"/>
              <a:gd name="connsiteY67" fmla="*/ 526331 h 617542"/>
              <a:gd name="connsiteX68" fmla="*/ 345674 w 618807"/>
              <a:gd name="connsiteY68" fmla="*/ 545040 h 617542"/>
              <a:gd name="connsiteX69" fmla="*/ 274306 w 618807"/>
              <a:gd name="connsiteY69" fmla="*/ 545089 h 617542"/>
              <a:gd name="connsiteX70" fmla="*/ 257071 w 618807"/>
              <a:gd name="connsiteY70" fmla="*/ 535190 h 617542"/>
              <a:gd name="connsiteX71" fmla="*/ 254171 w 618807"/>
              <a:gd name="connsiteY71" fmla="*/ 519152 h 617542"/>
              <a:gd name="connsiteX72" fmla="*/ 214045 w 618807"/>
              <a:gd name="connsiteY72" fmla="*/ 489614 h 617542"/>
              <a:gd name="connsiteX73" fmla="*/ 193438 w 618807"/>
              <a:gd name="connsiteY73" fmla="*/ 499790 h 617542"/>
              <a:gd name="connsiteX74" fmla="*/ 166571 w 618807"/>
              <a:gd name="connsiteY74" fmla="*/ 499851 h 617542"/>
              <a:gd name="connsiteX75" fmla="*/ 116462 w 618807"/>
              <a:gd name="connsiteY75" fmla="*/ 449754 h 617542"/>
              <a:gd name="connsiteX76" fmla="*/ 111192 w 618807"/>
              <a:gd name="connsiteY76" fmla="*/ 431988 h 617542"/>
              <a:gd name="connsiteX77" fmla="*/ 122650 w 618807"/>
              <a:gd name="connsiteY77" fmla="*/ 414414 h 617542"/>
              <a:gd name="connsiteX78" fmla="*/ 104714 w 618807"/>
              <a:gd name="connsiteY78" fmla="*/ 364946 h 617542"/>
              <a:gd name="connsiteX79" fmla="*/ 81932 w 618807"/>
              <a:gd name="connsiteY79" fmla="*/ 359773 h 617542"/>
              <a:gd name="connsiteX80" fmla="*/ 72529 w 618807"/>
              <a:gd name="connsiteY80" fmla="*/ 343856 h 617542"/>
              <a:gd name="connsiteX81" fmla="*/ 72517 w 618807"/>
              <a:gd name="connsiteY81" fmla="*/ 272560 h 617542"/>
              <a:gd name="connsiteX82" fmla="*/ 81629 w 618807"/>
              <a:gd name="connsiteY82" fmla="*/ 256244 h 617542"/>
              <a:gd name="connsiteX83" fmla="*/ 102611 w 618807"/>
              <a:gd name="connsiteY83" fmla="*/ 251893 h 617542"/>
              <a:gd name="connsiteX84" fmla="*/ 125236 w 618807"/>
              <a:gd name="connsiteY84" fmla="*/ 207308 h 617542"/>
              <a:gd name="connsiteX85" fmla="*/ 115954 w 618807"/>
              <a:gd name="connsiteY85" fmla="*/ 192720 h 617542"/>
              <a:gd name="connsiteX86" fmla="*/ 112872 w 618807"/>
              <a:gd name="connsiteY86" fmla="*/ 171376 h 617542"/>
              <a:gd name="connsiteX87" fmla="*/ 120704 w 618807"/>
              <a:gd name="connsiteY87" fmla="*/ 162348 h 617542"/>
              <a:gd name="connsiteX88" fmla="*/ 165978 w 618807"/>
              <a:gd name="connsiteY88" fmla="*/ 117037 h 617542"/>
              <a:gd name="connsiteX89" fmla="*/ 184494 w 618807"/>
              <a:gd name="connsiteY89" fmla="*/ 111175 h 617542"/>
              <a:gd name="connsiteX90" fmla="*/ 202708 w 618807"/>
              <a:gd name="connsiteY90" fmla="*/ 123008 h 617542"/>
              <a:gd name="connsiteX91" fmla="*/ 252454 w 618807"/>
              <a:gd name="connsiteY91" fmla="*/ 104347 h 617542"/>
              <a:gd name="connsiteX92" fmla="*/ 255222 w 618807"/>
              <a:gd name="connsiteY92" fmla="*/ 89843 h 617542"/>
              <a:gd name="connsiteX93" fmla="*/ 266402 w 618807"/>
              <a:gd name="connsiteY93" fmla="*/ 73950 h 617542"/>
              <a:gd name="connsiteX94" fmla="*/ 274378 w 618807"/>
              <a:gd name="connsiteY94" fmla="*/ 72500 h 617542"/>
              <a:gd name="connsiteX95" fmla="*/ 304559 w 618807"/>
              <a:gd name="connsiteY95" fmla="*/ 37 h 617542"/>
              <a:gd name="connsiteX96" fmla="*/ 388302 w 618807"/>
              <a:gd name="connsiteY96" fmla="*/ 10016 h 617542"/>
              <a:gd name="connsiteX97" fmla="*/ 497947 w 618807"/>
              <a:gd name="connsiteY97" fmla="*/ 63243 h 617542"/>
              <a:gd name="connsiteX98" fmla="*/ 498709 w 618807"/>
              <a:gd name="connsiteY98" fmla="*/ 47023 h 617542"/>
              <a:gd name="connsiteX99" fmla="*/ 513043 w 618807"/>
              <a:gd name="connsiteY99" fmla="*/ 33934 h 617542"/>
              <a:gd name="connsiteX100" fmla="*/ 532247 w 618807"/>
              <a:gd name="connsiteY100" fmla="*/ 43663 h 617542"/>
              <a:gd name="connsiteX101" fmla="*/ 534242 w 618807"/>
              <a:gd name="connsiteY101" fmla="*/ 54915 h 617542"/>
              <a:gd name="connsiteX102" fmla="*/ 534157 w 618807"/>
              <a:gd name="connsiteY102" fmla="*/ 99610 h 617542"/>
              <a:gd name="connsiteX103" fmla="*/ 531861 w 618807"/>
              <a:gd name="connsiteY103" fmla="*/ 111829 h 617542"/>
              <a:gd name="connsiteX104" fmla="*/ 511737 w 618807"/>
              <a:gd name="connsiteY104" fmla="*/ 120772 h 617542"/>
              <a:gd name="connsiteX105" fmla="*/ 497137 w 618807"/>
              <a:gd name="connsiteY105" fmla="*/ 110221 h 617542"/>
              <a:gd name="connsiteX106" fmla="*/ 407809 w 618807"/>
              <a:gd name="connsiteY106" fmla="*/ 54359 h 617542"/>
              <a:gd name="connsiteX107" fmla="*/ 254956 w 618807"/>
              <a:gd name="connsiteY107" fmla="*/ 41754 h 617542"/>
              <a:gd name="connsiteX108" fmla="*/ 119689 w 618807"/>
              <a:gd name="connsiteY108" fmla="*/ 113001 h 617542"/>
              <a:gd name="connsiteX109" fmla="*/ 43534 w 618807"/>
              <a:gd name="connsiteY109" fmla="*/ 245996 h 617542"/>
              <a:gd name="connsiteX110" fmla="*/ 50762 w 618807"/>
              <a:gd name="connsiteY110" fmla="*/ 395670 h 617542"/>
              <a:gd name="connsiteX111" fmla="*/ 54448 w 618807"/>
              <a:gd name="connsiteY111" fmla="*/ 412711 h 617542"/>
              <a:gd name="connsiteX112" fmla="*/ 37443 w 618807"/>
              <a:gd name="connsiteY112" fmla="*/ 428060 h 617542"/>
              <a:gd name="connsiteX113" fmla="*/ 19592 w 618807"/>
              <a:gd name="connsiteY113" fmla="*/ 416240 h 617542"/>
              <a:gd name="connsiteX114" fmla="*/ 0 w 618807"/>
              <a:gd name="connsiteY114" fmla="*/ 313110 h 617542"/>
              <a:gd name="connsiteX115" fmla="*/ 0 w 618807"/>
              <a:gd name="connsiteY115" fmla="*/ 299755 h 617542"/>
              <a:gd name="connsiteX116" fmla="*/ 2683 w 618807"/>
              <a:gd name="connsiteY116" fmla="*/ 267654 h 617542"/>
              <a:gd name="connsiteX117" fmla="*/ 65434 w 618807"/>
              <a:gd name="connsiteY117" fmla="*/ 119165 h 617542"/>
              <a:gd name="connsiteX118" fmla="*/ 221224 w 618807"/>
              <a:gd name="connsiteY118" fmla="*/ 12820 h 617542"/>
              <a:gd name="connsiteX119" fmla="*/ 304559 w 618807"/>
              <a:gd name="connsiteY119" fmla="*/ 37 h 61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18807" h="617542">
                <a:moveTo>
                  <a:pt x="320459" y="218192"/>
                </a:moveTo>
                <a:cubicBezTo>
                  <a:pt x="329542" y="219268"/>
                  <a:pt x="338465" y="221667"/>
                  <a:pt x="346834" y="225377"/>
                </a:cubicBezTo>
                <a:cubicBezTo>
                  <a:pt x="366027" y="233753"/>
                  <a:pt x="382125" y="248957"/>
                  <a:pt x="391577" y="267642"/>
                </a:cubicBezTo>
                <a:cubicBezTo>
                  <a:pt x="400448" y="285046"/>
                  <a:pt x="403336" y="305411"/>
                  <a:pt x="399710" y="324604"/>
                </a:cubicBezTo>
                <a:cubicBezTo>
                  <a:pt x="395710" y="346649"/>
                  <a:pt x="382971" y="366856"/>
                  <a:pt x="365072" y="380260"/>
                </a:cubicBezTo>
                <a:cubicBezTo>
                  <a:pt x="336561" y="402196"/>
                  <a:pt x="295033" y="404867"/>
                  <a:pt x="263899" y="386883"/>
                </a:cubicBezTo>
                <a:cubicBezTo>
                  <a:pt x="245552" y="376598"/>
                  <a:pt x="230904" y="359822"/>
                  <a:pt x="223447" y="340134"/>
                </a:cubicBezTo>
                <a:cubicBezTo>
                  <a:pt x="214793" y="317715"/>
                  <a:pt x="215736" y="291790"/>
                  <a:pt x="226045" y="270071"/>
                </a:cubicBezTo>
                <a:cubicBezTo>
                  <a:pt x="238349" y="243470"/>
                  <a:pt x="264262" y="223866"/>
                  <a:pt x="293123" y="218947"/>
                </a:cubicBezTo>
                <a:cubicBezTo>
                  <a:pt x="302134" y="217364"/>
                  <a:pt x="311377" y="217116"/>
                  <a:pt x="320459" y="218192"/>
                </a:cubicBezTo>
                <a:close/>
                <a:moveTo>
                  <a:pt x="582622" y="188272"/>
                </a:moveTo>
                <a:cubicBezTo>
                  <a:pt x="589571" y="188333"/>
                  <a:pt x="596315" y="192817"/>
                  <a:pt x="598889" y="199307"/>
                </a:cubicBezTo>
                <a:cubicBezTo>
                  <a:pt x="611568" y="232447"/>
                  <a:pt x="618058" y="267847"/>
                  <a:pt x="618807" y="303307"/>
                </a:cubicBezTo>
                <a:lnTo>
                  <a:pt x="618807" y="316493"/>
                </a:lnTo>
                <a:cubicBezTo>
                  <a:pt x="617720" y="345452"/>
                  <a:pt x="613079" y="374337"/>
                  <a:pt x="604123" y="401918"/>
                </a:cubicBezTo>
                <a:cubicBezTo>
                  <a:pt x="590828" y="443494"/>
                  <a:pt x="568384" y="482024"/>
                  <a:pt x="539245" y="514475"/>
                </a:cubicBezTo>
                <a:cubicBezTo>
                  <a:pt x="509537" y="547567"/>
                  <a:pt x="472662" y="574216"/>
                  <a:pt x="431932" y="592055"/>
                </a:cubicBezTo>
                <a:cubicBezTo>
                  <a:pt x="386766" y="611780"/>
                  <a:pt x="336778" y="620349"/>
                  <a:pt x="287624" y="616735"/>
                </a:cubicBezTo>
                <a:cubicBezTo>
                  <a:pt x="227411" y="612445"/>
                  <a:pt x="168794" y="589832"/>
                  <a:pt x="120860" y="553235"/>
                </a:cubicBezTo>
                <a:cubicBezTo>
                  <a:pt x="120703" y="559133"/>
                  <a:pt x="121585" y="565285"/>
                  <a:pt x="119640" y="570977"/>
                </a:cubicBezTo>
                <a:cubicBezTo>
                  <a:pt x="116594" y="579498"/>
                  <a:pt x="106526" y="584671"/>
                  <a:pt x="97848" y="581976"/>
                </a:cubicBezTo>
                <a:cubicBezTo>
                  <a:pt x="89920" y="579861"/>
                  <a:pt x="84239" y="571956"/>
                  <a:pt x="84614" y="563774"/>
                </a:cubicBezTo>
                <a:cubicBezTo>
                  <a:pt x="84626" y="546841"/>
                  <a:pt x="84505" y="529897"/>
                  <a:pt x="84662" y="512964"/>
                </a:cubicBezTo>
                <a:cubicBezTo>
                  <a:pt x="84517" y="503380"/>
                  <a:pt x="93171" y="494908"/>
                  <a:pt x="102719" y="495174"/>
                </a:cubicBezTo>
                <a:cubicBezTo>
                  <a:pt x="108412" y="494932"/>
                  <a:pt x="113451" y="498171"/>
                  <a:pt x="117307" y="502063"/>
                </a:cubicBezTo>
                <a:cubicBezTo>
                  <a:pt x="150435" y="534755"/>
                  <a:pt x="191987" y="558831"/>
                  <a:pt x="236838" y="571279"/>
                </a:cubicBezTo>
                <a:cubicBezTo>
                  <a:pt x="289099" y="585964"/>
                  <a:pt x="345795" y="584417"/>
                  <a:pt x="397100" y="566650"/>
                </a:cubicBezTo>
                <a:cubicBezTo>
                  <a:pt x="439123" y="552316"/>
                  <a:pt x="477412" y="527407"/>
                  <a:pt x="507833" y="495101"/>
                </a:cubicBezTo>
                <a:cubicBezTo>
                  <a:pt x="538096" y="463049"/>
                  <a:pt x="560601" y="423648"/>
                  <a:pt x="572457" y="381166"/>
                </a:cubicBezTo>
                <a:cubicBezTo>
                  <a:pt x="587746" y="326936"/>
                  <a:pt x="585558" y="267919"/>
                  <a:pt x="566039" y="215055"/>
                </a:cubicBezTo>
                <a:cubicBezTo>
                  <a:pt x="564432" y="210765"/>
                  <a:pt x="563441" y="206027"/>
                  <a:pt x="564782" y="201531"/>
                </a:cubicBezTo>
                <a:cubicBezTo>
                  <a:pt x="566813" y="193772"/>
                  <a:pt x="574524" y="187789"/>
                  <a:pt x="582622" y="188272"/>
                </a:cubicBezTo>
                <a:close/>
                <a:moveTo>
                  <a:pt x="289474" y="182833"/>
                </a:moveTo>
                <a:cubicBezTo>
                  <a:pt x="265338" y="186604"/>
                  <a:pt x="242399" y="197530"/>
                  <a:pt x="224161" y="213762"/>
                </a:cubicBezTo>
                <a:cubicBezTo>
                  <a:pt x="201862" y="233438"/>
                  <a:pt x="186633" y="261067"/>
                  <a:pt x="182548" y="290581"/>
                </a:cubicBezTo>
                <a:cubicBezTo>
                  <a:pt x="178596" y="317956"/>
                  <a:pt x="184107" y="346563"/>
                  <a:pt x="197994" y="370482"/>
                </a:cubicBezTo>
                <a:cubicBezTo>
                  <a:pt x="214262" y="398860"/>
                  <a:pt x="241734" y="420615"/>
                  <a:pt x="273146" y="429764"/>
                </a:cubicBezTo>
                <a:cubicBezTo>
                  <a:pt x="300327" y="437922"/>
                  <a:pt x="330252" y="436568"/>
                  <a:pt x="356588" y="426005"/>
                </a:cubicBezTo>
                <a:cubicBezTo>
                  <a:pt x="387625" y="413774"/>
                  <a:pt x="413526" y="389010"/>
                  <a:pt x="426905" y="358420"/>
                </a:cubicBezTo>
                <a:cubicBezTo>
                  <a:pt x="438798" y="331637"/>
                  <a:pt x="440744" y="300624"/>
                  <a:pt x="432295" y="272560"/>
                </a:cubicBezTo>
                <a:cubicBezTo>
                  <a:pt x="423086" y="241330"/>
                  <a:pt x="401198" y="214233"/>
                  <a:pt x="372916" y="198183"/>
                </a:cubicBezTo>
                <a:cubicBezTo>
                  <a:pt x="347910" y="183776"/>
                  <a:pt x="317961" y="178289"/>
                  <a:pt x="289474" y="182833"/>
                </a:cubicBezTo>
                <a:close/>
                <a:moveTo>
                  <a:pt x="274378" y="72500"/>
                </a:moveTo>
                <a:cubicBezTo>
                  <a:pt x="297753" y="72536"/>
                  <a:pt x="321115" y="72548"/>
                  <a:pt x="344490" y="72500"/>
                </a:cubicBezTo>
                <a:cubicBezTo>
                  <a:pt x="350654" y="72222"/>
                  <a:pt x="356902" y="75026"/>
                  <a:pt x="360419" y="80162"/>
                </a:cubicBezTo>
                <a:cubicBezTo>
                  <a:pt x="364396" y="85226"/>
                  <a:pt x="363453" y="91946"/>
                  <a:pt x="364529" y="97893"/>
                </a:cubicBezTo>
                <a:cubicBezTo>
                  <a:pt x="368686" y="119212"/>
                  <a:pt x="394732" y="133184"/>
                  <a:pt x="414626" y="123974"/>
                </a:cubicBezTo>
                <a:cubicBezTo>
                  <a:pt x="420125" y="121871"/>
                  <a:pt x="423932" y="117242"/>
                  <a:pt x="428694" y="114028"/>
                </a:cubicBezTo>
                <a:cubicBezTo>
                  <a:pt x="435897" y="109725"/>
                  <a:pt x="446231" y="110124"/>
                  <a:pt x="452177" y="116421"/>
                </a:cubicBezTo>
                <a:cubicBezTo>
                  <a:pt x="468916" y="133136"/>
                  <a:pt x="485655" y="149851"/>
                  <a:pt x="502358" y="166590"/>
                </a:cubicBezTo>
                <a:cubicBezTo>
                  <a:pt x="507338" y="171328"/>
                  <a:pt x="509513" y="178857"/>
                  <a:pt x="507302" y="185456"/>
                </a:cubicBezTo>
                <a:cubicBezTo>
                  <a:pt x="505416" y="191741"/>
                  <a:pt x="499397" y="195415"/>
                  <a:pt x="496533" y="201168"/>
                </a:cubicBezTo>
                <a:cubicBezTo>
                  <a:pt x="487360" y="216880"/>
                  <a:pt x="493197" y="239046"/>
                  <a:pt x="508583" y="248594"/>
                </a:cubicBezTo>
                <a:cubicBezTo>
                  <a:pt x="514408" y="252401"/>
                  <a:pt x="521406" y="253767"/>
                  <a:pt x="528283" y="253827"/>
                </a:cubicBezTo>
                <a:cubicBezTo>
                  <a:pt x="534906" y="253815"/>
                  <a:pt x="541312" y="257731"/>
                  <a:pt x="544261" y="263665"/>
                </a:cubicBezTo>
                <a:cubicBezTo>
                  <a:pt x="546545" y="267835"/>
                  <a:pt x="546316" y="272717"/>
                  <a:pt x="546316" y="277310"/>
                </a:cubicBezTo>
                <a:cubicBezTo>
                  <a:pt x="546231" y="299500"/>
                  <a:pt x="546340" y="321690"/>
                  <a:pt x="546279" y="343880"/>
                </a:cubicBezTo>
                <a:cubicBezTo>
                  <a:pt x="546376" y="349512"/>
                  <a:pt x="543850" y="355144"/>
                  <a:pt x="539378" y="358613"/>
                </a:cubicBezTo>
                <a:cubicBezTo>
                  <a:pt x="534616" y="362807"/>
                  <a:pt x="528005" y="362396"/>
                  <a:pt x="522119" y="363073"/>
                </a:cubicBezTo>
                <a:cubicBezTo>
                  <a:pt x="507906" y="364946"/>
                  <a:pt x="495965" y="376512"/>
                  <a:pt x="492847" y="390387"/>
                </a:cubicBezTo>
                <a:cubicBezTo>
                  <a:pt x="490756" y="399355"/>
                  <a:pt x="492387" y="409121"/>
                  <a:pt x="497403" y="416856"/>
                </a:cubicBezTo>
                <a:cubicBezTo>
                  <a:pt x="500207" y="421279"/>
                  <a:pt x="504715" y="424567"/>
                  <a:pt x="506492" y="429643"/>
                </a:cubicBezTo>
                <a:cubicBezTo>
                  <a:pt x="509139" y="436411"/>
                  <a:pt x="507773" y="444726"/>
                  <a:pt x="502346" y="449754"/>
                </a:cubicBezTo>
                <a:cubicBezTo>
                  <a:pt x="485668" y="466493"/>
                  <a:pt x="468916" y="483160"/>
                  <a:pt x="452225" y="499887"/>
                </a:cubicBezTo>
                <a:cubicBezTo>
                  <a:pt x="447536" y="504818"/>
                  <a:pt x="440127" y="507018"/>
                  <a:pt x="433589" y="504951"/>
                </a:cubicBezTo>
                <a:cubicBezTo>
                  <a:pt x="426905" y="503029"/>
                  <a:pt x="423098" y="496527"/>
                  <a:pt x="416910" y="493711"/>
                </a:cubicBezTo>
                <a:cubicBezTo>
                  <a:pt x="402443" y="485710"/>
                  <a:pt x="383117" y="490182"/>
                  <a:pt x="372626" y="502643"/>
                </a:cubicBezTo>
                <a:cubicBezTo>
                  <a:pt x="366873" y="509133"/>
                  <a:pt x="363816" y="517690"/>
                  <a:pt x="363719" y="526331"/>
                </a:cubicBezTo>
                <a:cubicBezTo>
                  <a:pt x="363574" y="535891"/>
                  <a:pt x="355488" y="545053"/>
                  <a:pt x="345674" y="545040"/>
                </a:cubicBezTo>
                <a:cubicBezTo>
                  <a:pt x="321877" y="545161"/>
                  <a:pt x="298091" y="545065"/>
                  <a:pt x="274306" y="545089"/>
                </a:cubicBezTo>
                <a:cubicBezTo>
                  <a:pt x="267296" y="545355"/>
                  <a:pt x="260201" y="541560"/>
                  <a:pt x="257071" y="535190"/>
                </a:cubicBezTo>
                <a:cubicBezTo>
                  <a:pt x="254340" y="530271"/>
                  <a:pt x="255403" y="524446"/>
                  <a:pt x="254171" y="519152"/>
                </a:cubicBezTo>
                <a:cubicBezTo>
                  <a:pt x="250557" y="501241"/>
                  <a:pt x="232295" y="487547"/>
                  <a:pt x="214045" y="489614"/>
                </a:cubicBezTo>
                <a:cubicBezTo>
                  <a:pt x="206189" y="490351"/>
                  <a:pt x="199034" y="494364"/>
                  <a:pt x="193438" y="499790"/>
                </a:cubicBezTo>
                <a:cubicBezTo>
                  <a:pt x="186295" y="506571"/>
                  <a:pt x="173520" y="507259"/>
                  <a:pt x="166571" y="499851"/>
                </a:cubicBezTo>
                <a:cubicBezTo>
                  <a:pt x="149868" y="483148"/>
                  <a:pt x="133189" y="466433"/>
                  <a:pt x="116462" y="449754"/>
                </a:cubicBezTo>
                <a:cubicBezTo>
                  <a:pt x="111772" y="445282"/>
                  <a:pt x="109488" y="438321"/>
                  <a:pt x="111192" y="431988"/>
                </a:cubicBezTo>
                <a:cubicBezTo>
                  <a:pt x="112739" y="424820"/>
                  <a:pt x="119713" y="420868"/>
                  <a:pt x="122650" y="414414"/>
                </a:cubicBezTo>
                <a:cubicBezTo>
                  <a:pt x="132403" y="396902"/>
                  <a:pt x="123556" y="372029"/>
                  <a:pt x="104714" y="364946"/>
                </a:cubicBezTo>
                <a:cubicBezTo>
                  <a:pt x="97498" y="361502"/>
                  <a:pt x="88821" y="364088"/>
                  <a:pt x="81932" y="359773"/>
                </a:cubicBezTo>
                <a:cubicBezTo>
                  <a:pt x="76312" y="356595"/>
                  <a:pt x="72275" y="350431"/>
                  <a:pt x="72529" y="343856"/>
                </a:cubicBezTo>
                <a:cubicBezTo>
                  <a:pt x="72504" y="320095"/>
                  <a:pt x="72517" y="296322"/>
                  <a:pt x="72517" y="272560"/>
                </a:cubicBezTo>
                <a:cubicBezTo>
                  <a:pt x="72323" y="265986"/>
                  <a:pt x="75864" y="259447"/>
                  <a:pt x="81629" y="256244"/>
                </a:cubicBezTo>
                <a:cubicBezTo>
                  <a:pt x="87999" y="252401"/>
                  <a:pt x="95879" y="254613"/>
                  <a:pt x="102611" y="251893"/>
                </a:cubicBezTo>
                <a:cubicBezTo>
                  <a:pt x="120402" y="246261"/>
                  <a:pt x="131279" y="225014"/>
                  <a:pt x="125236" y="207308"/>
                </a:cubicBezTo>
                <a:cubicBezTo>
                  <a:pt x="123532" y="201688"/>
                  <a:pt x="119894" y="196974"/>
                  <a:pt x="115954" y="192720"/>
                </a:cubicBezTo>
                <a:cubicBezTo>
                  <a:pt x="110854" y="187039"/>
                  <a:pt x="109488" y="178253"/>
                  <a:pt x="112872" y="171376"/>
                </a:cubicBezTo>
                <a:cubicBezTo>
                  <a:pt x="114745" y="167786"/>
                  <a:pt x="117936" y="165200"/>
                  <a:pt x="120704" y="162348"/>
                </a:cubicBezTo>
                <a:cubicBezTo>
                  <a:pt x="135811" y="147252"/>
                  <a:pt x="150919" y="132169"/>
                  <a:pt x="165978" y="117037"/>
                </a:cubicBezTo>
                <a:cubicBezTo>
                  <a:pt x="170535" y="111961"/>
                  <a:pt x="177799" y="109338"/>
                  <a:pt x="184494" y="111175"/>
                </a:cubicBezTo>
                <a:cubicBezTo>
                  <a:pt x="191830" y="112928"/>
                  <a:pt x="195891" y="120167"/>
                  <a:pt x="202708" y="123008"/>
                </a:cubicBezTo>
                <a:cubicBezTo>
                  <a:pt x="220607" y="132253"/>
                  <a:pt x="244780" y="122730"/>
                  <a:pt x="252454" y="104347"/>
                </a:cubicBezTo>
                <a:cubicBezTo>
                  <a:pt x="254581" y="99802"/>
                  <a:pt x="254787" y="94738"/>
                  <a:pt x="255222" y="89843"/>
                </a:cubicBezTo>
                <a:cubicBezTo>
                  <a:pt x="255754" y="83051"/>
                  <a:pt x="260250" y="76803"/>
                  <a:pt x="266402" y="73950"/>
                </a:cubicBezTo>
                <a:cubicBezTo>
                  <a:pt x="268879" y="72778"/>
                  <a:pt x="271659" y="72524"/>
                  <a:pt x="274378" y="72500"/>
                </a:cubicBezTo>
                <a:close/>
                <a:moveTo>
                  <a:pt x="304559" y="37"/>
                </a:moveTo>
                <a:cubicBezTo>
                  <a:pt x="332751" y="-397"/>
                  <a:pt x="361011" y="2964"/>
                  <a:pt x="388302" y="10016"/>
                </a:cubicBezTo>
                <a:cubicBezTo>
                  <a:pt x="427908" y="20228"/>
                  <a:pt x="465435" y="38406"/>
                  <a:pt x="497947" y="63243"/>
                </a:cubicBezTo>
                <a:cubicBezTo>
                  <a:pt x="498032" y="57840"/>
                  <a:pt x="497452" y="52329"/>
                  <a:pt x="498709" y="47023"/>
                </a:cubicBezTo>
                <a:cubicBezTo>
                  <a:pt x="500751" y="40569"/>
                  <a:pt x="506407" y="35360"/>
                  <a:pt x="513043" y="33934"/>
                </a:cubicBezTo>
                <a:cubicBezTo>
                  <a:pt x="520669" y="32447"/>
                  <a:pt x="528839" y="36738"/>
                  <a:pt x="532247" y="43663"/>
                </a:cubicBezTo>
                <a:cubicBezTo>
                  <a:pt x="534121" y="47096"/>
                  <a:pt x="534193" y="51108"/>
                  <a:pt x="534242" y="54915"/>
                </a:cubicBezTo>
                <a:cubicBezTo>
                  <a:pt x="534145" y="69818"/>
                  <a:pt x="534121" y="84708"/>
                  <a:pt x="534157" y="99610"/>
                </a:cubicBezTo>
                <a:cubicBezTo>
                  <a:pt x="534121" y="103755"/>
                  <a:pt x="534024" y="108142"/>
                  <a:pt x="531861" y="111829"/>
                </a:cubicBezTo>
                <a:cubicBezTo>
                  <a:pt x="528138" y="118863"/>
                  <a:pt x="519472" y="122767"/>
                  <a:pt x="511737" y="120772"/>
                </a:cubicBezTo>
                <a:cubicBezTo>
                  <a:pt x="505634" y="119346"/>
                  <a:pt x="501500" y="114306"/>
                  <a:pt x="497137" y="110221"/>
                </a:cubicBezTo>
                <a:cubicBezTo>
                  <a:pt x="471442" y="85940"/>
                  <a:pt x="440840" y="66917"/>
                  <a:pt x="407809" y="54359"/>
                </a:cubicBezTo>
                <a:cubicBezTo>
                  <a:pt x="359416" y="35832"/>
                  <a:pt x="305730" y="31396"/>
                  <a:pt x="254956" y="41754"/>
                </a:cubicBezTo>
                <a:cubicBezTo>
                  <a:pt x="204291" y="51979"/>
                  <a:pt x="156841" y="77118"/>
                  <a:pt x="119689" y="113001"/>
                </a:cubicBezTo>
                <a:cubicBezTo>
                  <a:pt x="82343" y="148885"/>
                  <a:pt x="55391" y="195549"/>
                  <a:pt x="43534" y="245996"/>
                </a:cubicBezTo>
                <a:cubicBezTo>
                  <a:pt x="31871" y="295247"/>
                  <a:pt x="34337" y="347785"/>
                  <a:pt x="50762" y="395670"/>
                </a:cubicBezTo>
                <a:cubicBezTo>
                  <a:pt x="52599" y="401157"/>
                  <a:pt x="55415" y="406740"/>
                  <a:pt x="54448" y="412711"/>
                </a:cubicBezTo>
                <a:cubicBezTo>
                  <a:pt x="53348" y="420978"/>
                  <a:pt x="45843" y="427939"/>
                  <a:pt x="37443" y="428060"/>
                </a:cubicBezTo>
                <a:cubicBezTo>
                  <a:pt x="29732" y="428556"/>
                  <a:pt x="22166" y="423504"/>
                  <a:pt x="19592" y="416240"/>
                </a:cubicBezTo>
                <a:cubicBezTo>
                  <a:pt x="7179" y="383330"/>
                  <a:pt x="713" y="348268"/>
                  <a:pt x="0" y="313110"/>
                </a:cubicBezTo>
                <a:lnTo>
                  <a:pt x="0" y="299755"/>
                </a:lnTo>
                <a:cubicBezTo>
                  <a:pt x="520" y="289022"/>
                  <a:pt x="1233" y="278302"/>
                  <a:pt x="2683" y="267654"/>
                </a:cubicBezTo>
                <a:cubicBezTo>
                  <a:pt x="9741" y="213702"/>
                  <a:pt x="31774" y="161889"/>
                  <a:pt x="65434" y="119165"/>
                </a:cubicBezTo>
                <a:cubicBezTo>
                  <a:pt x="104786" y="68851"/>
                  <a:pt x="159923" y="30949"/>
                  <a:pt x="221224" y="12820"/>
                </a:cubicBezTo>
                <a:cubicBezTo>
                  <a:pt x="248243" y="4698"/>
                  <a:pt x="276367" y="471"/>
                  <a:pt x="304559" y="37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A18C577A-5205-AF20-791D-0017166861CA}"/>
              </a:ext>
            </a:extLst>
          </p:cNvPr>
          <p:cNvSpPr/>
          <p:nvPr/>
        </p:nvSpPr>
        <p:spPr>
          <a:xfrm>
            <a:off x="7305645" y="2095875"/>
            <a:ext cx="399489" cy="513702"/>
          </a:xfrm>
          <a:custGeom>
            <a:avLst/>
            <a:gdLst>
              <a:gd name="connsiteX0" fmla="*/ 61567 w 439990"/>
              <a:gd name="connsiteY0" fmla="*/ 366119 h 565782"/>
              <a:gd name="connsiteX1" fmla="*/ 68358 w 439990"/>
              <a:gd name="connsiteY1" fmla="*/ 366119 h 565782"/>
              <a:gd name="connsiteX2" fmla="*/ 183142 w 439990"/>
              <a:gd name="connsiteY2" fmla="*/ 477995 h 565782"/>
              <a:gd name="connsiteX3" fmla="*/ 219519 w 439990"/>
              <a:gd name="connsiteY3" fmla="*/ 489796 h 565782"/>
              <a:gd name="connsiteX4" fmla="*/ 257511 w 439990"/>
              <a:gd name="connsiteY4" fmla="*/ 476540 h 565782"/>
              <a:gd name="connsiteX5" fmla="*/ 368093 w 439990"/>
              <a:gd name="connsiteY5" fmla="*/ 366119 h 565782"/>
              <a:gd name="connsiteX6" fmla="*/ 377471 w 439990"/>
              <a:gd name="connsiteY6" fmla="*/ 366119 h 565782"/>
              <a:gd name="connsiteX7" fmla="*/ 409805 w 439990"/>
              <a:gd name="connsiteY7" fmla="*/ 392148 h 565782"/>
              <a:gd name="connsiteX8" fmla="*/ 439228 w 439990"/>
              <a:gd name="connsiteY8" fmla="*/ 525364 h 565782"/>
              <a:gd name="connsiteX9" fmla="*/ 439988 w 439990"/>
              <a:gd name="connsiteY9" fmla="*/ 532122 h 565782"/>
              <a:gd name="connsiteX10" fmla="*/ 407057 w 439990"/>
              <a:gd name="connsiteY10" fmla="*/ 565782 h 565782"/>
              <a:gd name="connsiteX11" fmla="*/ 33113 w 439990"/>
              <a:gd name="connsiteY11" fmla="*/ 565782 h 565782"/>
              <a:gd name="connsiteX12" fmla="*/ 26033 w 439990"/>
              <a:gd name="connsiteY12" fmla="*/ 565006 h 565782"/>
              <a:gd name="connsiteX13" fmla="*/ 779 w 439990"/>
              <a:gd name="connsiteY13" fmla="*/ 525527 h 565782"/>
              <a:gd name="connsiteX14" fmla="*/ 29233 w 439990"/>
              <a:gd name="connsiteY14" fmla="*/ 392472 h 565782"/>
              <a:gd name="connsiteX15" fmla="*/ 61567 w 439990"/>
              <a:gd name="connsiteY15" fmla="*/ 366119 h 565782"/>
              <a:gd name="connsiteX16" fmla="*/ 220166 w 439990"/>
              <a:gd name="connsiteY16" fmla="*/ 108094 h 565782"/>
              <a:gd name="connsiteX17" fmla="*/ 149031 w 439990"/>
              <a:gd name="connsiteY17" fmla="*/ 179227 h 565782"/>
              <a:gd name="connsiteX18" fmla="*/ 149031 w 439990"/>
              <a:gd name="connsiteY18" fmla="*/ 179390 h 565782"/>
              <a:gd name="connsiteX19" fmla="*/ 220166 w 439990"/>
              <a:gd name="connsiteY19" fmla="*/ 250524 h 565782"/>
              <a:gd name="connsiteX20" fmla="*/ 220327 w 439990"/>
              <a:gd name="connsiteY20" fmla="*/ 250524 h 565782"/>
              <a:gd name="connsiteX21" fmla="*/ 291301 w 439990"/>
              <a:gd name="connsiteY21" fmla="*/ 179227 h 565782"/>
              <a:gd name="connsiteX22" fmla="*/ 220166 w 439990"/>
              <a:gd name="connsiteY22" fmla="*/ 108094 h 565782"/>
              <a:gd name="connsiteX23" fmla="*/ 220263 w 439990"/>
              <a:gd name="connsiteY23" fmla="*/ 0 h 565782"/>
              <a:gd name="connsiteX24" fmla="*/ 399457 w 439990"/>
              <a:gd name="connsiteY24" fmla="*/ 179712 h 565782"/>
              <a:gd name="connsiteX25" fmla="*/ 232937 w 439990"/>
              <a:gd name="connsiteY25" fmla="*/ 445175 h 565782"/>
              <a:gd name="connsiteX26" fmla="*/ 206908 w 439990"/>
              <a:gd name="connsiteY26" fmla="*/ 445175 h 565782"/>
              <a:gd name="connsiteX27" fmla="*/ 41682 w 439990"/>
              <a:gd name="connsiteY27" fmla="*/ 198305 h 565782"/>
              <a:gd name="connsiteX28" fmla="*/ 200441 w 439990"/>
              <a:gd name="connsiteY28" fmla="*/ 1067 h 565782"/>
              <a:gd name="connsiteX29" fmla="*/ 220263 w 439990"/>
              <a:gd name="connsiteY29" fmla="*/ 0 h 5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9990" h="565782">
                <a:moveTo>
                  <a:pt x="61567" y="366119"/>
                </a:moveTo>
                <a:lnTo>
                  <a:pt x="68358" y="366119"/>
                </a:lnTo>
                <a:cubicBezTo>
                  <a:pt x="100917" y="408849"/>
                  <a:pt x="139590" y="446550"/>
                  <a:pt x="183142" y="477995"/>
                </a:cubicBezTo>
                <a:cubicBezTo>
                  <a:pt x="193732" y="485626"/>
                  <a:pt x="206457" y="489749"/>
                  <a:pt x="219519" y="489796"/>
                </a:cubicBezTo>
                <a:cubicBezTo>
                  <a:pt x="233308" y="489781"/>
                  <a:pt x="246695" y="485108"/>
                  <a:pt x="257511" y="476540"/>
                </a:cubicBezTo>
                <a:cubicBezTo>
                  <a:pt x="299093" y="444771"/>
                  <a:pt x="336277" y="407653"/>
                  <a:pt x="368093" y="366119"/>
                </a:cubicBezTo>
                <a:lnTo>
                  <a:pt x="377471" y="366119"/>
                </a:lnTo>
                <a:cubicBezTo>
                  <a:pt x="392991" y="366200"/>
                  <a:pt x="406410" y="376999"/>
                  <a:pt x="409805" y="392148"/>
                </a:cubicBezTo>
                <a:lnTo>
                  <a:pt x="439228" y="525364"/>
                </a:lnTo>
                <a:cubicBezTo>
                  <a:pt x="439713" y="527579"/>
                  <a:pt x="439973" y="529843"/>
                  <a:pt x="439988" y="532122"/>
                </a:cubicBezTo>
                <a:cubicBezTo>
                  <a:pt x="440198" y="550504"/>
                  <a:pt x="425454" y="565589"/>
                  <a:pt x="407057" y="565782"/>
                </a:cubicBezTo>
                <a:lnTo>
                  <a:pt x="33113" y="565782"/>
                </a:lnTo>
                <a:cubicBezTo>
                  <a:pt x="30736" y="565782"/>
                  <a:pt x="28360" y="565522"/>
                  <a:pt x="26033" y="565006"/>
                </a:cubicBezTo>
                <a:cubicBezTo>
                  <a:pt x="8152" y="561077"/>
                  <a:pt x="-3149" y="543406"/>
                  <a:pt x="779" y="525527"/>
                </a:cubicBezTo>
                <a:lnTo>
                  <a:pt x="29233" y="392472"/>
                </a:lnTo>
                <a:cubicBezTo>
                  <a:pt x="32548" y="377227"/>
                  <a:pt x="45967" y="366298"/>
                  <a:pt x="61567" y="366119"/>
                </a:cubicBezTo>
                <a:close/>
                <a:moveTo>
                  <a:pt x="220166" y="108094"/>
                </a:moveTo>
                <a:cubicBezTo>
                  <a:pt x="180880" y="108094"/>
                  <a:pt x="149031" y="139942"/>
                  <a:pt x="149031" y="179227"/>
                </a:cubicBezTo>
                <a:cubicBezTo>
                  <a:pt x="149031" y="179276"/>
                  <a:pt x="149031" y="179340"/>
                  <a:pt x="149031" y="179390"/>
                </a:cubicBezTo>
                <a:cubicBezTo>
                  <a:pt x="149031" y="218674"/>
                  <a:pt x="180880" y="250524"/>
                  <a:pt x="220166" y="250524"/>
                </a:cubicBezTo>
                <a:lnTo>
                  <a:pt x="220327" y="250524"/>
                </a:lnTo>
                <a:cubicBezTo>
                  <a:pt x="259613" y="250426"/>
                  <a:pt x="291397" y="218513"/>
                  <a:pt x="291301" y="179227"/>
                </a:cubicBezTo>
                <a:cubicBezTo>
                  <a:pt x="291301" y="139942"/>
                  <a:pt x="259450" y="108094"/>
                  <a:pt x="220166" y="108094"/>
                </a:cubicBezTo>
                <a:close/>
                <a:moveTo>
                  <a:pt x="220263" y="0"/>
                </a:moveTo>
                <a:cubicBezTo>
                  <a:pt x="319381" y="146"/>
                  <a:pt x="399603" y="80609"/>
                  <a:pt x="399457" y="179712"/>
                </a:cubicBezTo>
                <a:cubicBezTo>
                  <a:pt x="399457" y="304845"/>
                  <a:pt x="273840" y="412841"/>
                  <a:pt x="232937" y="445175"/>
                </a:cubicBezTo>
                <a:cubicBezTo>
                  <a:pt x="225226" y="450963"/>
                  <a:pt x="214621" y="450963"/>
                  <a:pt x="206908" y="445175"/>
                </a:cubicBezTo>
                <a:cubicBezTo>
                  <a:pt x="167622" y="416721"/>
                  <a:pt x="52513" y="323438"/>
                  <a:pt x="41682" y="198305"/>
                </a:cubicBezTo>
                <a:cubicBezTo>
                  <a:pt x="33922" y="100866"/>
                  <a:pt x="103585" y="14308"/>
                  <a:pt x="200441" y="1067"/>
                </a:cubicBezTo>
                <a:cubicBezTo>
                  <a:pt x="207022" y="339"/>
                  <a:pt x="213650" y="-15"/>
                  <a:pt x="220263" y="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AD9489D0-28DD-133A-2F4A-72693A2951AE}"/>
              </a:ext>
            </a:extLst>
          </p:cNvPr>
          <p:cNvSpPr/>
          <p:nvPr/>
        </p:nvSpPr>
        <p:spPr>
          <a:xfrm>
            <a:off x="2127898" y="4338086"/>
            <a:ext cx="513702" cy="403161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DE0D92AF-59C2-2840-C63F-B38B39EDBC93}"/>
              </a:ext>
            </a:extLst>
          </p:cNvPr>
          <p:cNvSpPr/>
          <p:nvPr/>
        </p:nvSpPr>
        <p:spPr>
          <a:xfrm>
            <a:off x="7334148" y="4282815"/>
            <a:ext cx="342482" cy="513702"/>
          </a:xfrm>
          <a:custGeom>
            <a:avLst/>
            <a:gdLst>
              <a:gd name="connsiteX0" fmla="*/ 157467 w 420360"/>
              <a:gd name="connsiteY0" fmla="*/ 574575 h 630514"/>
              <a:gd name="connsiteX1" fmla="*/ 262553 w 420360"/>
              <a:gd name="connsiteY1" fmla="*/ 574575 h 630514"/>
              <a:gd name="connsiteX2" fmla="*/ 262553 w 420360"/>
              <a:gd name="connsiteY2" fmla="*/ 582013 h 630514"/>
              <a:gd name="connsiteX3" fmla="*/ 214052 w 420360"/>
              <a:gd name="connsiteY3" fmla="*/ 630514 h 630514"/>
              <a:gd name="connsiteX4" fmla="*/ 205968 w 420360"/>
              <a:gd name="connsiteY4" fmla="*/ 630514 h 630514"/>
              <a:gd name="connsiteX5" fmla="*/ 157467 w 420360"/>
              <a:gd name="connsiteY5" fmla="*/ 582013 h 630514"/>
              <a:gd name="connsiteX6" fmla="*/ 206937 w 420360"/>
              <a:gd name="connsiteY6" fmla="*/ 0 h 630514"/>
              <a:gd name="connsiteX7" fmla="*/ 212919 w 420360"/>
              <a:gd name="connsiteY7" fmla="*/ 0 h 630514"/>
              <a:gd name="connsiteX8" fmla="*/ 245253 w 420360"/>
              <a:gd name="connsiteY8" fmla="*/ 32334 h 630514"/>
              <a:gd name="connsiteX9" fmla="*/ 245253 w 420360"/>
              <a:gd name="connsiteY9" fmla="*/ 65476 h 630514"/>
              <a:gd name="connsiteX10" fmla="*/ 367799 w 420360"/>
              <a:gd name="connsiteY10" fmla="*/ 224398 h 630514"/>
              <a:gd name="connsiteX11" fmla="*/ 367799 w 420360"/>
              <a:gd name="connsiteY11" fmla="*/ 271444 h 630514"/>
              <a:gd name="connsiteX12" fmla="*/ 417108 w 420360"/>
              <a:gd name="connsiteY12" fmla="*/ 424707 h 630514"/>
              <a:gd name="connsiteX13" fmla="*/ 420342 w 420360"/>
              <a:gd name="connsiteY13" fmla="*/ 435215 h 630514"/>
              <a:gd name="connsiteX14" fmla="*/ 420342 w 420360"/>
              <a:gd name="connsiteY14" fmla="*/ 517344 h 630514"/>
              <a:gd name="connsiteX15" fmla="*/ 402881 w 420360"/>
              <a:gd name="connsiteY15" fmla="*/ 534804 h 630514"/>
              <a:gd name="connsiteX16" fmla="*/ 17621 w 420360"/>
              <a:gd name="connsiteY16" fmla="*/ 534804 h 630514"/>
              <a:gd name="connsiteX17" fmla="*/ 17460 w 420360"/>
              <a:gd name="connsiteY17" fmla="*/ 534804 h 630514"/>
              <a:gd name="connsiteX18" fmla="*/ 0 w 420360"/>
              <a:gd name="connsiteY18" fmla="*/ 517344 h 630514"/>
              <a:gd name="connsiteX19" fmla="*/ 0 w 420360"/>
              <a:gd name="connsiteY19" fmla="*/ 433922 h 630514"/>
              <a:gd name="connsiteX20" fmla="*/ 3394 w 420360"/>
              <a:gd name="connsiteY20" fmla="*/ 424061 h 630514"/>
              <a:gd name="connsiteX21" fmla="*/ 51895 w 420360"/>
              <a:gd name="connsiteY21" fmla="*/ 270798 h 630514"/>
              <a:gd name="connsiteX22" fmla="*/ 51895 w 420360"/>
              <a:gd name="connsiteY22" fmla="*/ 218255 h 630514"/>
              <a:gd name="connsiteX23" fmla="*/ 174603 w 420360"/>
              <a:gd name="connsiteY23" fmla="*/ 64668 h 630514"/>
              <a:gd name="connsiteX24" fmla="*/ 174603 w 420360"/>
              <a:gd name="connsiteY24" fmla="*/ 32334 h 630514"/>
              <a:gd name="connsiteX25" fmla="*/ 206937 w 420360"/>
              <a:gd name="connsiteY25" fmla="*/ 0 h 6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0360" h="630514">
                <a:moveTo>
                  <a:pt x="157467" y="574575"/>
                </a:moveTo>
                <a:lnTo>
                  <a:pt x="262553" y="574575"/>
                </a:lnTo>
                <a:lnTo>
                  <a:pt x="262553" y="582013"/>
                </a:lnTo>
                <a:cubicBezTo>
                  <a:pt x="262553" y="608800"/>
                  <a:pt x="240840" y="630514"/>
                  <a:pt x="214052" y="630514"/>
                </a:cubicBezTo>
                <a:lnTo>
                  <a:pt x="205968" y="630514"/>
                </a:lnTo>
                <a:cubicBezTo>
                  <a:pt x="179179" y="630514"/>
                  <a:pt x="157467" y="608800"/>
                  <a:pt x="157467" y="582013"/>
                </a:cubicBezTo>
                <a:close/>
                <a:moveTo>
                  <a:pt x="206937" y="0"/>
                </a:moveTo>
                <a:lnTo>
                  <a:pt x="212919" y="0"/>
                </a:lnTo>
                <a:cubicBezTo>
                  <a:pt x="230783" y="0"/>
                  <a:pt x="245253" y="14477"/>
                  <a:pt x="245253" y="32334"/>
                </a:cubicBezTo>
                <a:lnTo>
                  <a:pt x="245253" y="65476"/>
                </a:lnTo>
                <a:cubicBezTo>
                  <a:pt x="317810" y="83922"/>
                  <a:pt x="368397" y="149529"/>
                  <a:pt x="367799" y="224398"/>
                </a:cubicBezTo>
                <a:lnTo>
                  <a:pt x="367799" y="271444"/>
                </a:lnTo>
                <a:cubicBezTo>
                  <a:pt x="367815" y="326427"/>
                  <a:pt x="385065" y="380022"/>
                  <a:pt x="417108" y="424707"/>
                </a:cubicBezTo>
                <a:cubicBezTo>
                  <a:pt x="419388" y="427730"/>
                  <a:pt x="420520" y="431449"/>
                  <a:pt x="420342" y="435215"/>
                </a:cubicBezTo>
                <a:lnTo>
                  <a:pt x="420342" y="517344"/>
                </a:lnTo>
                <a:cubicBezTo>
                  <a:pt x="420342" y="526979"/>
                  <a:pt x="412517" y="534804"/>
                  <a:pt x="402881" y="534804"/>
                </a:cubicBezTo>
                <a:lnTo>
                  <a:pt x="17621" y="534804"/>
                </a:lnTo>
                <a:cubicBezTo>
                  <a:pt x="17572" y="534804"/>
                  <a:pt x="17508" y="534804"/>
                  <a:pt x="17460" y="534804"/>
                </a:cubicBezTo>
                <a:cubicBezTo>
                  <a:pt x="7824" y="534804"/>
                  <a:pt x="0" y="526979"/>
                  <a:pt x="0" y="517344"/>
                </a:cubicBezTo>
                <a:lnTo>
                  <a:pt x="0" y="433922"/>
                </a:lnTo>
                <a:cubicBezTo>
                  <a:pt x="15" y="430349"/>
                  <a:pt x="1212" y="426890"/>
                  <a:pt x="3394" y="424061"/>
                </a:cubicBezTo>
                <a:cubicBezTo>
                  <a:pt x="35163" y="379277"/>
                  <a:pt x="52123" y="325701"/>
                  <a:pt x="51895" y="270798"/>
                </a:cubicBezTo>
                <a:lnTo>
                  <a:pt x="51895" y="218255"/>
                </a:lnTo>
                <a:cubicBezTo>
                  <a:pt x="52009" y="144727"/>
                  <a:pt x="102903" y="81013"/>
                  <a:pt x="174603" y="64668"/>
                </a:cubicBezTo>
                <a:lnTo>
                  <a:pt x="174603" y="32334"/>
                </a:lnTo>
                <a:cubicBezTo>
                  <a:pt x="174603" y="14477"/>
                  <a:pt x="189073" y="0"/>
                  <a:pt x="206937" y="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06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公司优势</a:t>
            </a:r>
          </a:p>
        </p:txBody>
      </p:sp>
      <p:pic>
        <p:nvPicPr>
          <p:cNvPr id="3" name="图片 2" descr="图形用户界面, 图表&#10;&#10;描述已自动生成">
            <a:extLst>
              <a:ext uri="{FF2B5EF4-FFF2-40B4-BE49-F238E27FC236}">
                <a16:creationId xmlns:a16="http://schemas.microsoft.com/office/drawing/2014/main" id="{ED6B979F-D1C8-1D48-CC60-5270333A6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59" y="1768392"/>
            <a:ext cx="5870316" cy="3913951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8981B91-5A4B-E93C-6144-6F130213ED02}"/>
              </a:ext>
            </a:extLst>
          </p:cNvPr>
          <p:cNvSpPr/>
          <p:nvPr/>
        </p:nvSpPr>
        <p:spPr>
          <a:xfrm>
            <a:off x="695325" y="2901820"/>
            <a:ext cx="4669777" cy="2780522"/>
          </a:xfrm>
          <a:prstGeom prst="roundRect">
            <a:avLst>
              <a:gd name="adj" fmla="val 592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F4647C8-6B7E-ABC5-F588-59D1F8069DEB}"/>
              </a:ext>
            </a:extLst>
          </p:cNvPr>
          <p:cNvGrpSpPr/>
          <p:nvPr/>
        </p:nvGrpSpPr>
        <p:grpSpPr>
          <a:xfrm>
            <a:off x="750239" y="1613005"/>
            <a:ext cx="757359" cy="757359"/>
            <a:chOff x="1801903" y="1880418"/>
            <a:chExt cx="1961772" cy="1961772"/>
          </a:xfrm>
        </p:grpSpPr>
        <p:sp>
          <p:nvSpPr>
            <p:cNvPr id="6" name="Oval 1+">
              <a:extLst>
                <a:ext uri="{FF2B5EF4-FFF2-40B4-BE49-F238E27FC236}">
                  <a16:creationId xmlns:a16="http://schemas.microsoft.com/office/drawing/2014/main" id="{BC0D82E4-0918-1266-2295-0B641C2D1AB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801903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D983695-7226-564C-8737-49E0C42953B9}"/>
                </a:ext>
              </a:extLst>
            </p:cNvPr>
            <p:cNvSpPr/>
            <p:nvPr/>
          </p:nvSpPr>
          <p:spPr>
            <a:xfrm>
              <a:off x="1909819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FCA6582-4563-8BDE-7E1A-7ADB1330B490}"/>
              </a:ext>
            </a:extLst>
          </p:cNvPr>
          <p:cNvSpPr txBox="1"/>
          <p:nvPr/>
        </p:nvSpPr>
        <p:spPr>
          <a:xfrm>
            <a:off x="1639546" y="2039393"/>
            <a:ext cx="3790870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262CED-5A45-C9B5-8F3E-1A4B32324E47}"/>
              </a:ext>
            </a:extLst>
          </p:cNvPr>
          <p:cNvSpPr txBox="1"/>
          <p:nvPr/>
        </p:nvSpPr>
        <p:spPr>
          <a:xfrm>
            <a:off x="1643469" y="1699404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D7FF5A-91D3-CE9F-4526-3CF802ABAD9A}"/>
              </a:ext>
            </a:extLst>
          </p:cNvPr>
          <p:cNvSpPr txBox="1"/>
          <p:nvPr/>
        </p:nvSpPr>
        <p:spPr>
          <a:xfrm>
            <a:off x="955198" y="4744421"/>
            <a:ext cx="1644700" cy="6994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8E9AEF-0500-78CB-0A99-1AF955830C5C}"/>
              </a:ext>
            </a:extLst>
          </p:cNvPr>
          <p:cNvSpPr txBox="1"/>
          <p:nvPr/>
        </p:nvSpPr>
        <p:spPr>
          <a:xfrm>
            <a:off x="1085051" y="4429832"/>
            <a:ext cx="1384995" cy="276999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076FB0-96F3-54A3-EAE7-DBA56801AA39}"/>
              </a:ext>
            </a:extLst>
          </p:cNvPr>
          <p:cNvSpPr txBox="1"/>
          <p:nvPr/>
        </p:nvSpPr>
        <p:spPr>
          <a:xfrm>
            <a:off x="3038986" y="4744421"/>
            <a:ext cx="1644700" cy="6994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bg1"/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07A3D1E-8F59-726F-F302-447928237EA2}"/>
              </a:ext>
            </a:extLst>
          </p:cNvPr>
          <p:cNvSpPr txBox="1"/>
          <p:nvPr/>
        </p:nvSpPr>
        <p:spPr>
          <a:xfrm>
            <a:off x="3168839" y="4429832"/>
            <a:ext cx="1384995" cy="276999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24F88D-3362-EA3A-E882-8FB468010B78}"/>
              </a:ext>
            </a:extLst>
          </p:cNvPr>
          <p:cNvSpPr txBox="1"/>
          <p:nvPr/>
        </p:nvSpPr>
        <p:spPr>
          <a:xfrm>
            <a:off x="1549120" y="3561996"/>
            <a:ext cx="490519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78%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594B8A8-271C-3246-4394-7A3A1197D2DF}"/>
              </a:ext>
            </a:extLst>
          </p:cNvPr>
          <p:cNvSpPr/>
          <p:nvPr/>
        </p:nvSpPr>
        <p:spPr>
          <a:xfrm>
            <a:off x="1320692" y="3227765"/>
            <a:ext cx="913712" cy="913712"/>
          </a:xfrm>
          <a:prstGeom prst="ellipse">
            <a:avLst/>
          </a:prstGeom>
          <a:noFill/>
          <a:ln w="139700" cap="flat" cmpd="sng" algn="ctr">
            <a:solidFill>
              <a:schemeClr val="bg1"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950F2216-D61A-27E9-9587-1972FDFF59F2}"/>
              </a:ext>
            </a:extLst>
          </p:cNvPr>
          <p:cNvSpPr/>
          <p:nvPr/>
        </p:nvSpPr>
        <p:spPr>
          <a:xfrm>
            <a:off x="1320692" y="3227765"/>
            <a:ext cx="913712" cy="913712"/>
          </a:xfrm>
          <a:prstGeom prst="arc">
            <a:avLst>
              <a:gd name="adj1" fmla="val 16200000"/>
              <a:gd name="adj2" fmla="val 11447999"/>
            </a:avLst>
          </a:prstGeom>
          <a:ln w="139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B439E5F-853F-1560-819C-A926274FB4AB}"/>
              </a:ext>
            </a:extLst>
          </p:cNvPr>
          <p:cNvSpPr txBox="1"/>
          <p:nvPr/>
        </p:nvSpPr>
        <p:spPr>
          <a:xfrm>
            <a:off x="3612870" y="3561996"/>
            <a:ext cx="496931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</a:rPr>
              <a:t>34%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67E013A-D9FF-348B-FD10-BD9C93C6A662}"/>
              </a:ext>
            </a:extLst>
          </p:cNvPr>
          <p:cNvGrpSpPr/>
          <p:nvPr/>
        </p:nvGrpSpPr>
        <p:grpSpPr>
          <a:xfrm>
            <a:off x="3404136" y="3243296"/>
            <a:ext cx="914400" cy="914400"/>
            <a:chOff x="3364405" y="3203565"/>
            <a:chExt cx="914400" cy="9144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13A6EDF-93EA-1097-B877-48C34220C110}"/>
                </a:ext>
              </a:extLst>
            </p:cNvPr>
            <p:cNvSpPr/>
            <p:nvPr/>
          </p:nvSpPr>
          <p:spPr>
            <a:xfrm>
              <a:off x="3364405" y="3203565"/>
              <a:ext cx="914400" cy="914400"/>
            </a:xfrm>
            <a:prstGeom prst="ellipse">
              <a:avLst/>
            </a:prstGeom>
            <a:noFill/>
            <a:ln w="139700" cap="flat" cmpd="sng" algn="ctr">
              <a:solidFill>
                <a:schemeClr val="bg1">
                  <a:alpha val="11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B48D91AB-5600-BDDF-DBC6-5330736F1B53}"/>
                </a:ext>
              </a:extLst>
            </p:cNvPr>
            <p:cNvSpPr/>
            <p:nvPr/>
          </p:nvSpPr>
          <p:spPr>
            <a:xfrm>
              <a:off x="3364405" y="3203565"/>
              <a:ext cx="914400" cy="914400"/>
            </a:xfrm>
            <a:prstGeom prst="arc">
              <a:avLst>
                <a:gd name="adj1" fmla="val 16200000"/>
                <a:gd name="adj2" fmla="val 1944000"/>
              </a:avLst>
            </a:prstGeom>
            <a:ln w="139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133123E2-3CFF-FBDF-4222-B23422D0721F}"/>
              </a:ext>
            </a:extLst>
          </p:cNvPr>
          <p:cNvSpPr/>
          <p:nvPr/>
        </p:nvSpPr>
        <p:spPr>
          <a:xfrm>
            <a:off x="955198" y="1817548"/>
            <a:ext cx="361540" cy="325944"/>
          </a:xfrm>
          <a:custGeom>
            <a:avLst/>
            <a:gdLst>
              <a:gd name="connsiteX0" fmla="*/ 131816 w 636180"/>
              <a:gd name="connsiteY0" fmla="*/ 258484 h 573546"/>
              <a:gd name="connsiteX1" fmla="*/ 111607 w 636180"/>
              <a:gd name="connsiteY1" fmla="*/ 278692 h 573546"/>
              <a:gd name="connsiteX2" fmla="*/ 131816 w 636180"/>
              <a:gd name="connsiteY2" fmla="*/ 298901 h 573546"/>
              <a:gd name="connsiteX3" fmla="*/ 244984 w 636180"/>
              <a:gd name="connsiteY3" fmla="*/ 298901 h 573546"/>
              <a:gd name="connsiteX4" fmla="*/ 244984 w 636180"/>
              <a:gd name="connsiteY4" fmla="*/ 299547 h 573546"/>
              <a:gd name="connsiteX5" fmla="*/ 245648 w 636180"/>
              <a:gd name="connsiteY5" fmla="*/ 299532 h 573546"/>
              <a:gd name="connsiteX6" fmla="*/ 265195 w 636180"/>
              <a:gd name="connsiteY6" fmla="*/ 278692 h 573546"/>
              <a:gd name="connsiteX7" fmla="*/ 244984 w 636180"/>
              <a:gd name="connsiteY7" fmla="*/ 258484 h 573546"/>
              <a:gd name="connsiteX8" fmla="*/ 131816 w 636180"/>
              <a:gd name="connsiteY8" fmla="*/ 177649 h 573546"/>
              <a:gd name="connsiteX9" fmla="*/ 111607 w 636180"/>
              <a:gd name="connsiteY9" fmla="*/ 197858 h 573546"/>
              <a:gd name="connsiteX10" fmla="*/ 131816 w 636180"/>
              <a:gd name="connsiteY10" fmla="*/ 218065 h 573546"/>
              <a:gd name="connsiteX11" fmla="*/ 325819 w 636180"/>
              <a:gd name="connsiteY11" fmla="*/ 218065 h 573546"/>
              <a:gd name="connsiteX12" fmla="*/ 325819 w 636180"/>
              <a:gd name="connsiteY12" fmla="*/ 218713 h 573546"/>
              <a:gd name="connsiteX13" fmla="*/ 326483 w 636180"/>
              <a:gd name="connsiteY13" fmla="*/ 218698 h 573546"/>
              <a:gd name="connsiteX14" fmla="*/ 346029 w 636180"/>
              <a:gd name="connsiteY14" fmla="*/ 197858 h 573546"/>
              <a:gd name="connsiteX15" fmla="*/ 325819 w 636180"/>
              <a:gd name="connsiteY15" fmla="*/ 177649 h 573546"/>
              <a:gd name="connsiteX16" fmla="*/ 477952 w 636180"/>
              <a:gd name="connsiteY16" fmla="*/ 126073 h 573546"/>
              <a:gd name="connsiteX17" fmla="*/ 628790 w 636180"/>
              <a:gd name="connsiteY17" fmla="*/ 300191 h 573546"/>
              <a:gd name="connsiteX18" fmla="*/ 607450 w 636180"/>
              <a:gd name="connsiteY18" fmla="*/ 445694 h 573546"/>
              <a:gd name="connsiteX19" fmla="*/ 606157 w 636180"/>
              <a:gd name="connsiteY19" fmla="*/ 460731 h 573546"/>
              <a:gd name="connsiteX20" fmla="*/ 635257 w 636180"/>
              <a:gd name="connsiteY20" fmla="*/ 548031 h 573546"/>
              <a:gd name="connsiteX21" fmla="*/ 635403 w 636180"/>
              <a:gd name="connsiteY21" fmla="*/ 559430 h 573546"/>
              <a:gd name="connsiteX22" fmla="*/ 611167 w 636180"/>
              <a:gd name="connsiteY22" fmla="*/ 572768 h 573546"/>
              <a:gd name="connsiteX23" fmla="*/ 523543 w 636180"/>
              <a:gd name="connsiteY23" fmla="*/ 543667 h 573546"/>
              <a:gd name="connsiteX24" fmla="*/ 508669 w 636180"/>
              <a:gd name="connsiteY24" fmla="*/ 544799 h 573546"/>
              <a:gd name="connsiteX25" fmla="*/ 363166 w 636180"/>
              <a:gd name="connsiteY25" fmla="*/ 565816 h 573546"/>
              <a:gd name="connsiteX26" fmla="*/ 237710 w 636180"/>
              <a:gd name="connsiteY26" fmla="*/ 496461 h 573546"/>
              <a:gd name="connsiteX27" fmla="*/ 279905 w 636180"/>
              <a:gd name="connsiteY27" fmla="*/ 492416 h 573546"/>
              <a:gd name="connsiteX28" fmla="*/ 494120 w 636180"/>
              <a:gd name="connsiteY28" fmla="*/ 280144 h 573546"/>
              <a:gd name="connsiteX29" fmla="*/ 477952 w 636180"/>
              <a:gd name="connsiteY29" fmla="*/ 126073 h 573546"/>
              <a:gd name="connsiteX30" fmla="*/ 232086 w 636180"/>
              <a:gd name="connsiteY30" fmla="*/ 0 h 573546"/>
              <a:gd name="connsiteX31" fmla="*/ 277077 w 636180"/>
              <a:gd name="connsiteY31" fmla="*/ 4473 h 573546"/>
              <a:gd name="connsiteX32" fmla="*/ 455480 w 636180"/>
              <a:gd name="connsiteY32" fmla="*/ 272711 h 573546"/>
              <a:gd name="connsiteX33" fmla="*/ 273924 w 636180"/>
              <a:gd name="connsiteY33" fmla="*/ 452650 h 573546"/>
              <a:gd name="connsiteX34" fmla="*/ 128421 w 636180"/>
              <a:gd name="connsiteY34" fmla="*/ 431631 h 573546"/>
              <a:gd name="connsiteX35" fmla="*/ 113547 w 636180"/>
              <a:gd name="connsiteY35" fmla="*/ 430502 h 573546"/>
              <a:gd name="connsiteX36" fmla="*/ 25923 w 636180"/>
              <a:gd name="connsiteY36" fmla="*/ 459601 h 573546"/>
              <a:gd name="connsiteX37" fmla="*/ 13329 w 636180"/>
              <a:gd name="connsiteY37" fmla="*/ 459649 h 573546"/>
              <a:gd name="connsiteX38" fmla="*/ 1025 w 636180"/>
              <a:gd name="connsiteY38" fmla="*/ 434865 h 573546"/>
              <a:gd name="connsiteX39" fmla="*/ 30126 w 636180"/>
              <a:gd name="connsiteY39" fmla="*/ 347564 h 573546"/>
              <a:gd name="connsiteX40" fmla="*/ 28832 w 636180"/>
              <a:gd name="connsiteY40" fmla="*/ 332528 h 573546"/>
              <a:gd name="connsiteX41" fmla="*/ 7492 w 636180"/>
              <a:gd name="connsiteY41" fmla="*/ 187025 h 573546"/>
              <a:gd name="connsiteX42" fmla="*/ 187108 w 636180"/>
              <a:gd name="connsiteY42" fmla="*/ 4500 h 573546"/>
              <a:gd name="connsiteX43" fmla="*/ 232086 w 636180"/>
              <a:gd name="connsiteY43" fmla="*/ 0 h 57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6180" h="573546">
                <a:moveTo>
                  <a:pt x="131816" y="258484"/>
                </a:moveTo>
                <a:cubicBezTo>
                  <a:pt x="120661" y="258484"/>
                  <a:pt x="111607" y="267538"/>
                  <a:pt x="111607" y="278692"/>
                </a:cubicBezTo>
                <a:cubicBezTo>
                  <a:pt x="111607" y="289848"/>
                  <a:pt x="120661" y="298901"/>
                  <a:pt x="131816" y="298901"/>
                </a:cubicBezTo>
                <a:lnTo>
                  <a:pt x="244984" y="298901"/>
                </a:lnTo>
                <a:lnTo>
                  <a:pt x="244984" y="299547"/>
                </a:lnTo>
                <a:cubicBezTo>
                  <a:pt x="245212" y="299547"/>
                  <a:pt x="245422" y="299547"/>
                  <a:pt x="245648" y="299532"/>
                </a:cubicBezTo>
                <a:cubicBezTo>
                  <a:pt x="256803" y="299175"/>
                  <a:pt x="265549" y="289848"/>
                  <a:pt x="265195" y="278692"/>
                </a:cubicBezTo>
                <a:cubicBezTo>
                  <a:pt x="265195" y="267538"/>
                  <a:pt x="256141" y="258484"/>
                  <a:pt x="244984" y="258484"/>
                </a:cubicBezTo>
                <a:close/>
                <a:moveTo>
                  <a:pt x="131816" y="177649"/>
                </a:moveTo>
                <a:cubicBezTo>
                  <a:pt x="120661" y="177649"/>
                  <a:pt x="111607" y="186702"/>
                  <a:pt x="111607" y="197858"/>
                </a:cubicBezTo>
                <a:cubicBezTo>
                  <a:pt x="111607" y="209012"/>
                  <a:pt x="120661" y="218065"/>
                  <a:pt x="131816" y="218065"/>
                </a:cubicBezTo>
                <a:lnTo>
                  <a:pt x="325819" y="218065"/>
                </a:lnTo>
                <a:lnTo>
                  <a:pt x="325819" y="218713"/>
                </a:lnTo>
                <a:cubicBezTo>
                  <a:pt x="326047" y="218713"/>
                  <a:pt x="326257" y="218713"/>
                  <a:pt x="326483" y="218698"/>
                </a:cubicBezTo>
                <a:cubicBezTo>
                  <a:pt x="337638" y="218340"/>
                  <a:pt x="346384" y="209012"/>
                  <a:pt x="346029" y="197858"/>
                </a:cubicBezTo>
                <a:cubicBezTo>
                  <a:pt x="346029" y="186702"/>
                  <a:pt x="336976" y="177649"/>
                  <a:pt x="325819" y="177649"/>
                </a:cubicBezTo>
                <a:close/>
                <a:moveTo>
                  <a:pt x="477952" y="126073"/>
                </a:moveTo>
                <a:cubicBezTo>
                  <a:pt x="556038" y="152538"/>
                  <a:pt x="613721" y="219131"/>
                  <a:pt x="628790" y="300191"/>
                </a:cubicBezTo>
                <a:cubicBezTo>
                  <a:pt x="637988" y="349711"/>
                  <a:pt x="630471" y="400896"/>
                  <a:pt x="607450" y="445694"/>
                </a:cubicBezTo>
                <a:cubicBezTo>
                  <a:pt x="604928" y="450303"/>
                  <a:pt x="604459" y="455752"/>
                  <a:pt x="606157" y="460731"/>
                </a:cubicBezTo>
                <a:lnTo>
                  <a:pt x="635257" y="548031"/>
                </a:lnTo>
                <a:cubicBezTo>
                  <a:pt x="636437" y="551735"/>
                  <a:pt x="636486" y="555694"/>
                  <a:pt x="635403" y="559430"/>
                </a:cubicBezTo>
                <a:cubicBezTo>
                  <a:pt x="632395" y="569810"/>
                  <a:pt x="621548" y="575775"/>
                  <a:pt x="611167" y="572768"/>
                </a:cubicBezTo>
                <a:lnTo>
                  <a:pt x="523543" y="543667"/>
                </a:lnTo>
                <a:cubicBezTo>
                  <a:pt x="518627" y="542099"/>
                  <a:pt x="513292" y="542503"/>
                  <a:pt x="508669" y="544799"/>
                </a:cubicBezTo>
                <a:cubicBezTo>
                  <a:pt x="463822" y="567691"/>
                  <a:pt x="412653" y="575081"/>
                  <a:pt x="363166" y="565816"/>
                </a:cubicBezTo>
                <a:cubicBezTo>
                  <a:pt x="314940" y="556908"/>
                  <a:pt x="270916" y="532560"/>
                  <a:pt x="237710" y="496461"/>
                </a:cubicBezTo>
                <a:cubicBezTo>
                  <a:pt x="251855" y="496152"/>
                  <a:pt x="265953" y="494811"/>
                  <a:pt x="279905" y="492416"/>
                </a:cubicBezTo>
                <a:cubicBezTo>
                  <a:pt x="388322" y="472727"/>
                  <a:pt x="473441" y="388367"/>
                  <a:pt x="494120" y="280144"/>
                </a:cubicBezTo>
                <a:cubicBezTo>
                  <a:pt x="503899" y="228314"/>
                  <a:pt x="498290" y="174752"/>
                  <a:pt x="477952" y="126073"/>
                </a:cubicBezTo>
                <a:close/>
                <a:moveTo>
                  <a:pt x="232086" y="0"/>
                </a:moveTo>
                <a:cubicBezTo>
                  <a:pt x="247156" y="-5"/>
                  <a:pt x="262228" y="1486"/>
                  <a:pt x="277077" y="4473"/>
                </a:cubicBezTo>
                <a:cubicBezTo>
                  <a:pt x="400415" y="29279"/>
                  <a:pt x="480279" y="149371"/>
                  <a:pt x="455480" y="272711"/>
                </a:cubicBezTo>
                <a:cubicBezTo>
                  <a:pt x="437648" y="364280"/>
                  <a:pt x="365656" y="435642"/>
                  <a:pt x="273924" y="452650"/>
                </a:cubicBezTo>
                <a:cubicBezTo>
                  <a:pt x="224437" y="461913"/>
                  <a:pt x="173268" y="454525"/>
                  <a:pt x="128421" y="431631"/>
                </a:cubicBezTo>
                <a:cubicBezTo>
                  <a:pt x="123797" y="429336"/>
                  <a:pt x="118463" y="428932"/>
                  <a:pt x="113547" y="430502"/>
                </a:cubicBezTo>
                <a:lnTo>
                  <a:pt x="25923" y="459601"/>
                </a:lnTo>
                <a:cubicBezTo>
                  <a:pt x="21848" y="461007"/>
                  <a:pt x="17418" y="461024"/>
                  <a:pt x="13329" y="459649"/>
                </a:cubicBezTo>
                <a:cubicBezTo>
                  <a:pt x="3094" y="456205"/>
                  <a:pt x="-2419" y="445100"/>
                  <a:pt x="1025" y="434865"/>
                </a:cubicBezTo>
                <a:lnTo>
                  <a:pt x="30126" y="347564"/>
                </a:lnTo>
                <a:cubicBezTo>
                  <a:pt x="31726" y="342584"/>
                  <a:pt x="31258" y="337168"/>
                  <a:pt x="28832" y="332528"/>
                </a:cubicBezTo>
                <a:cubicBezTo>
                  <a:pt x="5811" y="287729"/>
                  <a:pt x="-1708" y="236545"/>
                  <a:pt x="7492" y="187025"/>
                </a:cubicBezTo>
                <a:cubicBezTo>
                  <a:pt x="23886" y="94906"/>
                  <a:pt x="95262" y="22367"/>
                  <a:pt x="187108" y="4500"/>
                </a:cubicBezTo>
                <a:cubicBezTo>
                  <a:pt x="201949" y="1505"/>
                  <a:pt x="217017" y="5"/>
                  <a:pt x="23208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816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AAE9DA-A99D-E5EE-E23C-7AAA74530EF2}"/>
              </a:ext>
            </a:extLst>
          </p:cNvPr>
          <p:cNvGrpSpPr/>
          <p:nvPr/>
        </p:nvGrpSpPr>
        <p:grpSpPr>
          <a:xfrm>
            <a:off x="4115456" y="2543090"/>
            <a:ext cx="3961084" cy="1557658"/>
            <a:chOff x="4115456" y="2649959"/>
            <a:chExt cx="3961084" cy="155765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291F86-29B0-C080-81D0-79721E18B74B}"/>
                </a:ext>
              </a:extLst>
            </p:cNvPr>
            <p:cNvSpPr txBox="1"/>
            <p:nvPr/>
          </p:nvSpPr>
          <p:spPr>
            <a:xfrm>
              <a:off x="4115456" y="2649959"/>
              <a:ext cx="3961084" cy="118832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7722" dirty="0">
                  <a:solidFill>
                    <a:schemeClr val="bg1"/>
                  </a:solidFill>
                  <a:latin typeface="+mj-ea"/>
                  <a:ea typeface="+mj-ea"/>
                </a:rPr>
                <a:t>发展计划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63C993-F001-1C01-2420-ED84B89EA98A}"/>
                </a:ext>
              </a:extLst>
            </p:cNvPr>
            <p:cNvSpPr txBox="1"/>
            <p:nvPr/>
          </p:nvSpPr>
          <p:spPr>
            <a:xfrm>
              <a:off x="4115456" y="3838285"/>
              <a:ext cx="3961084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DEVELOPMENT PLAN</a:t>
              </a:r>
            </a:p>
          </p:txBody>
        </p:sp>
      </p:grpSp>
      <p:sp>
        <p:nvSpPr>
          <p:cNvPr id="18" name="六边形 17">
            <a:extLst>
              <a:ext uri="{FF2B5EF4-FFF2-40B4-BE49-F238E27FC236}">
                <a16:creationId xmlns:a16="http://schemas.microsoft.com/office/drawing/2014/main" id="{E7233159-D2A0-5F80-F99F-77DEA16D4DBA}"/>
              </a:ext>
            </a:extLst>
          </p:cNvPr>
          <p:cNvSpPr/>
          <p:nvPr/>
        </p:nvSpPr>
        <p:spPr>
          <a:xfrm>
            <a:off x="4907280" y="4376360"/>
            <a:ext cx="2377440" cy="615955"/>
          </a:xfrm>
          <a:prstGeom prst="hexagon">
            <a:avLst>
              <a:gd name="adj" fmla="val 54528"/>
              <a:gd name="vf" fmla="val 11547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r>
              <a:rPr lang="zh-CN" altLang="en-US" sz="2808" dirty="0">
                <a:solidFill>
                  <a:schemeClr val="accent1"/>
                </a:solidFill>
              </a:rPr>
              <a:t>第四部分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51F2475-5DF9-EAEB-7F10-8B5EEAA8E751}"/>
              </a:ext>
            </a:extLst>
          </p:cNvPr>
          <p:cNvGrpSpPr/>
          <p:nvPr/>
        </p:nvGrpSpPr>
        <p:grpSpPr>
          <a:xfrm>
            <a:off x="7127163" y="4376360"/>
            <a:ext cx="648674" cy="615955"/>
            <a:chOff x="7127163" y="4483229"/>
            <a:chExt cx="648674" cy="615955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55868D0-2C0F-5356-622D-F1A8D79C3300}"/>
                </a:ext>
              </a:extLst>
            </p:cNvPr>
            <p:cNvSpPr/>
            <p:nvPr/>
          </p:nvSpPr>
          <p:spPr>
            <a:xfrm>
              <a:off x="7127163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10C3133-8B2C-3D55-8145-64686DEA3A1F}"/>
                </a:ext>
              </a:extLst>
            </p:cNvPr>
            <p:cNvSpPr/>
            <p:nvPr/>
          </p:nvSpPr>
          <p:spPr>
            <a:xfrm>
              <a:off x="7439970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50D628F-FD10-5F4E-50D9-2DF5CC413690}"/>
              </a:ext>
            </a:extLst>
          </p:cNvPr>
          <p:cNvGrpSpPr/>
          <p:nvPr/>
        </p:nvGrpSpPr>
        <p:grpSpPr>
          <a:xfrm flipH="1">
            <a:off x="4416163" y="4376360"/>
            <a:ext cx="648676" cy="615955"/>
            <a:chOff x="7127162" y="4483229"/>
            <a:chExt cx="648676" cy="615955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73E8979-A7E3-9B2B-5AFD-D1275761036C}"/>
                </a:ext>
              </a:extLst>
            </p:cNvPr>
            <p:cNvSpPr/>
            <p:nvPr/>
          </p:nvSpPr>
          <p:spPr>
            <a:xfrm>
              <a:off x="7127162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F982587-2567-F69F-77F2-5EC65B55CFD9}"/>
                </a:ext>
              </a:extLst>
            </p:cNvPr>
            <p:cNvSpPr/>
            <p:nvPr/>
          </p:nvSpPr>
          <p:spPr>
            <a:xfrm>
              <a:off x="7439971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255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发展计划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9670CB2-A1D0-0256-5EC6-8510902DDB3A}"/>
              </a:ext>
            </a:extLst>
          </p:cNvPr>
          <p:cNvGrpSpPr/>
          <p:nvPr/>
        </p:nvGrpSpPr>
        <p:grpSpPr>
          <a:xfrm>
            <a:off x="2735144" y="2481951"/>
            <a:ext cx="6648071" cy="2561985"/>
            <a:chOff x="2771965" y="2425967"/>
            <a:chExt cx="6648071" cy="256198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A4281F0-A1C0-FF11-6A2B-738C108214AD}"/>
                </a:ext>
              </a:extLst>
            </p:cNvPr>
            <p:cNvGrpSpPr/>
            <p:nvPr/>
          </p:nvGrpSpPr>
          <p:grpSpPr>
            <a:xfrm>
              <a:off x="2771965" y="2425967"/>
              <a:ext cx="6648071" cy="2561985"/>
              <a:chOff x="2090474" y="2148313"/>
              <a:chExt cx="8089030" cy="3117292"/>
            </a:xfrm>
          </p:grpSpPr>
          <p:sp>
            <p:nvSpPr>
              <p:cNvPr id="2" name="Shape">
                <a:extLst>
                  <a:ext uri="{FF2B5EF4-FFF2-40B4-BE49-F238E27FC236}">
                    <a16:creationId xmlns:a16="http://schemas.microsoft.com/office/drawing/2014/main" id="{B896870B-BA2A-4E10-F669-DB93674423AE}"/>
                  </a:ext>
                </a:extLst>
              </p:cNvPr>
              <p:cNvSpPr/>
              <p:nvPr/>
            </p:nvSpPr>
            <p:spPr>
              <a:xfrm>
                <a:off x="3906401" y="2151377"/>
                <a:ext cx="2342768" cy="53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118" y="0"/>
                    </a:lnTo>
                    <a:lnTo>
                      <a:pt x="21600" y="10922"/>
                    </a:lnTo>
                    <a:lnTo>
                      <a:pt x="19234" y="21600"/>
                    </a:lnTo>
                    <a:lnTo>
                      <a:pt x="127" y="21600"/>
                    </a:lnTo>
                    <a:lnTo>
                      <a:pt x="2478" y="10798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  <p:sp>
            <p:nvSpPr>
              <p:cNvPr id="3" name="Shape">
                <a:extLst>
                  <a:ext uri="{FF2B5EF4-FFF2-40B4-BE49-F238E27FC236}">
                    <a16:creationId xmlns:a16="http://schemas.microsoft.com/office/drawing/2014/main" id="{228BD987-F14B-41F7-AF24-19D9E3779EA3}"/>
                  </a:ext>
                </a:extLst>
              </p:cNvPr>
              <p:cNvSpPr/>
              <p:nvPr/>
            </p:nvSpPr>
            <p:spPr>
              <a:xfrm>
                <a:off x="6108527" y="2152189"/>
                <a:ext cx="2345284" cy="536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116" y="0"/>
                    </a:lnTo>
                    <a:lnTo>
                      <a:pt x="21600" y="10872"/>
                    </a:lnTo>
                    <a:lnTo>
                      <a:pt x="19242" y="21600"/>
                    </a:lnTo>
                    <a:lnTo>
                      <a:pt x="127" y="21600"/>
                    </a:lnTo>
                    <a:lnTo>
                      <a:pt x="2468" y="1082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  <p:sp>
            <p:nvSpPr>
              <p:cNvPr id="4" name="Shape">
                <a:extLst>
                  <a:ext uri="{FF2B5EF4-FFF2-40B4-BE49-F238E27FC236}">
                    <a16:creationId xmlns:a16="http://schemas.microsoft.com/office/drawing/2014/main" id="{6597D609-9A36-5989-C928-170309973A50}"/>
                  </a:ext>
                </a:extLst>
              </p:cNvPr>
              <p:cNvSpPr/>
              <p:nvPr/>
            </p:nvSpPr>
            <p:spPr>
              <a:xfrm>
                <a:off x="8219811" y="2151573"/>
                <a:ext cx="1959693" cy="311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2" h="21600" extrusionOk="0">
                    <a:moveTo>
                      <a:pt x="991" y="0"/>
                    </a:moveTo>
                    <a:lnTo>
                      <a:pt x="4744" y="0"/>
                    </a:lnTo>
                    <a:cubicBezTo>
                      <a:pt x="8724" y="71"/>
                      <a:pt x="12395" y="1052"/>
                      <a:pt x="15230" y="2659"/>
                    </a:cubicBezTo>
                    <a:cubicBezTo>
                      <a:pt x="18034" y="4247"/>
                      <a:pt x="20013" y="6442"/>
                      <a:pt x="20712" y="8956"/>
                    </a:cubicBezTo>
                    <a:cubicBezTo>
                      <a:pt x="21600" y="12150"/>
                      <a:pt x="20186" y="15430"/>
                      <a:pt x="16903" y="17882"/>
                    </a:cubicBezTo>
                    <a:cubicBezTo>
                      <a:pt x="13745" y="20240"/>
                      <a:pt x="9167" y="21596"/>
                      <a:pt x="4351" y="21600"/>
                    </a:cubicBezTo>
                    <a:lnTo>
                      <a:pt x="2879" y="21600"/>
                    </a:lnTo>
                    <a:lnTo>
                      <a:pt x="0" y="19748"/>
                    </a:lnTo>
                    <a:lnTo>
                      <a:pt x="2754" y="17872"/>
                    </a:lnTo>
                    <a:lnTo>
                      <a:pt x="4475" y="17872"/>
                    </a:lnTo>
                    <a:cubicBezTo>
                      <a:pt x="7325" y="17808"/>
                      <a:pt x="9903" y="17051"/>
                      <a:pt x="11818" y="15851"/>
                    </a:cubicBezTo>
                    <a:cubicBezTo>
                      <a:pt x="13713" y="14665"/>
                      <a:pt x="14967" y="13039"/>
                      <a:pt x="15142" y="11211"/>
                    </a:cubicBezTo>
                    <a:cubicBezTo>
                      <a:pt x="15525" y="7206"/>
                      <a:pt x="10677" y="3803"/>
                      <a:pt x="4490" y="3733"/>
                    </a:cubicBezTo>
                    <a:lnTo>
                      <a:pt x="1123" y="3733"/>
                    </a:lnTo>
                    <a:lnTo>
                      <a:pt x="3882" y="1866"/>
                    </a:lnTo>
                    <a:lnTo>
                      <a:pt x="99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  <p:sp>
            <p:nvSpPr>
              <p:cNvPr id="5" name="Shape">
                <a:extLst>
                  <a:ext uri="{FF2B5EF4-FFF2-40B4-BE49-F238E27FC236}">
                    <a16:creationId xmlns:a16="http://schemas.microsoft.com/office/drawing/2014/main" id="{BEEA09BA-47F8-05A4-2B6B-D9147D48823A}"/>
                  </a:ext>
                </a:extLst>
              </p:cNvPr>
              <p:cNvSpPr/>
              <p:nvPr/>
            </p:nvSpPr>
            <p:spPr>
              <a:xfrm>
                <a:off x="6022690" y="4725716"/>
                <a:ext cx="2339211" cy="539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82" y="0"/>
                    </a:moveTo>
                    <a:lnTo>
                      <a:pt x="2374" y="0"/>
                    </a:lnTo>
                    <a:lnTo>
                      <a:pt x="0" y="10739"/>
                    </a:lnTo>
                    <a:lnTo>
                      <a:pt x="2489" y="21545"/>
                    </a:lnTo>
                    <a:lnTo>
                      <a:pt x="21600" y="21600"/>
                    </a:lnTo>
                    <a:lnTo>
                      <a:pt x="19087" y="10844"/>
                    </a:lnTo>
                    <a:lnTo>
                      <a:pt x="2148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  <p:sp>
            <p:nvSpPr>
              <p:cNvPr id="6" name="Shape">
                <a:extLst>
                  <a:ext uri="{FF2B5EF4-FFF2-40B4-BE49-F238E27FC236}">
                    <a16:creationId xmlns:a16="http://schemas.microsoft.com/office/drawing/2014/main" id="{3ACBEE0E-F64C-51A6-7281-DB67ED6AF8DE}"/>
                  </a:ext>
                </a:extLst>
              </p:cNvPr>
              <p:cNvSpPr/>
              <p:nvPr/>
            </p:nvSpPr>
            <p:spPr>
              <a:xfrm>
                <a:off x="3822552" y="4726872"/>
                <a:ext cx="2338953" cy="538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87" y="0"/>
                    </a:moveTo>
                    <a:lnTo>
                      <a:pt x="21506" y="0"/>
                    </a:lnTo>
                    <a:lnTo>
                      <a:pt x="19125" y="10802"/>
                    </a:lnTo>
                    <a:lnTo>
                      <a:pt x="21600" y="21583"/>
                    </a:lnTo>
                    <a:lnTo>
                      <a:pt x="2461" y="21600"/>
                    </a:lnTo>
                    <a:lnTo>
                      <a:pt x="0" y="10827"/>
                    </a:lnTo>
                    <a:lnTo>
                      <a:pt x="238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189E95A7-D40B-A52C-0C8C-6C9103661DD6}"/>
                  </a:ext>
                </a:extLst>
              </p:cNvPr>
              <p:cNvSpPr/>
              <p:nvPr/>
            </p:nvSpPr>
            <p:spPr>
              <a:xfrm>
                <a:off x="2090474" y="2148313"/>
                <a:ext cx="1956617" cy="3117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0" h="21600" extrusionOk="0">
                    <a:moveTo>
                      <a:pt x="19990" y="17862"/>
                    </a:moveTo>
                    <a:lnTo>
                      <a:pt x="17248" y="19733"/>
                    </a:lnTo>
                    <a:lnTo>
                      <a:pt x="20143" y="21600"/>
                    </a:lnTo>
                    <a:lnTo>
                      <a:pt x="16281" y="21582"/>
                    </a:lnTo>
                    <a:cubicBezTo>
                      <a:pt x="10679" y="21490"/>
                      <a:pt x="5521" y="19597"/>
                      <a:pt x="2539" y="16539"/>
                    </a:cubicBezTo>
                    <a:cubicBezTo>
                      <a:pt x="176" y="14113"/>
                      <a:pt x="-570" y="11178"/>
                      <a:pt x="437" y="8388"/>
                    </a:cubicBezTo>
                    <a:cubicBezTo>
                      <a:pt x="1452" y="5576"/>
                      <a:pt x="4161" y="3141"/>
                      <a:pt x="7964" y="1617"/>
                    </a:cubicBezTo>
                    <a:cubicBezTo>
                      <a:pt x="10512" y="597"/>
                      <a:pt x="13439" y="38"/>
                      <a:pt x="16438" y="0"/>
                    </a:cubicBezTo>
                    <a:lnTo>
                      <a:pt x="18204" y="32"/>
                    </a:lnTo>
                    <a:lnTo>
                      <a:pt x="21030" y="1892"/>
                    </a:lnTo>
                    <a:lnTo>
                      <a:pt x="18320" y="3730"/>
                    </a:lnTo>
                    <a:lnTo>
                      <a:pt x="16626" y="3730"/>
                    </a:lnTo>
                    <a:cubicBezTo>
                      <a:pt x="11435" y="3780"/>
                      <a:pt x="7009" y="6169"/>
                      <a:pt x="6019" y="9454"/>
                    </a:cubicBezTo>
                    <a:cubicBezTo>
                      <a:pt x="5185" y="12222"/>
                      <a:pt x="7027" y="15033"/>
                      <a:pt x="10636" y="16633"/>
                    </a:cubicBezTo>
                    <a:cubicBezTo>
                      <a:pt x="12457" y="17441"/>
                      <a:pt x="14619" y="17869"/>
                      <a:pt x="16830" y="17861"/>
                    </a:cubicBezTo>
                    <a:lnTo>
                      <a:pt x="19990" y="1786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sz="1656">
                  <a:sym typeface="Helvetica Neue Medium"/>
                </a:endParaRPr>
              </a:p>
            </p:txBody>
          </p:sp>
        </p:grp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3B6B58A-2B4C-8FCE-D62E-73B43DAE143B}"/>
                </a:ext>
              </a:extLst>
            </p:cNvPr>
            <p:cNvSpPr/>
            <p:nvPr/>
          </p:nvSpPr>
          <p:spPr>
            <a:xfrm>
              <a:off x="3440632" y="3052074"/>
              <a:ext cx="1296209" cy="1296209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/>
            <a:lstStyle/>
            <a:p>
              <a:pPr algn="ctr"/>
              <a:endParaRPr lang="zh-CN" altLang="en-US" sz="1656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9E2FCB9-EF07-6DDD-2E70-45FEB1F1F356}"/>
                </a:ext>
              </a:extLst>
            </p:cNvPr>
            <p:cNvSpPr/>
            <p:nvPr/>
          </p:nvSpPr>
          <p:spPr>
            <a:xfrm>
              <a:off x="7518140" y="3052074"/>
              <a:ext cx="1296209" cy="1296209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125" tIns="42062" rIns="84125" bIns="42062" rtlCol="0" anchor="ctr"/>
            <a:lstStyle/>
            <a:p>
              <a:pPr algn="ctr"/>
              <a:endParaRPr lang="zh-CN" altLang="en-US" sz="1656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7B52882-4C95-D8EC-7570-C9A4D5206DFB}"/>
                </a:ext>
              </a:extLst>
            </p:cNvPr>
            <p:cNvSpPr txBox="1"/>
            <p:nvPr/>
          </p:nvSpPr>
          <p:spPr>
            <a:xfrm>
              <a:off x="3734793" y="3417023"/>
              <a:ext cx="707886" cy="56630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840" dirty="0">
                  <a:solidFill>
                    <a:schemeClr val="bg1"/>
                  </a:solidFill>
                  <a:latin typeface="+mj-ea"/>
                  <a:ea typeface="+mj-ea"/>
                </a:rPr>
                <a:t>关键词</a:t>
              </a:r>
              <a:endParaRPr lang="en-US" altLang="zh-CN" sz="184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1840" dirty="0">
                  <a:solidFill>
                    <a:schemeClr val="bg1"/>
                  </a:solidFill>
                  <a:latin typeface="+mj-ea"/>
                  <a:ea typeface="+mj-ea"/>
                </a:rPr>
                <a:t>标题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CC3B994-A9B3-0F53-61B8-EAA6E4F0EE3D}"/>
                </a:ext>
              </a:extLst>
            </p:cNvPr>
            <p:cNvSpPr txBox="1"/>
            <p:nvPr/>
          </p:nvSpPr>
          <p:spPr>
            <a:xfrm>
              <a:off x="7812300" y="3417023"/>
              <a:ext cx="707886" cy="56630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840" dirty="0">
                  <a:solidFill>
                    <a:schemeClr val="bg1"/>
                  </a:solidFill>
                  <a:latin typeface="+mj-ea"/>
                  <a:ea typeface="+mj-ea"/>
                </a:rPr>
                <a:t>关键词</a:t>
              </a:r>
              <a:endParaRPr lang="en-US" altLang="zh-CN" sz="184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1840" dirty="0">
                  <a:solidFill>
                    <a:schemeClr val="bg1"/>
                  </a:solidFill>
                  <a:latin typeface="+mj-ea"/>
                  <a:ea typeface="+mj-ea"/>
                </a:rPr>
                <a:t>标题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83AE9C5-BEB2-D9B2-AE04-969DC2DEFEB5}"/>
                </a:ext>
              </a:extLst>
            </p:cNvPr>
            <p:cNvGrpSpPr/>
            <p:nvPr/>
          </p:nvGrpSpPr>
          <p:grpSpPr>
            <a:xfrm>
              <a:off x="4851654" y="3446855"/>
              <a:ext cx="2494534" cy="452755"/>
              <a:chOff x="4807204" y="3438917"/>
              <a:chExt cx="2494534" cy="452755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C2D3480-3E99-1814-608D-EF803B412ED4}"/>
                  </a:ext>
                </a:extLst>
              </p:cNvPr>
              <p:cNvSpPr/>
              <p:nvPr/>
            </p:nvSpPr>
            <p:spPr>
              <a:xfrm>
                <a:off x="4807204" y="3438917"/>
                <a:ext cx="2494534" cy="160655"/>
              </a:xfrm>
              <a:custGeom>
                <a:avLst/>
                <a:gdLst>
                  <a:gd name="connsiteX0" fmla="*/ 0 w 2711450"/>
                  <a:gd name="connsiteY0" fmla="*/ 174625 h 174625"/>
                  <a:gd name="connsiteX1" fmla="*/ 2711450 w 2711450"/>
                  <a:gd name="connsiteY1" fmla="*/ 174625 h 174625"/>
                  <a:gd name="connsiteX2" fmla="*/ 2536825 w 2711450"/>
                  <a:gd name="connsiteY2" fmla="*/ 0 h 17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1450" h="174625">
                    <a:moveTo>
                      <a:pt x="0" y="174625"/>
                    </a:moveTo>
                    <a:lnTo>
                      <a:pt x="2711450" y="174625"/>
                    </a:lnTo>
                    <a:lnTo>
                      <a:pt x="2536825" y="0"/>
                    </a:lnTo>
                  </a:path>
                </a:pathLst>
              </a:custGeom>
              <a:noFill/>
              <a:ln w="8763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lang="zh-CN" altLang="en-US" sz="1656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7B1ED1C4-28C7-CA73-76C2-4DF8E44D032F}"/>
                  </a:ext>
                </a:extLst>
              </p:cNvPr>
              <p:cNvSpPr/>
              <p:nvPr/>
            </p:nvSpPr>
            <p:spPr>
              <a:xfrm flipH="1" flipV="1">
                <a:off x="4807204" y="3731017"/>
                <a:ext cx="2494534" cy="160655"/>
              </a:xfrm>
              <a:custGeom>
                <a:avLst/>
                <a:gdLst>
                  <a:gd name="connsiteX0" fmla="*/ 0 w 2711450"/>
                  <a:gd name="connsiteY0" fmla="*/ 174625 h 174625"/>
                  <a:gd name="connsiteX1" fmla="*/ 2711450 w 2711450"/>
                  <a:gd name="connsiteY1" fmla="*/ 174625 h 174625"/>
                  <a:gd name="connsiteX2" fmla="*/ 2536825 w 2711450"/>
                  <a:gd name="connsiteY2" fmla="*/ 0 h 17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1450" h="174625">
                    <a:moveTo>
                      <a:pt x="0" y="174625"/>
                    </a:moveTo>
                    <a:lnTo>
                      <a:pt x="2711450" y="174625"/>
                    </a:lnTo>
                    <a:lnTo>
                      <a:pt x="2536825" y="0"/>
                    </a:lnTo>
                  </a:path>
                </a:pathLst>
              </a:custGeom>
              <a:noFill/>
              <a:ln w="8763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4125" tIns="42062" rIns="84125" bIns="42062" rtlCol="0" anchor="ctr"/>
              <a:lstStyle/>
              <a:p>
                <a:pPr algn="ctr"/>
                <a:endParaRPr lang="zh-CN" altLang="en-US" sz="1656"/>
              </a:p>
            </p:txBody>
          </p:sp>
        </p:grp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71857F6-86D1-7F44-974C-AA1054EC5505}"/>
              </a:ext>
            </a:extLst>
          </p:cNvPr>
          <p:cNvSpPr txBox="1"/>
          <p:nvPr/>
        </p:nvSpPr>
        <p:spPr>
          <a:xfrm>
            <a:off x="828283" y="3504300"/>
            <a:ext cx="1680683" cy="75905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1BA9735-0D2A-62A2-EECF-39EF663A8E3C}"/>
              </a:ext>
            </a:extLst>
          </p:cNvPr>
          <p:cNvSpPr txBox="1"/>
          <p:nvPr/>
        </p:nvSpPr>
        <p:spPr>
          <a:xfrm>
            <a:off x="832206" y="3164311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CE68C9-6BBF-75FD-7E85-769DFDF1B7F5}"/>
              </a:ext>
            </a:extLst>
          </p:cNvPr>
          <p:cNvSpPr txBox="1"/>
          <p:nvPr/>
        </p:nvSpPr>
        <p:spPr>
          <a:xfrm>
            <a:off x="9683034" y="3504300"/>
            <a:ext cx="1680683" cy="75905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AEFC544-B193-51B3-E005-F1539893FEC9}"/>
              </a:ext>
            </a:extLst>
          </p:cNvPr>
          <p:cNvSpPr txBox="1"/>
          <p:nvPr/>
        </p:nvSpPr>
        <p:spPr>
          <a:xfrm>
            <a:off x="9686957" y="3164311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1517CFB-8300-84A1-C9AA-7C5EFE0B49E0}"/>
              </a:ext>
            </a:extLst>
          </p:cNvPr>
          <p:cNvSpPr txBox="1"/>
          <p:nvPr/>
        </p:nvSpPr>
        <p:spPr>
          <a:xfrm>
            <a:off x="3356020" y="1719646"/>
            <a:ext cx="2376410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7F9992C-30D8-A846-7DED-7EB638BEBC72}"/>
              </a:ext>
            </a:extLst>
          </p:cNvPr>
          <p:cNvSpPr txBox="1"/>
          <p:nvPr/>
        </p:nvSpPr>
        <p:spPr>
          <a:xfrm>
            <a:off x="3359943" y="1379657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FF9C0C3-8A85-7F83-6538-53F2F106CA64}"/>
              </a:ext>
            </a:extLst>
          </p:cNvPr>
          <p:cNvSpPr txBox="1"/>
          <p:nvPr/>
        </p:nvSpPr>
        <p:spPr>
          <a:xfrm>
            <a:off x="6584412" y="1719646"/>
            <a:ext cx="2376410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CD33CAF-ED41-E8B2-9526-5829EEB2EE93}"/>
              </a:ext>
            </a:extLst>
          </p:cNvPr>
          <p:cNvSpPr txBox="1"/>
          <p:nvPr/>
        </p:nvSpPr>
        <p:spPr>
          <a:xfrm>
            <a:off x="6588335" y="1379657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761C5F0-AEEB-AE52-BB62-846AB69D97BC}"/>
              </a:ext>
            </a:extLst>
          </p:cNvPr>
          <p:cNvSpPr txBox="1"/>
          <p:nvPr/>
        </p:nvSpPr>
        <p:spPr>
          <a:xfrm>
            <a:off x="3356020" y="5703818"/>
            <a:ext cx="2376410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BB91DE2-10E0-4B5B-B733-0DEFFA2F8CA1}"/>
              </a:ext>
            </a:extLst>
          </p:cNvPr>
          <p:cNvSpPr txBox="1"/>
          <p:nvPr/>
        </p:nvSpPr>
        <p:spPr>
          <a:xfrm>
            <a:off x="3359943" y="5363829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94E56C3-3F96-C78B-7C9A-8FAA9627A98D}"/>
              </a:ext>
            </a:extLst>
          </p:cNvPr>
          <p:cNvSpPr txBox="1"/>
          <p:nvPr/>
        </p:nvSpPr>
        <p:spPr>
          <a:xfrm>
            <a:off x="6584412" y="5703818"/>
            <a:ext cx="2376410" cy="49853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22748BB-952C-69F9-848B-323B2B9DE1D6}"/>
              </a:ext>
            </a:extLst>
          </p:cNvPr>
          <p:cNvSpPr txBox="1"/>
          <p:nvPr/>
        </p:nvSpPr>
        <p:spPr>
          <a:xfrm>
            <a:off x="6588335" y="5363829"/>
            <a:ext cx="1538883" cy="307777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8197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47737B33-9A37-C11E-BB76-84EFFCC0C252}"/>
              </a:ext>
            </a:extLst>
          </p:cNvPr>
          <p:cNvSpPr/>
          <p:nvPr/>
        </p:nvSpPr>
        <p:spPr>
          <a:xfrm>
            <a:off x="5493657" y="1076325"/>
            <a:ext cx="819150" cy="819150"/>
          </a:xfrm>
          <a:custGeom>
            <a:avLst/>
            <a:gdLst>
              <a:gd name="connsiteX0" fmla="*/ 38230 w 783127"/>
              <a:gd name="connsiteY0" fmla="*/ 38230 h 783127"/>
              <a:gd name="connsiteX1" fmla="*/ 130524 w 783127"/>
              <a:gd name="connsiteY1" fmla="*/ 0 h 783127"/>
              <a:gd name="connsiteX2" fmla="*/ 652603 w 783127"/>
              <a:gd name="connsiteY2" fmla="*/ 0 h 783127"/>
              <a:gd name="connsiteX3" fmla="*/ 783127 w 783127"/>
              <a:gd name="connsiteY3" fmla="*/ 130524 h 783127"/>
              <a:gd name="connsiteX4" fmla="*/ 783127 w 783127"/>
              <a:gd name="connsiteY4" fmla="*/ 652603 h 783127"/>
              <a:gd name="connsiteX5" fmla="*/ 652603 w 783127"/>
              <a:gd name="connsiteY5" fmla="*/ 783127 h 783127"/>
              <a:gd name="connsiteX6" fmla="*/ 130524 w 783127"/>
              <a:gd name="connsiteY6" fmla="*/ 783127 h 783127"/>
              <a:gd name="connsiteX7" fmla="*/ 0 w 783127"/>
              <a:gd name="connsiteY7" fmla="*/ 652603 h 783127"/>
              <a:gd name="connsiteX8" fmla="*/ 0 w 783127"/>
              <a:gd name="connsiteY8" fmla="*/ 130524 h 783127"/>
              <a:gd name="connsiteX9" fmla="*/ 38230 w 783127"/>
              <a:gd name="connsiteY9" fmla="*/ 38230 h 783127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485775 w 783127"/>
              <a:gd name="connsiteY1" fmla="*/ 38100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854075"/>
              <a:gd name="connsiteY0" fmla="*/ 0 h 894252"/>
              <a:gd name="connsiteX1" fmla="*/ 485775 w 854075"/>
              <a:gd name="connsiteY1" fmla="*/ 38100 h 894252"/>
              <a:gd name="connsiteX2" fmla="*/ 854075 w 854075"/>
              <a:gd name="connsiteY2" fmla="*/ 406400 h 894252"/>
              <a:gd name="connsiteX3" fmla="*/ 783127 w 854075"/>
              <a:gd name="connsiteY3" fmla="*/ 241649 h 894252"/>
              <a:gd name="connsiteX4" fmla="*/ 783127 w 854075"/>
              <a:gd name="connsiteY4" fmla="*/ 763728 h 894252"/>
              <a:gd name="connsiteX5" fmla="*/ 652603 w 854075"/>
              <a:gd name="connsiteY5" fmla="*/ 894252 h 894252"/>
              <a:gd name="connsiteX6" fmla="*/ 130524 w 854075"/>
              <a:gd name="connsiteY6" fmla="*/ 894252 h 894252"/>
              <a:gd name="connsiteX7" fmla="*/ 0 w 854075"/>
              <a:gd name="connsiteY7" fmla="*/ 763728 h 894252"/>
              <a:gd name="connsiteX8" fmla="*/ 0 w 854075"/>
              <a:gd name="connsiteY8" fmla="*/ 241649 h 894252"/>
              <a:gd name="connsiteX9" fmla="*/ 38230 w 854075"/>
              <a:gd name="connsiteY9" fmla="*/ 149355 h 894252"/>
              <a:gd name="connsiteX0" fmla="*/ 396875 w 866471"/>
              <a:gd name="connsiteY0" fmla="*/ 0 h 894252"/>
              <a:gd name="connsiteX1" fmla="*/ 485775 w 866471"/>
              <a:gd name="connsiteY1" fmla="*/ 38100 h 894252"/>
              <a:gd name="connsiteX2" fmla="*/ 854075 w 866471"/>
              <a:gd name="connsiteY2" fmla="*/ 406400 h 894252"/>
              <a:gd name="connsiteX3" fmla="*/ 783127 w 866471"/>
              <a:gd name="connsiteY3" fmla="*/ 241649 h 894252"/>
              <a:gd name="connsiteX4" fmla="*/ 783127 w 866471"/>
              <a:gd name="connsiteY4" fmla="*/ 763728 h 894252"/>
              <a:gd name="connsiteX5" fmla="*/ 652603 w 866471"/>
              <a:gd name="connsiteY5" fmla="*/ 894252 h 894252"/>
              <a:gd name="connsiteX6" fmla="*/ 130524 w 866471"/>
              <a:gd name="connsiteY6" fmla="*/ 894252 h 894252"/>
              <a:gd name="connsiteX7" fmla="*/ 0 w 866471"/>
              <a:gd name="connsiteY7" fmla="*/ 763728 h 894252"/>
              <a:gd name="connsiteX8" fmla="*/ 0 w 866471"/>
              <a:gd name="connsiteY8" fmla="*/ 241649 h 894252"/>
              <a:gd name="connsiteX9" fmla="*/ 38230 w 866471"/>
              <a:gd name="connsiteY9" fmla="*/ 149355 h 894252"/>
              <a:gd name="connsiteX0" fmla="*/ 396875 w 886123"/>
              <a:gd name="connsiteY0" fmla="*/ 0 h 894252"/>
              <a:gd name="connsiteX1" fmla="*/ 485775 w 886123"/>
              <a:gd name="connsiteY1" fmla="*/ 38100 h 894252"/>
              <a:gd name="connsiteX2" fmla="*/ 854075 w 886123"/>
              <a:gd name="connsiteY2" fmla="*/ 406400 h 894252"/>
              <a:gd name="connsiteX3" fmla="*/ 783127 w 886123"/>
              <a:gd name="connsiteY3" fmla="*/ 241649 h 894252"/>
              <a:gd name="connsiteX4" fmla="*/ 783127 w 886123"/>
              <a:gd name="connsiteY4" fmla="*/ 763728 h 894252"/>
              <a:gd name="connsiteX5" fmla="*/ 652603 w 886123"/>
              <a:gd name="connsiteY5" fmla="*/ 894252 h 894252"/>
              <a:gd name="connsiteX6" fmla="*/ 130524 w 886123"/>
              <a:gd name="connsiteY6" fmla="*/ 894252 h 894252"/>
              <a:gd name="connsiteX7" fmla="*/ 0 w 886123"/>
              <a:gd name="connsiteY7" fmla="*/ 763728 h 894252"/>
              <a:gd name="connsiteX8" fmla="*/ 0 w 886123"/>
              <a:gd name="connsiteY8" fmla="*/ 241649 h 894252"/>
              <a:gd name="connsiteX9" fmla="*/ 38230 w 886123"/>
              <a:gd name="connsiteY9" fmla="*/ 149355 h 894252"/>
              <a:gd name="connsiteX0" fmla="*/ 396875 w 892175"/>
              <a:gd name="connsiteY0" fmla="*/ 0 h 894252"/>
              <a:gd name="connsiteX1" fmla="*/ 485775 w 892175"/>
              <a:gd name="connsiteY1" fmla="*/ 38100 h 894252"/>
              <a:gd name="connsiteX2" fmla="*/ 854075 w 892175"/>
              <a:gd name="connsiteY2" fmla="*/ 406400 h 894252"/>
              <a:gd name="connsiteX3" fmla="*/ 854075 w 892175"/>
              <a:gd name="connsiteY3" fmla="*/ 596900 h 894252"/>
              <a:gd name="connsiteX4" fmla="*/ 783127 w 892175"/>
              <a:gd name="connsiteY4" fmla="*/ 763728 h 894252"/>
              <a:gd name="connsiteX5" fmla="*/ 652603 w 892175"/>
              <a:gd name="connsiteY5" fmla="*/ 894252 h 894252"/>
              <a:gd name="connsiteX6" fmla="*/ 130524 w 892175"/>
              <a:gd name="connsiteY6" fmla="*/ 894252 h 894252"/>
              <a:gd name="connsiteX7" fmla="*/ 0 w 892175"/>
              <a:gd name="connsiteY7" fmla="*/ 763728 h 894252"/>
              <a:gd name="connsiteX8" fmla="*/ 0 w 892175"/>
              <a:gd name="connsiteY8" fmla="*/ 241649 h 894252"/>
              <a:gd name="connsiteX9" fmla="*/ 38230 w 892175"/>
              <a:gd name="connsiteY9" fmla="*/ 149355 h 894252"/>
              <a:gd name="connsiteX0" fmla="*/ 396875 w 892175"/>
              <a:gd name="connsiteY0" fmla="*/ 0 h 965200"/>
              <a:gd name="connsiteX1" fmla="*/ 485775 w 892175"/>
              <a:gd name="connsiteY1" fmla="*/ 38100 h 965200"/>
              <a:gd name="connsiteX2" fmla="*/ 854075 w 892175"/>
              <a:gd name="connsiteY2" fmla="*/ 406400 h 965200"/>
              <a:gd name="connsiteX3" fmla="*/ 854075 w 892175"/>
              <a:gd name="connsiteY3" fmla="*/ 596900 h 965200"/>
              <a:gd name="connsiteX4" fmla="*/ 485775 w 892175"/>
              <a:gd name="connsiteY4" fmla="*/ 965200 h 965200"/>
              <a:gd name="connsiteX5" fmla="*/ 652603 w 892175"/>
              <a:gd name="connsiteY5" fmla="*/ 894252 h 965200"/>
              <a:gd name="connsiteX6" fmla="*/ 130524 w 892175"/>
              <a:gd name="connsiteY6" fmla="*/ 894252 h 965200"/>
              <a:gd name="connsiteX7" fmla="*/ 0 w 892175"/>
              <a:gd name="connsiteY7" fmla="*/ 763728 h 965200"/>
              <a:gd name="connsiteX8" fmla="*/ 0 w 892175"/>
              <a:gd name="connsiteY8" fmla="*/ 241649 h 965200"/>
              <a:gd name="connsiteX9" fmla="*/ 38230 w 892175"/>
              <a:gd name="connsiteY9" fmla="*/ 149355 h 965200"/>
              <a:gd name="connsiteX0" fmla="*/ 396875 w 892175"/>
              <a:gd name="connsiteY0" fmla="*/ 0 h 977596"/>
              <a:gd name="connsiteX1" fmla="*/ 485775 w 892175"/>
              <a:gd name="connsiteY1" fmla="*/ 38100 h 977596"/>
              <a:gd name="connsiteX2" fmla="*/ 854075 w 892175"/>
              <a:gd name="connsiteY2" fmla="*/ 406400 h 977596"/>
              <a:gd name="connsiteX3" fmla="*/ 854075 w 892175"/>
              <a:gd name="connsiteY3" fmla="*/ 596900 h 977596"/>
              <a:gd name="connsiteX4" fmla="*/ 485775 w 892175"/>
              <a:gd name="connsiteY4" fmla="*/ 965200 h 977596"/>
              <a:gd name="connsiteX5" fmla="*/ 652603 w 892175"/>
              <a:gd name="connsiteY5" fmla="*/ 894252 h 977596"/>
              <a:gd name="connsiteX6" fmla="*/ 130524 w 892175"/>
              <a:gd name="connsiteY6" fmla="*/ 894252 h 977596"/>
              <a:gd name="connsiteX7" fmla="*/ 0 w 892175"/>
              <a:gd name="connsiteY7" fmla="*/ 763728 h 977596"/>
              <a:gd name="connsiteX8" fmla="*/ 0 w 892175"/>
              <a:gd name="connsiteY8" fmla="*/ 241649 h 977596"/>
              <a:gd name="connsiteX9" fmla="*/ 38230 w 892175"/>
              <a:gd name="connsiteY9" fmla="*/ 149355 h 977596"/>
              <a:gd name="connsiteX0" fmla="*/ 396875 w 892175"/>
              <a:gd name="connsiteY0" fmla="*/ 0 h 997248"/>
              <a:gd name="connsiteX1" fmla="*/ 485775 w 892175"/>
              <a:gd name="connsiteY1" fmla="*/ 38100 h 997248"/>
              <a:gd name="connsiteX2" fmla="*/ 854075 w 892175"/>
              <a:gd name="connsiteY2" fmla="*/ 406400 h 997248"/>
              <a:gd name="connsiteX3" fmla="*/ 854075 w 892175"/>
              <a:gd name="connsiteY3" fmla="*/ 596900 h 997248"/>
              <a:gd name="connsiteX4" fmla="*/ 485775 w 892175"/>
              <a:gd name="connsiteY4" fmla="*/ 965200 h 997248"/>
              <a:gd name="connsiteX5" fmla="*/ 652603 w 892175"/>
              <a:gd name="connsiteY5" fmla="*/ 894252 h 997248"/>
              <a:gd name="connsiteX6" fmla="*/ 130524 w 892175"/>
              <a:gd name="connsiteY6" fmla="*/ 894252 h 997248"/>
              <a:gd name="connsiteX7" fmla="*/ 0 w 892175"/>
              <a:gd name="connsiteY7" fmla="*/ 763728 h 997248"/>
              <a:gd name="connsiteX8" fmla="*/ 0 w 892175"/>
              <a:gd name="connsiteY8" fmla="*/ 241649 h 997248"/>
              <a:gd name="connsiteX9" fmla="*/ 38230 w 892175"/>
              <a:gd name="connsiteY9" fmla="*/ 149355 h 997248"/>
              <a:gd name="connsiteX0" fmla="*/ 396875 w 892175"/>
              <a:gd name="connsiteY0" fmla="*/ 0 h 1003300"/>
              <a:gd name="connsiteX1" fmla="*/ 485775 w 892175"/>
              <a:gd name="connsiteY1" fmla="*/ 38100 h 1003300"/>
              <a:gd name="connsiteX2" fmla="*/ 854075 w 892175"/>
              <a:gd name="connsiteY2" fmla="*/ 406400 h 1003300"/>
              <a:gd name="connsiteX3" fmla="*/ 854075 w 892175"/>
              <a:gd name="connsiteY3" fmla="*/ 596900 h 1003300"/>
              <a:gd name="connsiteX4" fmla="*/ 485775 w 892175"/>
              <a:gd name="connsiteY4" fmla="*/ 965200 h 1003300"/>
              <a:gd name="connsiteX5" fmla="*/ 295275 w 892175"/>
              <a:gd name="connsiteY5" fmla="*/ 965200 h 1003300"/>
              <a:gd name="connsiteX6" fmla="*/ 130524 w 892175"/>
              <a:gd name="connsiteY6" fmla="*/ 894252 h 1003300"/>
              <a:gd name="connsiteX7" fmla="*/ 0 w 892175"/>
              <a:gd name="connsiteY7" fmla="*/ 763728 h 1003300"/>
              <a:gd name="connsiteX8" fmla="*/ 0 w 892175"/>
              <a:gd name="connsiteY8" fmla="*/ 241649 h 1003300"/>
              <a:gd name="connsiteX9" fmla="*/ 38230 w 892175"/>
              <a:gd name="connsiteY9" fmla="*/ 149355 h 1003300"/>
              <a:gd name="connsiteX0" fmla="*/ 469900 w 965200"/>
              <a:gd name="connsiteY0" fmla="*/ 0 h 1003300"/>
              <a:gd name="connsiteX1" fmla="*/ 558800 w 965200"/>
              <a:gd name="connsiteY1" fmla="*/ 38100 h 1003300"/>
              <a:gd name="connsiteX2" fmla="*/ 927100 w 965200"/>
              <a:gd name="connsiteY2" fmla="*/ 406400 h 1003300"/>
              <a:gd name="connsiteX3" fmla="*/ 927100 w 965200"/>
              <a:gd name="connsiteY3" fmla="*/ 596900 h 1003300"/>
              <a:gd name="connsiteX4" fmla="*/ 558800 w 965200"/>
              <a:gd name="connsiteY4" fmla="*/ 965200 h 1003300"/>
              <a:gd name="connsiteX5" fmla="*/ 368300 w 965200"/>
              <a:gd name="connsiteY5" fmla="*/ 965200 h 1003300"/>
              <a:gd name="connsiteX6" fmla="*/ 0 w 965200"/>
              <a:gd name="connsiteY6" fmla="*/ 596900 h 1003300"/>
              <a:gd name="connsiteX7" fmla="*/ 73025 w 965200"/>
              <a:gd name="connsiteY7" fmla="*/ 763728 h 1003300"/>
              <a:gd name="connsiteX8" fmla="*/ 73025 w 965200"/>
              <a:gd name="connsiteY8" fmla="*/ 241649 h 1003300"/>
              <a:gd name="connsiteX9" fmla="*/ 111255 w 965200"/>
              <a:gd name="connsiteY9" fmla="*/ 149355 h 1003300"/>
              <a:gd name="connsiteX0" fmla="*/ 482134 w 977434"/>
              <a:gd name="connsiteY0" fmla="*/ 0 h 1003300"/>
              <a:gd name="connsiteX1" fmla="*/ 571034 w 977434"/>
              <a:gd name="connsiteY1" fmla="*/ 38100 h 1003300"/>
              <a:gd name="connsiteX2" fmla="*/ 939334 w 977434"/>
              <a:gd name="connsiteY2" fmla="*/ 406400 h 1003300"/>
              <a:gd name="connsiteX3" fmla="*/ 939334 w 977434"/>
              <a:gd name="connsiteY3" fmla="*/ 596900 h 1003300"/>
              <a:gd name="connsiteX4" fmla="*/ 571034 w 977434"/>
              <a:gd name="connsiteY4" fmla="*/ 965200 h 1003300"/>
              <a:gd name="connsiteX5" fmla="*/ 380534 w 977434"/>
              <a:gd name="connsiteY5" fmla="*/ 965200 h 1003300"/>
              <a:gd name="connsiteX6" fmla="*/ 12234 w 977434"/>
              <a:gd name="connsiteY6" fmla="*/ 596900 h 1003300"/>
              <a:gd name="connsiteX7" fmla="*/ 85259 w 977434"/>
              <a:gd name="connsiteY7" fmla="*/ 763728 h 1003300"/>
              <a:gd name="connsiteX8" fmla="*/ 85259 w 977434"/>
              <a:gd name="connsiteY8" fmla="*/ 241649 h 1003300"/>
              <a:gd name="connsiteX9" fmla="*/ 123489 w 977434"/>
              <a:gd name="connsiteY9" fmla="*/ 149355 h 1003300"/>
              <a:gd name="connsiteX0" fmla="*/ 501824 w 997124"/>
              <a:gd name="connsiteY0" fmla="*/ 0 h 1003300"/>
              <a:gd name="connsiteX1" fmla="*/ 590724 w 997124"/>
              <a:gd name="connsiteY1" fmla="*/ 38100 h 1003300"/>
              <a:gd name="connsiteX2" fmla="*/ 959024 w 997124"/>
              <a:gd name="connsiteY2" fmla="*/ 406400 h 1003300"/>
              <a:gd name="connsiteX3" fmla="*/ 959024 w 997124"/>
              <a:gd name="connsiteY3" fmla="*/ 596900 h 1003300"/>
              <a:gd name="connsiteX4" fmla="*/ 590724 w 997124"/>
              <a:gd name="connsiteY4" fmla="*/ 965200 h 1003300"/>
              <a:gd name="connsiteX5" fmla="*/ 400224 w 997124"/>
              <a:gd name="connsiteY5" fmla="*/ 965200 h 1003300"/>
              <a:gd name="connsiteX6" fmla="*/ 31924 w 997124"/>
              <a:gd name="connsiteY6" fmla="*/ 596900 h 1003300"/>
              <a:gd name="connsiteX7" fmla="*/ 104949 w 997124"/>
              <a:gd name="connsiteY7" fmla="*/ 763728 h 1003300"/>
              <a:gd name="connsiteX8" fmla="*/ 104949 w 997124"/>
              <a:gd name="connsiteY8" fmla="*/ 241649 h 1003300"/>
              <a:gd name="connsiteX9" fmla="*/ 143179 w 997124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111125 w 1003300"/>
              <a:gd name="connsiteY8" fmla="*/ 241649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508000 w 1003300"/>
              <a:gd name="connsiteY9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300" h="1003300">
                <a:moveTo>
                  <a:pt x="508000" y="0"/>
                </a:moveTo>
                <a:cubicBezTo>
                  <a:pt x="533400" y="0"/>
                  <a:pt x="571500" y="12700"/>
                  <a:pt x="596900" y="38100"/>
                </a:cubicBezTo>
                <a:lnTo>
                  <a:pt x="965200" y="406400"/>
                </a:lnTo>
                <a:cubicBezTo>
                  <a:pt x="1016000" y="457200"/>
                  <a:pt x="1016000" y="546100"/>
                  <a:pt x="965200" y="596900"/>
                </a:cubicBezTo>
                <a:lnTo>
                  <a:pt x="596900" y="965200"/>
                </a:lnTo>
                <a:cubicBezTo>
                  <a:pt x="546100" y="1016000"/>
                  <a:pt x="457200" y="1016000"/>
                  <a:pt x="406400" y="965200"/>
                </a:cubicBezTo>
                <a:lnTo>
                  <a:pt x="38100" y="596900"/>
                </a:lnTo>
                <a:cubicBezTo>
                  <a:pt x="-12700" y="546100"/>
                  <a:pt x="-12700" y="457200"/>
                  <a:pt x="38100" y="406400"/>
                </a:cubicBezTo>
                <a:lnTo>
                  <a:pt x="406400" y="38100"/>
                </a:lnTo>
                <a:cubicBezTo>
                  <a:pt x="431800" y="12700"/>
                  <a:pt x="469900" y="0"/>
                  <a:pt x="50800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27F2745-4C01-AE80-AF7E-F924A43BF97F}"/>
              </a:ext>
            </a:extLst>
          </p:cNvPr>
          <p:cNvSpPr txBox="1"/>
          <p:nvPr/>
        </p:nvSpPr>
        <p:spPr>
          <a:xfrm>
            <a:off x="6569982" y="1156970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公司简介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F1D900C-D110-1620-904D-AD9BFB05613B}"/>
              </a:ext>
            </a:extLst>
          </p:cNvPr>
          <p:cNvSpPr txBox="1"/>
          <p:nvPr/>
        </p:nvSpPr>
        <p:spPr>
          <a:xfrm>
            <a:off x="8710456" y="1204077"/>
            <a:ext cx="1256754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COMPANY</a:t>
            </a:r>
          </a:p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PROFILE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775529FF-3F3E-3604-F4FE-66BE880F6A40}"/>
              </a:ext>
            </a:extLst>
          </p:cNvPr>
          <p:cNvSpPr/>
          <p:nvPr/>
        </p:nvSpPr>
        <p:spPr>
          <a:xfrm>
            <a:off x="6039757" y="2371725"/>
            <a:ext cx="819150" cy="819150"/>
          </a:xfrm>
          <a:custGeom>
            <a:avLst/>
            <a:gdLst>
              <a:gd name="connsiteX0" fmla="*/ 38230 w 783127"/>
              <a:gd name="connsiteY0" fmla="*/ 38230 h 783127"/>
              <a:gd name="connsiteX1" fmla="*/ 130524 w 783127"/>
              <a:gd name="connsiteY1" fmla="*/ 0 h 783127"/>
              <a:gd name="connsiteX2" fmla="*/ 652603 w 783127"/>
              <a:gd name="connsiteY2" fmla="*/ 0 h 783127"/>
              <a:gd name="connsiteX3" fmla="*/ 783127 w 783127"/>
              <a:gd name="connsiteY3" fmla="*/ 130524 h 783127"/>
              <a:gd name="connsiteX4" fmla="*/ 783127 w 783127"/>
              <a:gd name="connsiteY4" fmla="*/ 652603 h 783127"/>
              <a:gd name="connsiteX5" fmla="*/ 652603 w 783127"/>
              <a:gd name="connsiteY5" fmla="*/ 783127 h 783127"/>
              <a:gd name="connsiteX6" fmla="*/ 130524 w 783127"/>
              <a:gd name="connsiteY6" fmla="*/ 783127 h 783127"/>
              <a:gd name="connsiteX7" fmla="*/ 0 w 783127"/>
              <a:gd name="connsiteY7" fmla="*/ 652603 h 783127"/>
              <a:gd name="connsiteX8" fmla="*/ 0 w 783127"/>
              <a:gd name="connsiteY8" fmla="*/ 130524 h 783127"/>
              <a:gd name="connsiteX9" fmla="*/ 38230 w 783127"/>
              <a:gd name="connsiteY9" fmla="*/ 38230 h 783127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485775 w 783127"/>
              <a:gd name="connsiteY1" fmla="*/ 38100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854075"/>
              <a:gd name="connsiteY0" fmla="*/ 0 h 894252"/>
              <a:gd name="connsiteX1" fmla="*/ 485775 w 854075"/>
              <a:gd name="connsiteY1" fmla="*/ 38100 h 894252"/>
              <a:gd name="connsiteX2" fmla="*/ 854075 w 854075"/>
              <a:gd name="connsiteY2" fmla="*/ 406400 h 894252"/>
              <a:gd name="connsiteX3" fmla="*/ 783127 w 854075"/>
              <a:gd name="connsiteY3" fmla="*/ 241649 h 894252"/>
              <a:gd name="connsiteX4" fmla="*/ 783127 w 854075"/>
              <a:gd name="connsiteY4" fmla="*/ 763728 h 894252"/>
              <a:gd name="connsiteX5" fmla="*/ 652603 w 854075"/>
              <a:gd name="connsiteY5" fmla="*/ 894252 h 894252"/>
              <a:gd name="connsiteX6" fmla="*/ 130524 w 854075"/>
              <a:gd name="connsiteY6" fmla="*/ 894252 h 894252"/>
              <a:gd name="connsiteX7" fmla="*/ 0 w 854075"/>
              <a:gd name="connsiteY7" fmla="*/ 763728 h 894252"/>
              <a:gd name="connsiteX8" fmla="*/ 0 w 854075"/>
              <a:gd name="connsiteY8" fmla="*/ 241649 h 894252"/>
              <a:gd name="connsiteX9" fmla="*/ 38230 w 854075"/>
              <a:gd name="connsiteY9" fmla="*/ 149355 h 894252"/>
              <a:gd name="connsiteX0" fmla="*/ 396875 w 866471"/>
              <a:gd name="connsiteY0" fmla="*/ 0 h 894252"/>
              <a:gd name="connsiteX1" fmla="*/ 485775 w 866471"/>
              <a:gd name="connsiteY1" fmla="*/ 38100 h 894252"/>
              <a:gd name="connsiteX2" fmla="*/ 854075 w 866471"/>
              <a:gd name="connsiteY2" fmla="*/ 406400 h 894252"/>
              <a:gd name="connsiteX3" fmla="*/ 783127 w 866471"/>
              <a:gd name="connsiteY3" fmla="*/ 241649 h 894252"/>
              <a:gd name="connsiteX4" fmla="*/ 783127 w 866471"/>
              <a:gd name="connsiteY4" fmla="*/ 763728 h 894252"/>
              <a:gd name="connsiteX5" fmla="*/ 652603 w 866471"/>
              <a:gd name="connsiteY5" fmla="*/ 894252 h 894252"/>
              <a:gd name="connsiteX6" fmla="*/ 130524 w 866471"/>
              <a:gd name="connsiteY6" fmla="*/ 894252 h 894252"/>
              <a:gd name="connsiteX7" fmla="*/ 0 w 866471"/>
              <a:gd name="connsiteY7" fmla="*/ 763728 h 894252"/>
              <a:gd name="connsiteX8" fmla="*/ 0 w 866471"/>
              <a:gd name="connsiteY8" fmla="*/ 241649 h 894252"/>
              <a:gd name="connsiteX9" fmla="*/ 38230 w 866471"/>
              <a:gd name="connsiteY9" fmla="*/ 149355 h 894252"/>
              <a:gd name="connsiteX0" fmla="*/ 396875 w 886123"/>
              <a:gd name="connsiteY0" fmla="*/ 0 h 894252"/>
              <a:gd name="connsiteX1" fmla="*/ 485775 w 886123"/>
              <a:gd name="connsiteY1" fmla="*/ 38100 h 894252"/>
              <a:gd name="connsiteX2" fmla="*/ 854075 w 886123"/>
              <a:gd name="connsiteY2" fmla="*/ 406400 h 894252"/>
              <a:gd name="connsiteX3" fmla="*/ 783127 w 886123"/>
              <a:gd name="connsiteY3" fmla="*/ 241649 h 894252"/>
              <a:gd name="connsiteX4" fmla="*/ 783127 w 886123"/>
              <a:gd name="connsiteY4" fmla="*/ 763728 h 894252"/>
              <a:gd name="connsiteX5" fmla="*/ 652603 w 886123"/>
              <a:gd name="connsiteY5" fmla="*/ 894252 h 894252"/>
              <a:gd name="connsiteX6" fmla="*/ 130524 w 886123"/>
              <a:gd name="connsiteY6" fmla="*/ 894252 h 894252"/>
              <a:gd name="connsiteX7" fmla="*/ 0 w 886123"/>
              <a:gd name="connsiteY7" fmla="*/ 763728 h 894252"/>
              <a:gd name="connsiteX8" fmla="*/ 0 w 886123"/>
              <a:gd name="connsiteY8" fmla="*/ 241649 h 894252"/>
              <a:gd name="connsiteX9" fmla="*/ 38230 w 886123"/>
              <a:gd name="connsiteY9" fmla="*/ 149355 h 894252"/>
              <a:gd name="connsiteX0" fmla="*/ 396875 w 892175"/>
              <a:gd name="connsiteY0" fmla="*/ 0 h 894252"/>
              <a:gd name="connsiteX1" fmla="*/ 485775 w 892175"/>
              <a:gd name="connsiteY1" fmla="*/ 38100 h 894252"/>
              <a:gd name="connsiteX2" fmla="*/ 854075 w 892175"/>
              <a:gd name="connsiteY2" fmla="*/ 406400 h 894252"/>
              <a:gd name="connsiteX3" fmla="*/ 854075 w 892175"/>
              <a:gd name="connsiteY3" fmla="*/ 596900 h 894252"/>
              <a:gd name="connsiteX4" fmla="*/ 783127 w 892175"/>
              <a:gd name="connsiteY4" fmla="*/ 763728 h 894252"/>
              <a:gd name="connsiteX5" fmla="*/ 652603 w 892175"/>
              <a:gd name="connsiteY5" fmla="*/ 894252 h 894252"/>
              <a:gd name="connsiteX6" fmla="*/ 130524 w 892175"/>
              <a:gd name="connsiteY6" fmla="*/ 894252 h 894252"/>
              <a:gd name="connsiteX7" fmla="*/ 0 w 892175"/>
              <a:gd name="connsiteY7" fmla="*/ 763728 h 894252"/>
              <a:gd name="connsiteX8" fmla="*/ 0 w 892175"/>
              <a:gd name="connsiteY8" fmla="*/ 241649 h 894252"/>
              <a:gd name="connsiteX9" fmla="*/ 38230 w 892175"/>
              <a:gd name="connsiteY9" fmla="*/ 149355 h 894252"/>
              <a:gd name="connsiteX0" fmla="*/ 396875 w 892175"/>
              <a:gd name="connsiteY0" fmla="*/ 0 h 965200"/>
              <a:gd name="connsiteX1" fmla="*/ 485775 w 892175"/>
              <a:gd name="connsiteY1" fmla="*/ 38100 h 965200"/>
              <a:gd name="connsiteX2" fmla="*/ 854075 w 892175"/>
              <a:gd name="connsiteY2" fmla="*/ 406400 h 965200"/>
              <a:gd name="connsiteX3" fmla="*/ 854075 w 892175"/>
              <a:gd name="connsiteY3" fmla="*/ 596900 h 965200"/>
              <a:gd name="connsiteX4" fmla="*/ 485775 w 892175"/>
              <a:gd name="connsiteY4" fmla="*/ 965200 h 965200"/>
              <a:gd name="connsiteX5" fmla="*/ 652603 w 892175"/>
              <a:gd name="connsiteY5" fmla="*/ 894252 h 965200"/>
              <a:gd name="connsiteX6" fmla="*/ 130524 w 892175"/>
              <a:gd name="connsiteY6" fmla="*/ 894252 h 965200"/>
              <a:gd name="connsiteX7" fmla="*/ 0 w 892175"/>
              <a:gd name="connsiteY7" fmla="*/ 763728 h 965200"/>
              <a:gd name="connsiteX8" fmla="*/ 0 w 892175"/>
              <a:gd name="connsiteY8" fmla="*/ 241649 h 965200"/>
              <a:gd name="connsiteX9" fmla="*/ 38230 w 892175"/>
              <a:gd name="connsiteY9" fmla="*/ 149355 h 965200"/>
              <a:gd name="connsiteX0" fmla="*/ 396875 w 892175"/>
              <a:gd name="connsiteY0" fmla="*/ 0 h 977596"/>
              <a:gd name="connsiteX1" fmla="*/ 485775 w 892175"/>
              <a:gd name="connsiteY1" fmla="*/ 38100 h 977596"/>
              <a:gd name="connsiteX2" fmla="*/ 854075 w 892175"/>
              <a:gd name="connsiteY2" fmla="*/ 406400 h 977596"/>
              <a:gd name="connsiteX3" fmla="*/ 854075 w 892175"/>
              <a:gd name="connsiteY3" fmla="*/ 596900 h 977596"/>
              <a:gd name="connsiteX4" fmla="*/ 485775 w 892175"/>
              <a:gd name="connsiteY4" fmla="*/ 965200 h 977596"/>
              <a:gd name="connsiteX5" fmla="*/ 652603 w 892175"/>
              <a:gd name="connsiteY5" fmla="*/ 894252 h 977596"/>
              <a:gd name="connsiteX6" fmla="*/ 130524 w 892175"/>
              <a:gd name="connsiteY6" fmla="*/ 894252 h 977596"/>
              <a:gd name="connsiteX7" fmla="*/ 0 w 892175"/>
              <a:gd name="connsiteY7" fmla="*/ 763728 h 977596"/>
              <a:gd name="connsiteX8" fmla="*/ 0 w 892175"/>
              <a:gd name="connsiteY8" fmla="*/ 241649 h 977596"/>
              <a:gd name="connsiteX9" fmla="*/ 38230 w 892175"/>
              <a:gd name="connsiteY9" fmla="*/ 149355 h 977596"/>
              <a:gd name="connsiteX0" fmla="*/ 396875 w 892175"/>
              <a:gd name="connsiteY0" fmla="*/ 0 h 997248"/>
              <a:gd name="connsiteX1" fmla="*/ 485775 w 892175"/>
              <a:gd name="connsiteY1" fmla="*/ 38100 h 997248"/>
              <a:gd name="connsiteX2" fmla="*/ 854075 w 892175"/>
              <a:gd name="connsiteY2" fmla="*/ 406400 h 997248"/>
              <a:gd name="connsiteX3" fmla="*/ 854075 w 892175"/>
              <a:gd name="connsiteY3" fmla="*/ 596900 h 997248"/>
              <a:gd name="connsiteX4" fmla="*/ 485775 w 892175"/>
              <a:gd name="connsiteY4" fmla="*/ 965200 h 997248"/>
              <a:gd name="connsiteX5" fmla="*/ 652603 w 892175"/>
              <a:gd name="connsiteY5" fmla="*/ 894252 h 997248"/>
              <a:gd name="connsiteX6" fmla="*/ 130524 w 892175"/>
              <a:gd name="connsiteY6" fmla="*/ 894252 h 997248"/>
              <a:gd name="connsiteX7" fmla="*/ 0 w 892175"/>
              <a:gd name="connsiteY7" fmla="*/ 763728 h 997248"/>
              <a:gd name="connsiteX8" fmla="*/ 0 w 892175"/>
              <a:gd name="connsiteY8" fmla="*/ 241649 h 997248"/>
              <a:gd name="connsiteX9" fmla="*/ 38230 w 892175"/>
              <a:gd name="connsiteY9" fmla="*/ 149355 h 997248"/>
              <a:gd name="connsiteX0" fmla="*/ 396875 w 892175"/>
              <a:gd name="connsiteY0" fmla="*/ 0 h 1003300"/>
              <a:gd name="connsiteX1" fmla="*/ 485775 w 892175"/>
              <a:gd name="connsiteY1" fmla="*/ 38100 h 1003300"/>
              <a:gd name="connsiteX2" fmla="*/ 854075 w 892175"/>
              <a:gd name="connsiteY2" fmla="*/ 406400 h 1003300"/>
              <a:gd name="connsiteX3" fmla="*/ 854075 w 892175"/>
              <a:gd name="connsiteY3" fmla="*/ 596900 h 1003300"/>
              <a:gd name="connsiteX4" fmla="*/ 485775 w 892175"/>
              <a:gd name="connsiteY4" fmla="*/ 965200 h 1003300"/>
              <a:gd name="connsiteX5" fmla="*/ 295275 w 892175"/>
              <a:gd name="connsiteY5" fmla="*/ 965200 h 1003300"/>
              <a:gd name="connsiteX6" fmla="*/ 130524 w 892175"/>
              <a:gd name="connsiteY6" fmla="*/ 894252 h 1003300"/>
              <a:gd name="connsiteX7" fmla="*/ 0 w 892175"/>
              <a:gd name="connsiteY7" fmla="*/ 763728 h 1003300"/>
              <a:gd name="connsiteX8" fmla="*/ 0 w 892175"/>
              <a:gd name="connsiteY8" fmla="*/ 241649 h 1003300"/>
              <a:gd name="connsiteX9" fmla="*/ 38230 w 892175"/>
              <a:gd name="connsiteY9" fmla="*/ 149355 h 1003300"/>
              <a:gd name="connsiteX0" fmla="*/ 469900 w 965200"/>
              <a:gd name="connsiteY0" fmla="*/ 0 h 1003300"/>
              <a:gd name="connsiteX1" fmla="*/ 558800 w 965200"/>
              <a:gd name="connsiteY1" fmla="*/ 38100 h 1003300"/>
              <a:gd name="connsiteX2" fmla="*/ 927100 w 965200"/>
              <a:gd name="connsiteY2" fmla="*/ 406400 h 1003300"/>
              <a:gd name="connsiteX3" fmla="*/ 927100 w 965200"/>
              <a:gd name="connsiteY3" fmla="*/ 596900 h 1003300"/>
              <a:gd name="connsiteX4" fmla="*/ 558800 w 965200"/>
              <a:gd name="connsiteY4" fmla="*/ 965200 h 1003300"/>
              <a:gd name="connsiteX5" fmla="*/ 368300 w 965200"/>
              <a:gd name="connsiteY5" fmla="*/ 965200 h 1003300"/>
              <a:gd name="connsiteX6" fmla="*/ 0 w 965200"/>
              <a:gd name="connsiteY6" fmla="*/ 596900 h 1003300"/>
              <a:gd name="connsiteX7" fmla="*/ 73025 w 965200"/>
              <a:gd name="connsiteY7" fmla="*/ 763728 h 1003300"/>
              <a:gd name="connsiteX8" fmla="*/ 73025 w 965200"/>
              <a:gd name="connsiteY8" fmla="*/ 241649 h 1003300"/>
              <a:gd name="connsiteX9" fmla="*/ 111255 w 965200"/>
              <a:gd name="connsiteY9" fmla="*/ 149355 h 1003300"/>
              <a:gd name="connsiteX0" fmla="*/ 482134 w 977434"/>
              <a:gd name="connsiteY0" fmla="*/ 0 h 1003300"/>
              <a:gd name="connsiteX1" fmla="*/ 571034 w 977434"/>
              <a:gd name="connsiteY1" fmla="*/ 38100 h 1003300"/>
              <a:gd name="connsiteX2" fmla="*/ 939334 w 977434"/>
              <a:gd name="connsiteY2" fmla="*/ 406400 h 1003300"/>
              <a:gd name="connsiteX3" fmla="*/ 939334 w 977434"/>
              <a:gd name="connsiteY3" fmla="*/ 596900 h 1003300"/>
              <a:gd name="connsiteX4" fmla="*/ 571034 w 977434"/>
              <a:gd name="connsiteY4" fmla="*/ 965200 h 1003300"/>
              <a:gd name="connsiteX5" fmla="*/ 380534 w 977434"/>
              <a:gd name="connsiteY5" fmla="*/ 965200 h 1003300"/>
              <a:gd name="connsiteX6" fmla="*/ 12234 w 977434"/>
              <a:gd name="connsiteY6" fmla="*/ 596900 h 1003300"/>
              <a:gd name="connsiteX7" fmla="*/ 85259 w 977434"/>
              <a:gd name="connsiteY7" fmla="*/ 763728 h 1003300"/>
              <a:gd name="connsiteX8" fmla="*/ 85259 w 977434"/>
              <a:gd name="connsiteY8" fmla="*/ 241649 h 1003300"/>
              <a:gd name="connsiteX9" fmla="*/ 123489 w 977434"/>
              <a:gd name="connsiteY9" fmla="*/ 149355 h 1003300"/>
              <a:gd name="connsiteX0" fmla="*/ 501824 w 997124"/>
              <a:gd name="connsiteY0" fmla="*/ 0 h 1003300"/>
              <a:gd name="connsiteX1" fmla="*/ 590724 w 997124"/>
              <a:gd name="connsiteY1" fmla="*/ 38100 h 1003300"/>
              <a:gd name="connsiteX2" fmla="*/ 959024 w 997124"/>
              <a:gd name="connsiteY2" fmla="*/ 406400 h 1003300"/>
              <a:gd name="connsiteX3" fmla="*/ 959024 w 997124"/>
              <a:gd name="connsiteY3" fmla="*/ 596900 h 1003300"/>
              <a:gd name="connsiteX4" fmla="*/ 590724 w 997124"/>
              <a:gd name="connsiteY4" fmla="*/ 965200 h 1003300"/>
              <a:gd name="connsiteX5" fmla="*/ 400224 w 997124"/>
              <a:gd name="connsiteY5" fmla="*/ 965200 h 1003300"/>
              <a:gd name="connsiteX6" fmla="*/ 31924 w 997124"/>
              <a:gd name="connsiteY6" fmla="*/ 596900 h 1003300"/>
              <a:gd name="connsiteX7" fmla="*/ 104949 w 997124"/>
              <a:gd name="connsiteY7" fmla="*/ 763728 h 1003300"/>
              <a:gd name="connsiteX8" fmla="*/ 104949 w 997124"/>
              <a:gd name="connsiteY8" fmla="*/ 241649 h 1003300"/>
              <a:gd name="connsiteX9" fmla="*/ 143179 w 997124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111125 w 1003300"/>
              <a:gd name="connsiteY8" fmla="*/ 241649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508000 w 1003300"/>
              <a:gd name="connsiteY9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300" h="1003300">
                <a:moveTo>
                  <a:pt x="508000" y="0"/>
                </a:moveTo>
                <a:cubicBezTo>
                  <a:pt x="533400" y="0"/>
                  <a:pt x="571500" y="12700"/>
                  <a:pt x="596900" y="38100"/>
                </a:cubicBezTo>
                <a:lnTo>
                  <a:pt x="965200" y="406400"/>
                </a:lnTo>
                <a:cubicBezTo>
                  <a:pt x="1016000" y="457200"/>
                  <a:pt x="1016000" y="546100"/>
                  <a:pt x="965200" y="596900"/>
                </a:cubicBezTo>
                <a:lnTo>
                  <a:pt x="596900" y="965200"/>
                </a:lnTo>
                <a:cubicBezTo>
                  <a:pt x="546100" y="1016000"/>
                  <a:pt x="457200" y="1016000"/>
                  <a:pt x="406400" y="965200"/>
                </a:cubicBezTo>
                <a:lnTo>
                  <a:pt x="38100" y="596900"/>
                </a:lnTo>
                <a:cubicBezTo>
                  <a:pt x="-12700" y="546100"/>
                  <a:pt x="-12700" y="457200"/>
                  <a:pt x="38100" y="406400"/>
                </a:cubicBezTo>
                <a:lnTo>
                  <a:pt x="406400" y="38100"/>
                </a:lnTo>
                <a:cubicBezTo>
                  <a:pt x="431800" y="12700"/>
                  <a:pt x="469900" y="0"/>
                  <a:pt x="50800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FF0D1D9-3435-5DAB-0B99-0E3DD467C4A7}"/>
              </a:ext>
            </a:extLst>
          </p:cNvPr>
          <p:cNvSpPr txBox="1"/>
          <p:nvPr/>
        </p:nvSpPr>
        <p:spPr>
          <a:xfrm>
            <a:off x="7116082" y="2452370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服务领域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389E6E6-02EE-C9E8-E3A8-71D3A04A763C}"/>
              </a:ext>
            </a:extLst>
          </p:cNvPr>
          <p:cNvSpPr txBox="1"/>
          <p:nvPr/>
        </p:nvSpPr>
        <p:spPr>
          <a:xfrm>
            <a:off x="9256556" y="2499477"/>
            <a:ext cx="1016304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SERVICE</a:t>
            </a:r>
          </a:p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SECTOR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12A1CC3-2B30-4B88-5AEC-D81B8AAE80F9}"/>
              </a:ext>
            </a:extLst>
          </p:cNvPr>
          <p:cNvSpPr/>
          <p:nvPr/>
        </p:nvSpPr>
        <p:spPr>
          <a:xfrm>
            <a:off x="6039757" y="3667125"/>
            <a:ext cx="819150" cy="819150"/>
          </a:xfrm>
          <a:custGeom>
            <a:avLst/>
            <a:gdLst>
              <a:gd name="connsiteX0" fmla="*/ 38230 w 783127"/>
              <a:gd name="connsiteY0" fmla="*/ 38230 h 783127"/>
              <a:gd name="connsiteX1" fmla="*/ 130524 w 783127"/>
              <a:gd name="connsiteY1" fmla="*/ 0 h 783127"/>
              <a:gd name="connsiteX2" fmla="*/ 652603 w 783127"/>
              <a:gd name="connsiteY2" fmla="*/ 0 h 783127"/>
              <a:gd name="connsiteX3" fmla="*/ 783127 w 783127"/>
              <a:gd name="connsiteY3" fmla="*/ 130524 h 783127"/>
              <a:gd name="connsiteX4" fmla="*/ 783127 w 783127"/>
              <a:gd name="connsiteY4" fmla="*/ 652603 h 783127"/>
              <a:gd name="connsiteX5" fmla="*/ 652603 w 783127"/>
              <a:gd name="connsiteY5" fmla="*/ 783127 h 783127"/>
              <a:gd name="connsiteX6" fmla="*/ 130524 w 783127"/>
              <a:gd name="connsiteY6" fmla="*/ 783127 h 783127"/>
              <a:gd name="connsiteX7" fmla="*/ 0 w 783127"/>
              <a:gd name="connsiteY7" fmla="*/ 652603 h 783127"/>
              <a:gd name="connsiteX8" fmla="*/ 0 w 783127"/>
              <a:gd name="connsiteY8" fmla="*/ 130524 h 783127"/>
              <a:gd name="connsiteX9" fmla="*/ 38230 w 783127"/>
              <a:gd name="connsiteY9" fmla="*/ 38230 h 783127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485775 w 783127"/>
              <a:gd name="connsiteY1" fmla="*/ 38100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854075"/>
              <a:gd name="connsiteY0" fmla="*/ 0 h 894252"/>
              <a:gd name="connsiteX1" fmla="*/ 485775 w 854075"/>
              <a:gd name="connsiteY1" fmla="*/ 38100 h 894252"/>
              <a:gd name="connsiteX2" fmla="*/ 854075 w 854075"/>
              <a:gd name="connsiteY2" fmla="*/ 406400 h 894252"/>
              <a:gd name="connsiteX3" fmla="*/ 783127 w 854075"/>
              <a:gd name="connsiteY3" fmla="*/ 241649 h 894252"/>
              <a:gd name="connsiteX4" fmla="*/ 783127 w 854075"/>
              <a:gd name="connsiteY4" fmla="*/ 763728 h 894252"/>
              <a:gd name="connsiteX5" fmla="*/ 652603 w 854075"/>
              <a:gd name="connsiteY5" fmla="*/ 894252 h 894252"/>
              <a:gd name="connsiteX6" fmla="*/ 130524 w 854075"/>
              <a:gd name="connsiteY6" fmla="*/ 894252 h 894252"/>
              <a:gd name="connsiteX7" fmla="*/ 0 w 854075"/>
              <a:gd name="connsiteY7" fmla="*/ 763728 h 894252"/>
              <a:gd name="connsiteX8" fmla="*/ 0 w 854075"/>
              <a:gd name="connsiteY8" fmla="*/ 241649 h 894252"/>
              <a:gd name="connsiteX9" fmla="*/ 38230 w 854075"/>
              <a:gd name="connsiteY9" fmla="*/ 149355 h 894252"/>
              <a:gd name="connsiteX0" fmla="*/ 396875 w 866471"/>
              <a:gd name="connsiteY0" fmla="*/ 0 h 894252"/>
              <a:gd name="connsiteX1" fmla="*/ 485775 w 866471"/>
              <a:gd name="connsiteY1" fmla="*/ 38100 h 894252"/>
              <a:gd name="connsiteX2" fmla="*/ 854075 w 866471"/>
              <a:gd name="connsiteY2" fmla="*/ 406400 h 894252"/>
              <a:gd name="connsiteX3" fmla="*/ 783127 w 866471"/>
              <a:gd name="connsiteY3" fmla="*/ 241649 h 894252"/>
              <a:gd name="connsiteX4" fmla="*/ 783127 w 866471"/>
              <a:gd name="connsiteY4" fmla="*/ 763728 h 894252"/>
              <a:gd name="connsiteX5" fmla="*/ 652603 w 866471"/>
              <a:gd name="connsiteY5" fmla="*/ 894252 h 894252"/>
              <a:gd name="connsiteX6" fmla="*/ 130524 w 866471"/>
              <a:gd name="connsiteY6" fmla="*/ 894252 h 894252"/>
              <a:gd name="connsiteX7" fmla="*/ 0 w 866471"/>
              <a:gd name="connsiteY7" fmla="*/ 763728 h 894252"/>
              <a:gd name="connsiteX8" fmla="*/ 0 w 866471"/>
              <a:gd name="connsiteY8" fmla="*/ 241649 h 894252"/>
              <a:gd name="connsiteX9" fmla="*/ 38230 w 866471"/>
              <a:gd name="connsiteY9" fmla="*/ 149355 h 894252"/>
              <a:gd name="connsiteX0" fmla="*/ 396875 w 886123"/>
              <a:gd name="connsiteY0" fmla="*/ 0 h 894252"/>
              <a:gd name="connsiteX1" fmla="*/ 485775 w 886123"/>
              <a:gd name="connsiteY1" fmla="*/ 38100 h 894252"/>
              <a:gd name="connsiteX2" fmla="*/ 854075 w 886123"/>
              <a:gd name="connsiteY2" fmla="*/ 406400 h 894252"/>
              <a:gd name="connsiteX3" fmla="*/ 783127 w 886123"/>
              <a:gd name="connsiteY3" fmla="*/ 241649 h 894252"/>
              <a:gd name="connsiteX4" fmla="*/ 783127 w 886123"/>
              <a:gd name="connsiteY4" fmla="*/ 763728 h 894252"/>
              <a:gd name="connsiteX5" fmla="*/ 652603 w 886123"/>
              <a:gd name="connsiteY5" fmla="*/ 894252 h 894252"/>
              <a:gd name="connsiteX6" fmla="*/ 130524 w 886123"/>
              <a:gd name="connsiteY6" fmla="*/ 894252 h 894252"/>
              <a:gd name="connsiteX7" fmla="*/ 0 w 886123"/>
              <a:gd name="connsiteY7" fmla="*/ 763728 h 894252"/>
              <a:gd name="connsiteX8" fmla="*/ 0 w 886123"/>
              <a:gd name="connsiteY8" fmla="*/ 241649 h 894252"/>
              <a:gd name="connsiteX9" fmla="*/ 38230 w 886123"/>
              <a:gd name="connsiteY9" fmla="*/ 149355 h 894252"/>
              <a:gd name="connsiteX0" fmla="*/ 396875 w 892175"/>
              <a:gd name="connsiteY0" fmla="*/ 0 h 894252"/>
              <a:gd name="connsiteX1" fmla="*/ 485775 w 892175"/>
              <a:gd name="connsiteY1" fmla="*/ 38100 h 894252"/>
              <a:gd name="connsiteX2" fmla="*/ 854075 w 892175"/>
              <a:gd name="connsiteY2" fmla="*/ 406400 h 894252"/>
              <a:gd name="connsiteX3" fmla="*/ 854075 w 892175"/>
              <a:gd name="connsiteY3" fmla="*/ 596900 h 894252"/>
              <a:gd name="connsiteX4" fmla="*/ 783127 w 892175"/>
              <a:gd name="connsiteY4" fmla="*/ 763728 h 894252"/>
              <a:gd name="connsiteX5" fmla="*/ 652603 w 892175"/>
              <a:gd name="connsiteY5" fmla="*/ 894252 h 894252"/>
              <a:gd name="connsiteX6" fmla="*/ 130524 w 892175"/>
              <a:gd name="connsiteY6" fmla="*/ 894252 h 894252"/>
              <a:gd name="connsiteX7" fmla="*/ 0 w 892175"/>
              <a:gd name="connsiteY7" fmla="*/ 763728 h 894252"/>
              <a:gd name="connsiteX8" fmla="*/ 0 w 892175"/>
              <a:gd name="connsiteY8" fmla="*/ 241649 h 894252"/>
              <a:gd name="connsiteX9" fmla="*/ 38230 w 892175"/>
              <a:gd name="connsiteY9" fmla="*/ 149355 h 894252"/>
              <a:gd name="connsiteX0" fmla="*/ 396875 w 892175"/>
              <a:gd name="connsiteY0" fmla="*/ 0 h 965200"/>
              <a:gd name="connsiteX1" fmla="*/ 485775 w 892175"/>
              <a:gd name="connsiteY1" fmla="*/ 38100 h 965200"/>
              <a:gd name="connsiteX2" fmla="*/ 854075 w 892175"/>
              <a:gd name="connsiteY2" fmla="*/ 406400 h 965200"/>
              <a:gd name="connsiteX3" fmla="*/ 854075 w 892175"/>
              <a:gd name="connsiteY3" fmla="*/ 596900 h 965200"/>
              <a:gd name="connsiteX4" fmla="*/ 485775 w 892175"/>
              <a:gd name="connsiteY4" fmla="*/ 965200 h 965200"/>
              <a:gd name="connsiteX5" fmla="*/ 652603 w 892175"/>
              <a:gd name="connsiteY5" fmla="*/ 894252 h 965200"/>
              <a:gd name="connsiteX6" fmla="*/ 130524 w 892175"/>
              <a:gd name="connsiteY6" fmla="*/ 894252 h 965200"/>
              <a:gd name="connsiteX7" fmla="*/ 0 w 892175"/>
              <a:gd name="connsiteY7" fmla="*/ 763728 h 965200"/>
              <a:gd name="connsiteX8" fmla="*/ 0 w 892175"/>
              <a:gd name="connsiteY8" fmla="*/ 241649 h 965200"/>
              <a:gd name="connsiteX9" fmla="*/ 38230 w 892175"/>
              <a:gd name="connsiteY9" fmla="*/ 149355 h 965200"/>
              <a:gd name="connsiteX0" fmla="*/ 396875 w 892175"/>
              <a:gd name="connsiteY0" fmla="*/ 0 h 977596"/>
              <a:gd name="connsiteX1" fmla="*/ 485775 w 892175"/>
              <a:gd name="connsiteY1" fmla="*/ 38100 h 977596"/>
              <a:gd name="connsiteX2" fmla="*/ 854075 w 892175"/>
              <a:gd name="connsiteY2" fmla="*/ 406400 h 977596"/>
              <a:gd name="connsiteX3" fmla="*/ 854075 w 892175"/>
              <a:gd name="connsiteY3" fmla="*/ 596900 h 977596"/>
              <a:gd name="connsiteX4" fmla="*/ 485775 w 892175"/>
              <a:gd name="connsiteY4" fmla="*/ 965200 h 977596"/>
              <a:gd name="connsiteX5" fmla="*/ 652603 w 892175"/>
              <a:gd name="connsiteY5" fmla="*/ 894252 h 977596"/>
              <a:gd name="connsiteX6" fmla="*/ 130524 w 892175"/>
              <a:gd name="connsiteY6" fmla="*/ 894252 h 977596"/>
              <a:gd name="connsiteX7" fmla="*/ 0 w 892175"/>
              <a:gd name="connsiteY7" fmla="*/ 763728 h 977596"/>
              <a:gd name="connsiteX8" fmla="*/ 0 w 892175"/>
              <a:gd name="connsiteY8" fmla="*/ 241649 h 977596"/>
              <a:gd name="connsiteX9" fmla="*/ 38230 w 892175"/>
              <a:gd name="connsiteY9" fmla="*/ 149355 h 977596"/>
              <a:gd name="connsiteX0" fmla="*/ 396875 w 892175"/>
              <a:gd name="connsiteY0" fmla="*/ 0 h 997248"/>
              <a:gd name="connsiteX1" fmla="*/ 485775 w 892175"/>
              <a:gd name="connsiteY1" fmla="*/ 38100 h 997248"/>
              <a:gd name="connsiteX2" fmla="*/ 854075 w 892175"/>
              <a:gd name="connsiteY2" fmla="*/ 406400 h 997248"/>
              <a:gd name="connsiteX3" fmla="*/ 854075 w 892175"/>
              <a:gd name="connsiteY3" fmla="*/ 596900 h 997248"/>
              <a:gd name="connsiteX4" fmla="*/ 485775 w 892175"/>
              <a:gd name="connsiteY4" fmla="*/ 965200 h 997248"/>
              <a:gd name="connsiteX5" fmla="*/ 652603 w 892175"/>
              <a:gd name="connsiteY5" fmla="*/ 894252 h 997248"/>
              <a:gd name="connsiteX6" fmla="*/ 130524 w 892175"/>
              <a:gd name="connsiteY6" fmla="*/ 894252 h 997248"/>
              <a:gd name="connsiteX7" fmla="*/ 0 w 892175"/>
              <a:gd name="connsiteY7" fmla="*/ 763728 h 997248"/>
              <a:gd name="connsiteX8" fmla="*/ 0 w 892175"/>
              <a:gd name="connsiteY8" fmla="*/ 241649 h 997248"/>
              <a:gd name="connsiteX9" fmla="*/ 38230 w 892175"/>
              <a:gd name="connsiteY9" fmla="*/ 149355 h 997248"/>
              <a:gd name="connsiteX0" fmla="*/ 396875 w 892175"/>
              <a:gd name="connsiteY0" fmla="*/ 0 h 1003300"/>
              <a:gd name="connsiteX1" fmla="*/ 485775 w 892175"/>
              <a:gd name="connsiteY1" fmla="*/ 38100 h 1003300"/>
              <a:gd name="connsiteX2" fmla="*/ 854075 w 892175"/>
              <a:gd name="connsiteY2" fmla="*/ 406400 h 1003300"/>
              <a:gd name="connsiteX3" fmla="*/ 854075 w 892175"/>
              <a:gd name="connsiteY3" fmla="*/ 596900 h 1003300"/>
              <a:gd name="connsiteX4" fmla="*/ 485775 w 892175"/>
              <a:gd name="connsiteY4" fmla="*/ 965200 h 1003300"/>
              <a:gd name="connsiteX5" fmla="*/ 295275 w 892175"/>
              <a:gd name="connsiteY5" fmla="*/ 965200 h 1003300"/>
              <a:gd name="connsiteX6" fmla="*/ 130524 w 892175"/>
              <a:gd name="connsiteY6" fmla="*/ 894252 h 1003300"/>
              <a:gd name="connsiteX7" fmla="*/ 0 w 892175"/>
              <a:gd name="connsiteY7" fmla="*/ 763728 h 1003300"/>
              <a:gd name="connsiteX8" fmla="*/ 0 w 892175"/>
              <a:gd name="connsiteY8" fmla="*/ 241649 h 1003300"/>
              <a:gd name="connsiteX9" fmla="*/ 38230 w 892175"/>
              <a:gd name="connsiteY9" fmla="*/ 149355 h 1003300"/>
              <a:gd name="connsiteX0" fmla="*/ 469900 w 965200"/>
              <a:gd name="connsiteY0" fmla="*/ 0 h 1003300"/>
              <a:gd name="connsiteX1" fmla="*/ 558800 w 965200"/>
              <a:gd name="connsiteY1" fmla="*/ 38100 h 1003300"/>
              <a:gd name="connsiteX2" fmla="*/ 927100 w 965200"/>
              <a:gd name="connsiteY2" fmla="*/ 406400 h 1003300"/>
              <a:gd name="connsiteX3" fmla="*/ 927100 w 965200"/>
              <a:gd name="connsiteY3" fmla="*/ 596900 h 1003300"/>
              <a:gd name="connsiteX4" fmla="*/ 558800 w 965200"/>
              <a:gd name="connsiteY4" fmla="*/ 965200 h 1003300"/>
              <a:gd name="connsiteX5" fmla="*/ 368300 w 965200"/>
              <a:gd name="connsiteY5" fmla="*/ 965200 h 1003300"/>
              <a:gd name="connsiteX6" fmla="*/ 0 w 965200"/>
              <a:gd name="connsiteY6" fmla="*/ 596900 h 1003300"/>
              <a:gd name="connsiteX7" fmla="*/ 73025 w 965200"/>
              <a:gd name="connsiteY7" fmla="*/ 763728 h 1003300"/>
              <a:gd name="connsiteX8" fmla="*/ 73025 w 965200"/>
              <a:gd name="connsiteY8" fmla="*/ 241649 h 1003300"/>
              <a:gd name="connsiteX9" fmla="*/ 111255 w 965200"/>
              <a:gd name="connsiteY9" fmla="*/ 149355 h 1003300"/>
              <a:gd name="connsiteX0" fmla="*/ 482134 w 977434"/>
              <a:gd name="connsiteY0" fmla="*/ 0 h 1003300"/>
              <a:gd name="connsiteX1" fmla="*/ 571034 w 977434"/>
              <a:gd name="connsiteY1" fmla="*/ 38100 h 1003300"/>
              <a:gd name="connsiteX2" fmla="*/ 939334 w 977434"/>
              <a:gd name="connsiteY2" fmla="*/ 406400 h 1003300"/>
              <a:gd name="connsiteX3" fmla="*/ 939334 w 977434"/>
              <a:gd name="connsiteY3" fmla="*/ 596900 h 1003300"/>
              <a:gd name="connsiteX4" fmla="*/ 571034 w 977434"/>
              <a:gd name="connsiteY4" fmla="*/ 965200 h 1003300"/>
              <a:gd name="connsiteX5" fmla="*/ 380534 w 977434"/>
              <a:gd name="connsiteY5" fmla="*/ 965200 h 1003300"/>
              <a:gd name="connsiteX6" fmla="*/ 12234 w 977434"/>
              <a:gd name="connsiteY6" fmla="*/ 596900 h 1003300"/>
              <a:gd name="connsiteX7" fmla="*/ 85259 w 977434"/>
              <a:gd name="connsiteY7" fmla="*/ 763728 h 1003300"/>
              <a:gd name="connsiteX8" fmla="*/ 85259 w 977434"/>
              <a:gd name="connsiteY8" fmla="*/ 241649 h 1003300"/>
              <a:gd name="connsiteX9" fmla="*/ 123489 w 977434"/>
              <a:gd name="connsiteY9" fmla="*/ 149355 h 1003300"/>
              <a:gd name="connsiteX0" fmla="*/ 501824 w 997124"/>
              <a:gd name="connsiteY0" fmla="*/ 0 h 1003300"/>
              <a:gd name="connsiteX1" fmla="*/ 590724 w 997124"/>
              <a:gd name="connsiteY1" fmla="*/ 38100 h 1003300"/>
              <a:gd name="connsiteX2" fmla="*/ 959024 w 997124"/>
              <a:gd name="connsiteY2" fmla="*/ 406400 h 1003300"/>
              <a:gd name="connsiteX3" fmla="*/ 959024 w 997124"/>
              <a:gd name="connsiteY3" fmla="*/ 596900 h 1003300"/>
              <a:gd name="connsiteX4" fmla="*/ 590724 w 997124"/>
              <a:gd name="connsiteY4" fmla="*/ 965200 h 1003300"/>
              <a:gd name="connsiteX5" fmla="*/ 400224 w 997124"/>
              <a:gd name="connsiteY5" fmla="*/ 965200 h 1003300"/>
              <a:gd name="connsiteX6" fmla="*/ 31924 w 997124"/>
              <a:gd name="connsiteY6" fmla="*/ 596900 h 1003300"/>
              <a:gd name="connsiteX7" fmla="*/ 104949 w 997124"/>
              <a:gd name="connsiteY7" fmla="*/ 763728 h 1003300"/>
              <a:gd name="connsiteX8" fmla="*/ 104949 w 997124"/>
              <a:gd name="connsiteY8" fmla="*/ 241649 h 1003300"/>
              <a:gd name="connsiteX9" fmla="*/ 143179 w 997124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111125 w 1003300"/>
              <a:gd name="connsiteY8" fmla="*/ 241649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508000 w 1003300"/>
              <a:gd name="connsiteY9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300" h="1003300">
                <a:moveTo>
                  <a:pt x="508000" y="0"/>
                </a:moveTo>
                <a:cubicBezTo>
                  <a:pt x="533400" y="0"/>
                  <a:pt x="571500" y="12700"/>
                  <a:pt x="596900" y="38100"/>
                </a:cubicBezTo>
                <a:lnTo>
                  <a:pt x="965200" y="406400"/>
                </a:lnTo>
                <a:cubicBezTo>
                  <a:pt x="1016000" y="457200"/>
                  <a:pt x="1016000" y="546100"/>
                  <a:pt x="965200" y="596900"/>
                </a:cubicBezTo>
                <a:lnTo>
                  <a:pt x="596900" y="965200"/>
                </a:lnTo>
                <a:cubicBezTo>
                  <a:pt x="546100" y="1016000"/>
                  <a:pt x="457200" y="1016000"/>
                  <a:pt x="406400" y="965200"/>
                </a:cubicBezTo>
                <a:lnTo>
                  <a:pt x="38100" y="596900"/>
                </a:lnTo>
                <a:cubicBezTo>
                  <a:pt x="-12700" y="546100"/>
                  <a:pt x="-12700" y="457200"/>
                  <a:pt x="38100" y="406400"/>
                </a:cubicBezTo>
                <a:lnTo>
                  <a:pt x="406400" y="38100"/>
                </a:lnTo>
                <a:cubicBezTo>
                  <a:pt x="431800" y="12700"/>
                  <a:pt x="469900" y="0"/>
                  <a:pt x="50800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21F83D2-6D33-B631-1E52-54DFAED9BB91}"/>
              </a:ext>
            </a:extLst>
          </p:cNvPr>
          <p:cNvSpPr txBox="1"/>
          <p:nvPr/>
        </p:nvSpPr>
        <p:spPr>
          <a:xfrm>
            <a:off x="7116082" y="3747770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公司优势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92EB5EB-03AB-9512-9850-C0FA9B2F1B13}"/>
              </a:ext>
            </a:extLst>
          </p:cNvPr>
          <p:cNvSpPr txBox="1"/>
          <p:nvPr/>
        </p:nvSpPr>
        <p:spPr>
          <a:xfrm>
            <a:off x="9256556" y="3794877"/>
            <a:ext cx="1530868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COMPANY</a:t>
            </a:r>
          </a:p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ADVANTAGE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501D6C19-ACFE-F9D4-B46F-895351A4B00C}"/>
              </a:ext>
            </a:extLst>
          </p:cNvPr>
          <p:cNvSpPr/>
          <p:nvPr/>
        </p:nvSpPr>
        <p:spPr>
          <a:xfrm>
            <a:off x="5493657" y="4962525"/>
            <a:ext cx="819150" cy="819150"/>
          </a:xfrm>
          <a:custGeom>
            <a:avLst/>
            <a:gdLst>
              <a:gd name="connsiteX0" fmla="*/ 38230 w 783127"/>
              <a:gd name="connsiteY0" fmla="*/ 38230 h 783127"/>
              <a:gd name="connsiteX1" fmla="*/ 130524 w 783127"/>
              <a:gd name="connsiteY1" fmla="*/ 0 h 783127"/>
              <a:gd name="connsiteX2" fmla="*/ 652603 w 783127"/>
              <a:gd name="connsiteY2" fmla="*/ 0 h 783127"/>
              <a:gd name="connsiteX3" fmla="*/ 783127 w 783127"/>
              <a:gd name="connsiteY3" fmla="*/ 130524 h 783127"/>
              <a:gd name="connsiteX4" fmla="*/ 783127 w 783127"/>
              <a:gd name="connsiteY4" fmla="*/ 652603 h 783127"/>
              <a:gd name="connsiteX5" fmla="*/ 652603 w 783127"/>
              <a:gd name="connsiteY5" fmla="*/ 783127 h 783127"/>
              <a:gd name="connsiteX6" fmla="*/ 130524 w 783127"/>
              <a:gd name="connsiteY6" fmla="*/ 783127 h 783127"/>
              <a:gd name="connsiteX7" fmla="*/ 0 w 783127"/>
              <a:gd name="connsiteY7" fmla="*/ 652603 h 783127"/>
              <a:gd name="connsiteX8" fmla="*/ 0 w 783127"/>
              <a:gd name="connsiteY8" fmla="*/ 130524 h 783127"/>
              <a:gd name="connsiteX9" fmla="*/ 38230 w 783127"/>
              <a:gd name="connsiteY9" fmla="*/ 38230 h 783127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130524 w 783127"/>
              <a:gd name="connsiteY1" fmla="*/ 111125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783127"/>
              <a:gd name="connsiteY0" fmla="*/ 0 h 894252"/>
              <a:gd name="connsiteX1" fmla="*/ 485775 w 783127"/>
              <a:gd name="connsiteY1" fmla="*/ 38100 h 894252"/>
              <a:gd name="connsiteX2" fmla="*/ 652603 w 783127"/>
              <a:gd name="connsiteY2" fmla="*/ 111125 h 894252"/>
              <a:gd name="connsiteX3" fmla="*/ 783127 w 783127"/>
              <a:gd name="connsiteY3" fmla="*/ 241649 h 894252"/>
              <a:gd name="connsiteX4" fmla="*/ 783127 w 783127"/>
              <a:gd name="connsiteY4" fmla="*/ 763728 h 894252"/>
              <a:gd name="connsiteX5" fmla="*/ 652603 w 783127"/>
              <a:gd name="connsiteY5" fmla="*/ 894252 h 894252"/>
              <a:gd name="connsiteX6" fmla="*/ 130524 w 783127"/>
              <a:gd name="connsiteY6" fmla="*/ 894252 h 894252"/>
              <a:gd name="connsiteX7" fmla="*/ 0 w 783127"/>
              <a:gd name="connsiteY7" fmla="*/ 763728 h 894252"/>
              <a:gd name="connsiteX8" fmla="*/ 0 w 783127"/>
              <a:gd name="connsiteY8" fmla="*/ 241649 h 894252"/>
              <a:gd name="connsiteX9" fmla="*/ 38230 w 783127"/>
              <a:gd name="connsiteY9" fmla="*/ 149355 h 894252"/>
              <a:gd name="connsiteX0" fmla="*/ 396875 w 854075"/>
              <a:gd name="connsiteY0" fmla="*/ 0 h 894252"/>
              <a:gd name="connsiteX1" fmla="*/ 485775 w 854075"/>
              <a:gd name="connsiteY1" fmla="*/ 38100 h 894252"/>
              <a:gd name="connsiteX2" fmla="*/ 854075 w 854075"/>
              <a:gd name="connsiteY2" fmla="*/ 406400 h 894252"/>
              <a:gd name="connsiteX3" fmla="*/ 783127 w 854075"/>
              <a:gd name="connsiteY3" fmla="*/ 241649 h 894252"/>
              <a:gd name="connsiteX4" fmla="*/ 783127 w 854075"/>
              <a:gd name="connsiteY4" fmla="*/ 763728 h 894252"/>
              <a:gd name="connsiteX5" fmla="*/ 652603 w 854075"/>
              <a:gd name="connsiteY5" fmla="*/ 894252 h 894252"/>
              <a:gd name="connsiteX6" fmla="*/ 130524 w 854075"/>
              <a:gd name="connsiteY6" fmla="*/ 894252 h 894252"/>
              <a:gd name="connsiteX7" fmla="*/ 0 w 854075"/>
              <a:gd name="connsiteY7" fmla="*/ 763728 h 894252"/>
              <a:gd name="connsiteX8" fmla="*/ 0 w 854075"/>
              <a:gd name="connsiteY8" fmla="*/ 241649 h 894252"/>
              <a:gd name="connsiteX9" fmla="*/ 38230 w 854075"/>
              <a:gd name="connsiteY9" fmla="*/ 149355 h 894252"/>
              <a:gd name="connsiteX0" fmla="*/ 396875 w 866471"/>
              <a:gd name="connsiteY0" fmla="*/ 0 h 894252"/>
              <a:gd name="connsiteX1" fmla="*/ 485775 w 866471"/>
              <a:gd name="connsiteY1" fmla="*/ 38100 h 894252"/>
              <a:gd name="connsiteX2" fmla="*/ 854075 w 866471"/>
              <a:gd name="connsiteY2" fmla="*/ 406400 h 894252"/>
              <a:gd name="connsiteX3" fmla="*/ 783127 w 866471"/>
              <a:gd name="connsiteY3" fmla="*/ 241649 h 894252"/>
              <a:gd name="connsiteX4" fmla="*/ 783127 w 866471"/>
              <a:gd name="connsiteY4" fmla="*/ 763728 h 894252"/>
              <a:gd name="connsiteX5" fmla="*/ 652603 w 866471"/>
              <a:gd name="connsiteY5" fmla="*/ 894252 h 894252"/>
              <a:gd name="connsiteX6" fmla="*/ 130524 w 866471"/>
              <a:gd name="connsiteY6" fmla="*/ 894252 h 894252"/>
              <a:gd name="connsiteX7" fmla="*/ 0 w 866471"/>
              <a:gd name="connsiteY7" fmla="*/ 763728 h 894252"/>
              <a:gd name="connsiteX8" fmla="*/ 0 w 866471"/>
              <a:gd name="connsiteY8" fmla="*/ 241649 h 894252"/>
              <a:gd name="connsiteX9" fmla="*/ 38230 w 866471"/>
              <a:gd name="connsiteY9" fmla="*/ 149355 h 894252"/>
              <a:gd name="connsiteX0" fmla="*/ 396875 w 886123"/>
              <a:gd name="connsiteY0" fmla="*/ 0 h 894252"/>
              <a:gd name="connsiteX1" fmla="*/ 485775 w 886123"/>
              <a:gd name="connsiteY1" fmla="*/ 38100 h 894252"/>
              <a:gd name="connsiteX2" fmla="*/ 854075 w 886123"/>
              <a:gd name="connsiteY2" fmla="*/ 406400 h 894252"/>
              <a:gd name="connsiteX3" fmla="*/ 783127 w 886123"/>
              <a:gd name="connsiteY3" fmla="*/ 241649 h 894252"/>
              <a:gd name="connsiteX4" fmla="*/ 783127 w 886123"/>
              <a:gd name="connsiteY4" fmla="*/ 763728 h 894252"/>
              <a:gd name="connsiteX5" fmla="*/ 652603 w 886123"/>
              <a:gd name="connsiteY5" fmla="*/ 894252 h 894252"/>
              <a:gd name="connsiteX6" fmla="*/ 130524 w 886123"/>
              <a:gd name="connsiteY6" fmla="*/ 894252 h 894252"/>
              <a:gd name="connsiteX7" fmla="*/ 0 w 886123"/>
              <a:gd name="connsiteY7" fmla="*/ 763728 h 894252"/>
              <a:gd name="connsiteX8" fmla="*/ 0 w 886123"/>
              <a:gd name="connsiteY8" fmla="*/ 241649 h 894252"/>
              <a:gd name="connsiteX9" fmla="*/ 38230 w 886123"/>
              <a:gd name="connsiteY9" fmla="*/ 149355 h 894252"/>
              <a:gd name="connsiteX0" fmla="*/ 396875 w 892175"/>
              <a:gd name="connsiteY0" fmla="*/ 0 h 894252"/>
              <a:gd name="connsiteX1" fmla="*/ 485775 w 892175"/>
              <a:gd name="connsiteY1" fmla="*/ 38100 h 894252"/>
              <a:gd name="connsiteX2" fmla="*/ 854075 w 892175"/>
              <a:gd name="connsiteY2" fmla="*/ 406400 h 894252"/>
              <a:gd name="connsiteX3" fmla="*/ 854075 w 892175"/>
              <a:gd name="connsiteY3" fmla="*/ 596900 h 894252"/>
              <a:gd name="connsiteX4" fmla="*/ 783127 w 892175"/>
              <a:gd name="connsiteY4" fmla="*/ 763728 h 894252"/>
              <a:gd name="connsiteX5" fmla="*/ 652603 w 892175"/>
              <a:gd name="connsiteY5" fmla="*/ 894252 h 894252"/>
              <a:gd name="connsiteX6" fmla="*/ 130524 w 892175"/>
              <a:gd name="connsiteY6" fmla="*/ 894252 h 894252"/>
              <a:gd name="connsiteX7" fmla="*/ 0 w 892175"/>
              <a:gd name="connsiteY7" fmla="*/ 763728 h 894252"/>
              <a:gd name="connsiteX8" fmla="*/ 0 w 892175"/>
              <a:gd name="connsiteY8" fmla="*/ 241649 h 894252"/>
              <a:gd name="connsiteX9" fmla="*/ 38230 w 892175"/>
              <a:gd name="connsiteY9" fmla="*/ 149355 h 894252"/>
              <a:gd name="connsiteX0" fmla="*/ 396875 w 892175"/>
              <a:gd name="connsiteY0" fmla="*/ 0 h 965200"/>
              <a:gd name="connsiteX1" fmla="*/ 485775 w 892175"/>
              <a:gd name="connsiteY1" fmla="*/ 38100 h 965200"/>
              <a:gd name="connsiteX2" fmla="*/ 854075 w 892175"/>
              <a:gd name="connsiteY2" fmla="*/ 406400 h 965200"/>
              <a:gd name="connsiteX3" fmla="*/ 854075 w 892175"/>
              <a:gd name="connsiteY3" fmla="*/ 596900 h 965200"/>
              <a:gd name="connsiteX4" fmla="*/ 485775 w 892175"/>
              <a:gd name="connsiteY4" fmla="*/ 965200 h 965200"/>
              <a:gd name="connsiteX5" fmla="*/ 652603 w 892175"/>
              <a:gd name="connsiteY5" fmla="*/ 894252 h 965200"/>
              <a:gd name="connsiteX6" fmla="*/ 130524 w 892175"/>
              <a:gd name="connsiteY6" fmla="*/ 894252 h 965200"/>
              <a:gd name="connsiteX7" fmla="*/ 0 w 892175"/>
              <a:gd name="connsiteY7" fmla="*/ 763728 h 965200"/>
              <a:gd name="connsiteX8" fmla="*/ 0 w 892175"/>
              <a:gd name="connsiteY8" fmla="*/ 241649 h 965200"/>
              <a:gd name="connsiteX9" fmla="*/ 38230 w 892175"/>
              <a:gd name="connsiteY9" fmla="*/ 149355 h 965200"/>
              <a:gd name="connsiteX0" fmla="*/ 396875 w 892175"/>
              <a:gd name="connsiteY0" fmla="*/ 0 h 977596"/>
              <a:gd name="connsiteX1" fmla="*/ 485775 w 892175"/>
              <a:gd name="connsiteY1" fmla="*/ 38100 h 977596"/>
              <a:gd name="connsiteX2" fmla="*/ 854075 w 892175"/>
              <a:gd name="connsiteY2" fmla="*/ 406400 h 977596"/>
              <a:gd name="connsiteX3" fmla="*/ 854075 w 892175"/>
              <a:gd name="connsiteY3" fmla="*/ 596900 h 977596"/>
              <a:gd name="connsiteX4" fmla="*/ 485775 w 892175"/>
              <a:gd name="connsiteY4" fmla="*/ 965200 h 977596"/>
              <a:gd name="connsiteX5" fmla="*/ 652603 w 892175"/>
              <a:gd name="connsiteY5" fmla="*/ 894252 h 977596"/>
              <a:gd name="connsiteX6" fmla="*/ 130524 w 892175"/>
              <a:gd name="connsiteY6" fmla="*/ 894252 h 977596"/>
              <a:gd name="connsiteX7" fmla="*/ 0 w 892175"/>
              <a:gd name="connsiteY7" fmla="*/ 763728 h 977596"/>
              <a:gd name="connsiteX8" fmla="*/ 0 w 892175"/>
              <a:gd name="connsiteY8" fmla="*/ 241649 h 977596"/>
              <a:gd name="connsiteX9" fmla="*/ 38230 w 892175"/>
              <a:gd name="connsiteY9" fmla="*/ 149355 h 977596"/>
              <a:gd name="connsiteX0" fmla="*/ 396875 w 892175"/>
              <a:gd name="connsiteY0" fmla="*/ 0 h 997248"/>
              <a:gd name="connsiteX1" fmla="*/ 485775 w 892175"/>
              <a:gd name="connsiteY1" fmla="*/ 38100 h 997248"/>
              <a:gd name="connsiteX2" fmla="*/ 854075 w 892175"/>
              <a:gd name="connsiteY2" fmla="*/ 406400 h 997248"/>
              <a:gd name="connsiteX3" fmla="*/ 854075 w 892175"/>
              <a:gd name="connsiteY3" fmla="*/ 596900 h 997248"/>
              <a:gd name="connsiteX4" fmla="*/ 485775 w 892175"/>
              <a:gd name="connsiteY4" fmla="*/ 965200 h 997248"/>
              <a:gd name="connsiteX5" fmla="*/ 652603 w 892175"/>
              <a:gd name="connsiteY5" fmla="*/ 894252 h 997248"/>
              <a:gd name="connsiteX6" fmla="*/ 130524 w 892175"/>
              <a:gd name="connsiteY6" fmla="*/ 894252 h 997248"/>
              <a:gd name="connsiteX7" fmla="*/ 0 w 892175"/>
              <a:gd name="connsiteY7" fmla="*/ 763728 h 997248"/>
              <a:gd name="connsiteX8" fmla="*/ 0 w 892175"/>
              <a:gd name="connsiteY8" fmla="*/ 241649 h 997248"/>
              <a:gd name="connsiteX9" fmla="*/ 38230 w 892175"/>
              <a:gd name="connsiteY9" fmla="*/ 149355 h 997248"/>
              <a:gd name="connsiteX0" fmla="*/ 396875 w 892175"/>
              <a:gd name="connsiteY0" fmla="*/ 0 h 1003300"/>
              <a:gd name="connsiteX1" fmla="*/ 485775 w 892175"/>
              <a:gd name="connsiteY1" fmla="*/ 38100 h 1003300"/>
              <a:gd name="connsiteX2" fmla="*/ 854075 w 892175"/>
              <a:gd name="connsiteY2" fmla="*/ 406400 h 1003300"/>
              <a:gd name="connsiteX3" fmla="*/ 854075 w 892175"/>
              <a:gd name="connsiteY3" fmla="*/ 596900 h 1003300"/>
              <a:gd name="connsiteX4" fmla="*/ 485775 w 892175"/>
              <a:gd name="connsiteY4" fmla="*/ 965200 h 1003300"/>
              <a:gd name="connsiteX5" fmla="*/ 295275 w 892175"/>
              <a:gd name="connsiteY5" fmla="*/ 965200 h 1003300"/>
              <a:gd name="connsiteX6" fmla="*/ 130524 w 892175"/>
              <a:gd name="connsiteY6" fmla="*/ 894252 h 1003300"/>
              <a:gd name="connsiteX7" fmla="*/ 0 w 892175"/>
              <a:gd name="connsiteY7" fmla="*/ 763728 h 1003300"/>
              <a:gd name="connsiteX8" fmla="*/ 0 w 892175"/>
              <a:gd name="connsiteY8" fmla="*/ 241649 h 1003300"/>
              <a:gd name="connsiteX9" fmla="*/ 38230 w 892175"/>
              <a:gd name="connsiteY9" fmla="*/ 149355 h 1003300"/>
              <a:gd name="connsiteX0" fmla="*/ 469900 w 965200"/>
              <a:gd name="connsiteY0" fmla="*/ 0 h 1003300"/>
              <a:gd name="connsiteX1" fmla="*/ 558800 w 965200"/>
              <a:gd name="connsiteY1" fmla="*/ 38100 h 1003300"/>
              <a:gd name="connsiteX2" fmla="*/ 927100 w 965200"/>
              <a:gd name="connsiteY2" fmla="*/ 406400 h 1003300"/>
              <a:gd name="connsiteX3" fmla="*/ 927100 w 965200"/>
              <a:gd name="connsiteY3" fmla="*/ 596900 h 1003300"/>
              <a:gd name="connsiteX4" fmla="*/ 558800 w 965200"/>
              <a:gd name="connsiteY4" fmla="*/ 965200 h 1003300"/>
              <a:gd name="connsiteX5" fmla="*/ 368300 w 965200"/>
              <a:gd name="connsiteY5" fmla="*/ 965200 h 1003300"/>
              <a:gd name="connsiteX6" fmla="*/ 0 w 965200"/>
              <a:gd name="connsiteY6" fmla="*/ 596900 h 1003300"/>
              <a:gd name="connsiteX7" fmla="*/ 73025 w 965200"/>
              <a:gd name="connsiteY7" fmla="*/ 763728 h 1003300"/>
              <a:gd name="connsiteX8" fmla="*/ 73025 w 965200"/>
              <a:gd name="connsiteY8" fmla="*/ 241649 h 1003300"/>
              <a:gd name="connsiteX9" fmla="*/ 111255 w 965200"/>
              <a:gd name="connsiteY9" fmla="*/ 149355 h 1003300"/>
              <a:gd name="connsiteX0" fmla="*/ 482134 w 977434"/>
              <a:gd name="connsiteY0" fmla="*/ 0 h 1003300"/>
              <a:gd name="connsiteX1" fmla="*/ 571034 w 977434"/>
              <a:gd name="connsiteY1" fmla="*/ 38100 h 1003300"/>
              <a:gd name="connsiteX2" fmla="*/ 939334 w 977434"/>
              <a:gd name="connsiteY2" fmla="*/ 406400 h 1003300"/>
              <a:gd name="connsiteX3" fmla="*/ 939334 w 977434"/>
              <a:gd name="connsiteY3" fmla="*/ 596900 h 1003300"/>
              <a:gd name="connsiteX4" fmla="*/ 571034 w 977434"/>
              <a:gd name="connsiteY4" fmla="*/ 965200 h 1003300"/>
              <a:gd name="connsiteX5" fmla="*/ 380534 w 977434"/>
              <a:gd name="connsiteY5" fmla="*/ 965200 h 1003300"/>
              <a:gd name="connsiteX6" fmla="*/ 12234 w 977434"/>
              <a:gd name="connsiteY6" fmla="*/ 596900 h 1003300"/>
              <a:gd name="connsiteX7" fmla="*/ 85259 w 977434"/>
              <a:gd name="connsiteY7" fmla="*/ 763728 h 1003300"/>
              <a:gd name="connsiteX8" fmla="*/ 85259 w 977434"/>
              <a:gd name="connsiteY8" fmla="*/ 241649 h 1003300"/>
              <a:gd name="connsiteX9" fmla="*/ 123489 w 977434"/>
              <a:gd name="connsiteY9" fmla="*/ 149355 h 1003300"/>
              <a:gd name="connsiteX0" fmla="*/ 501824 w 997124"/>
              <a:gd name="connsiteY0" fmla="*/ 0 h 1003300"/>
              <a:gd name="connsiteX1" fmla="*/ 590724 w 997124"/>
              <a:gd name="connsiteY1" fmla="*/ 38100 h 1003300"/>
              <a:gd name="connsiteX2" fmla="*/ 959024 w 997124"/>
              <a:gd name="connsiteY2" fmla="*/ 406400 h 1003300"/>
              <a:gd name="connsiteX3" fmla="*/ 959024 w 997124"/>
              <a:gd name="connsiteY3" fmla="*/ 596900 h 1003300"/>
              <a:gd name="connsiteX4" fmla="*/ 590724 w 997124"/>
              <a:gd name="connsiteY4" fmla="*/ 965200 h 1003300"/>
              <a:gd name="connsiteX5" fmla="*/ 400224 w 997124"/>
              <a:gd name="connsiteY5" fmla="*/ 965200 h 1003300"/>
              <a:gd name="connsiteX6" fmla="*/ 31924 w 997124"/>
              <a:gd name="connsiteY6" fmla="*/ 596900 h 1003300"/>
              <a:gd name="connsiteX7" fmla="*/ 104949 w 997124"/>
              <a:gd name="connsiteY7" fmla="*/ 763728 h 1003300"/>
              <a:gd name="connsiteX8" fmla="*/ 104949 w 997124"/>
              <a:gd name="connsiteY8" fmla="*/ 241649 h 1003300"/>
              <a:gd name="connsiteX9" fmla="*/ 143179 w 997124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111125 w 1003300"/>
              <a:gd name="connsiteY8" fmla="*/ 241649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149355 w 1003300"/>
              <a:gd name="connsiteY9" fmla="*/ 149355 h 1003300"/>
              <a:gd name="connsiteX0" fmla="*/ 508000 w 1003300"/>
              <a:gd name="connsiteY0" fmla="*/ 0 h 1003300"/>
              <a:gd name="connsiteX1" fmla="*/ 596900 w 1003300"/>
              <a:gd name="connsiteY1" fmla="*/ 38100 h 1003300"/>
              <a:gd name="connsiteX2" fmla="*/ 965200 w 1003300"/>
              <a:gd name="connsiteY2" fmla="*/ 406400 h 1003300"/>
              <a:gd name="connsiteX3" fmla="*/ 965200 w 1003300"/>
              <a:gd name="connsiteY3" fmla="*/ 596900 h 1003300"/>
              <a:gd name="connsiteX4" fmla="*/ 596900 w 1003300"/>
              <a:gd name="connsiteY4" fmla="*/ 965200 h 1003300"/>
              <a:gd name="connsiteX5" fmla="*/ 406400 w 1003300"/>
              <a:gd name="connsiteY5" fmla="*/ 965200 h 1003300"/>
              <a:gd name="connsiteX6" fmla="*/ 38100 w 1003300"/>
              <a:gd name="connsiteY6" fmla="*/ 596900 h 1003300"/>
              <a:gd name="connsiteX7" fmla="*/ 38100 w 1003300"/>
              <a:gd name="connsiteY7" fmla="*/ 406400 h 1003300"/>
              <a:gd name="connsiteX8" fmla="*/ 406400 w 1003300"/>
              <a:gd name="connsiteY8" fmla="*/ 38100 h 1003300"/>
              <a:gd name="connsiteX9" fmla="*/ 508000 w 1003300"/>
              <a:gd name="connsiteY9" fmla="*/ 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3300" h="1003300">
                <a:moveTo>
                  <a:pt x="508000" y="0"/>
                </a:moveTo>
                <a:cubicBezTo>
                  <a:pt x="533400" y="0"/>
                  <a:pt x="571500" y="12700"/>
                  <a:pt x="596900" y="38100"/>
                </a:cubicBezTo>
                <a:lnTo>
                  <a:pt x="965200" y="406400"/>
                </a:lnTo>
                <a:cubicBezTo>
                  <a:pt x="1016000" y="457200"/>
                  <a:pt x="1016000" y="546100"/>
                  <a:pt x="965200" y="596900"/>
                </a:cubicBezTo>
                <a:lnTo>
                  <a:pt x="596900" y="965200"/>
                </a:lnTo>
                <a:cubicBezTo>
                  <a:pt x="546100" y="1016000"/>
                  <a:pt x="457200" y="1016000"/>
                  <a:pt x="406400" y="965200"/>
                </a:cubicBezTo>
                <a:lnTo>
                  <a:pt x="38100" y="596900"/>
                </a:lnTo>
                <a:cubicBezTo>
                  <a:pt x="-12700" y="546100"/>
                  <a:pt x="-12700" y="457200"/>
                  <a:pt x="38100" y="406400"/>
                </a:cubicBezTo>
                <a:lnTo>
                  <a:pt x="406400" y="38100"/>
                </a:lnTo>
                <a:cubicBezTo>
                  <a:pt x="431800" y="12700"/>
                  <a:pt x="469900" y="0"/>
                  <a:pt x="508000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E5B443-7C02-827B-8060-0B9DCEA6714B}"/>
              </a:ext>
            </a:extLst>
          </p:cNvPr>
          <p:cNvSpPr txBox="1"/>
          <p:nvPr/>
        </p:nvSpPr>
        <p:spPr>
          <a:xfrm>
            <a:off x="6569982" y="5043170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发展计划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392B818-01B4-18C3-33B2-B2BE8922CA37}"/>
              </a:ext>
            </a:extLst>
          </p:cNvPr>
          <p:cNvSpPr txBox="1"/>
          <p:nvPr/>
        </p:nvSpPr>
        <p:spPr>
          <a:xfrm>
            <a:off x="8710456" y="5090277"/>
            <a:ext cx="1827423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DEVELOPMENT</a:t>
            </a:r>
          </a:p>
          <a:p>
            <a:pPr algn="l"/>
            <a:r>
              <a:rPr lang="en-US" dirty="0">
                <a:solidFill>
                  <a:schemeClr val="bg1">
                    <a:alpha val="30000"/>
                  </a:schemeClr>
                </a:solidFill>
                <a:latin typeface="+mj-ea"/>
                <a:ea typeface="+mj-ea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97825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发展计划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5334AE5-C812-354C-6346-45827810AB32}"/>
              </a:ext>
            </a:extLst>
          </p:cNvPr>
          <p:cNvSpPr>
            <a:spLocks/>
          </p:cNvSpPr>
          <p:nvPr/>
        </p:nvSpPr>
        <p:spPr bwMode="auto">
          <a:xfrm flipV="1">
            <a:off x="1758174" y="3647919"/>
            <a:ext cx="2510351" cy="903306"/>
          </a:xfrm>
          <a:custGeom>
            <a:avLst/>
            <a:gdLst>
              <a:gd name="T0" fmla="*/ 8518 w 8606"/>
              <a:gd name="T1" fmla="*/ 254 h 3097"/>
              <a:gd name="T2" fmla="*/ 8298 w 8606"/>
              <a:gd name="T3" fmla="*/ 200 h 3097"/>
              <a:gd name="T4" fmla="*/ 8055 w 8606"/>
              <a:gd name="T5" fmla="*/ 163 h 3097"/>
              <a:gd name="T6" fmla="*/ 7705 w 8606"/>
              <a:gd name="T7" fmla="*/ 124 h 3097"/>
              <a:gd name="T8" fmla="*/ 7400 w 8606"/>
              <a:gd name="T9" fmla="*/ 97 h 3097"/>
              <a:gd name="T10" fmla="*/ 7078 w 8606"/>
              <a:gd name="T11" fmla="*/ 75 h 3097"/>
              <a:gd name="T12" fmla="*/ 6816 w 8606"/>
              <a:gd name="T13" fmla="*/ 60 h 3097"/>
              <a:gd name="T14" fmla="*/ 6319 w 8606"/>
              <a:gd name="T15" fmla="*/ 37 h 3097"/>
              <a:gd name="T16" fmla="*/ 5818 w 8606"/>
              <a:gd name="T17" fmla="*/ 20 h 3097"/>
              <a:gd name="T18" fmla="*/ 5359 w 8606"/>
              <a:gd name="T19" fmla="*/ 9 h 3097"/>
              <a:gd name="T20" fmla="*/ 5056 w 8606"/>
              <a:gd name="T21" fmla="*/ 4 h 3097"/>
              <a:gd name="T22" fmla="*/ 4814 w 8606"/>
              <a:gd name="T23" fmla="*/ 2 h 3097"/>
              <a:gd name="T24" fmla="*/ 4476 w 8606"/>
              <a:gd name="T25" fmla="*/ 0 h 3097"/>
              <a:gd name="T26" fmla="*/ 4106 w 8606"/>
              <a:gd name="T27" fmla="*/ 0 h 3097"/>
              <a:gd name="T28" fmla="*/ 3828 w 8606"/>
              <a:gd name="T29" fmla="*/ 2 h 3097"/>
              <a:gd name="T30" fmla="*/ 3408 w 8606"/>
              <a:gd name="T31" fmla="*/ 6 h 3097"/>
              <a:gd name="T32" fmla="*/ 2947 w 8606"/>
              <a:gd name="T33" fmla="*/ 15 h 3097"/>
              <a:gd name="T34" fmla="*/ 2682 w 8606"/>
              <a:gd name="T35" fmla="*/ 23 h 3097"/>
              <a:gd name="T36" fmla="*/ 2391 w 8606"/>
              <a:gd name="T37" fmla="*/ 33 h 3097"/>
              <a:gd name="T38" fmla="*/ 2047 w 8606"/>
              <a:gd name="T39" fmla="*/ 47 h 3097"/>
              <a:gd name="T40" fmla="*/ 1724 w 8606"/>
              <a:gd name="T41" fmla="*/ 64 h 3097"/>
              <a:gd name="T42" fmla="*/ 1295 w 8606"/>
              <a:gd name="T43" fmla="*/ 91 h 3097"/>
              <a:gd name="T44" fmla="*/ 937 w 8606"/>
              <a:gd name="T45" fmla="*/ 120 h 3097"/>
              <a:gd name="T46" fmla="*/ 686 w 8606"/>
              <a:gd name="T47" fmla="*/ 146 h 3097"/>
              <a:gd name="T48" fmla="*/ 456 w 8606"/>
              <a:gd name="T49" fmla="*/ 176 h 3097"/>
              <a:gd name="T50" fmla="*/ 277 w 8606"/>
              <a:gd name="T51" fmla="*/ 206 h 3097"/>
              <a:gd name="T52" fmla="*/ 122 w 8606"/>
              <a:gd name="T53" fmla="*/ 243 h 3097"/>
              <a:gd name="T54" fmla="*/ 23 w 8606"/>
              <a:gd name="T55" fmla="*/ 285 h 3097"/>
              <a:gd name="T56" fmla="*/ 340 w 8606"/>
              <a:gd name="T57" fmla="*/ 970 h 3097"/>
              <a:gd name="T58" fmla="*/ 1362 w 8606"/>
              <a:gd name="T59" fmla="*/ 2898 h 3097"/>
              <a:gd name="T60" fmla="*/ 1412 w 8606"/>
              <a:gd name="T61" fmla="*/ 2924 h 3097"/>
              <a:gd name="T62" fmla="*/ 1476 w 8606"/>
              <a:gd name="T63" fmla="*/ 2942 h 3097"/>
              <a:gd name="T64" fmla="*/ 1585 w 8606"/>
              <a:gd name="T65" fmla="*/ 2964 h 3097"/>
              <a:gd name="T66" fmla="*/ 1724 w 8606"/>
              <a:gd name="T67" fmla="*/ 2984 h 3097"/>
              <a:gd name="T68" fmla="*/ 1912 w 8606"/>
              <a:gd name="T69" fmla="*/ 3007 h 3097"/>
              <a:gd name="T70" fmla="*/ 2107 w 8606"/>
              <a:gd name="T71" fmla="*/ 3024 h 3097"/>
              <a:gd name="T72" fmla="*/ 2284 w 8606"/>
              <a:gd name="T73" fmla="*/ 3038 h 3097"/>
              <a:gd name="T74" fmla="*/ 2465 w 8606"/>
              <a:gd name="T75" fmla="*/ 3049 h 3097"/>
              <a:gd name="T76" fmla="*/ 2722 w 8606"/>
              <a:gd name="T77" fmla="*/ 3063 h 3097"/>
              <a:gd name="T78" fmla="*/ 2905 w 8606"/>
              <a:gd name="T79" fmla="*/ 3071 h 3097"/>
              <a:gd name="T80" fmla="*/ 3093 w 8606"/>
              <a:gd name="T81" fmla="*/ 3078 h 3097"/>
              <a:gd name="T82" fmla="*/ 3321 w 8606"/>
              <a:gd name="T83" fmla="*/ 3084 h 3097"/>
              <a:gd name="T84" fmla="*/ 3567 w 8606"/>
              <a:gd name="T85" fmla="*/ 3090 h 3097"/>
              <a:gd name="T86" fmla="*/ 3850 w 8606"/>
              <a:gd name="T87" fmla="*/ 3095 h 3097"/>
              <a:gd name="T88" fmla="*/ 4101 w 8606"/>
              <a:gd name="T89" fmla="*/ 3097 h 3097"/>
              <a:gd name="T90" fmla="*/ 4428 w 8606"/>
              <a:gd name="T91" fmla="*/ 3097 h 3097"/>
              <a:gd name="T92" fmla="*/ 4726 w 8606"/>
              <a:gd name="T93" fmla="*/ 3095 h 3097"/>
              <a:gd name="T94" fmla="*/ 4988 w 8606"/>
              <a:gd name="T95" fmla="*/ 3091 h 3097"/>
              <a:gd name="T96" fmla="*/ 5222 w 8606"/>
              <a:gd name="T97" fmla="*/ 3086 h 3097"/>
              <a:gd name="T98" fmla="*/ 5491 w 8606"/>
              <a:gd name="T99" fmla="*/ 3078 h 3097"/>
              <a:gd name="T100" fmla="*/ 5746 w 8606"/>
              <a:gd name="T101" fmla="*/ 3069 h 3097"/>
              <a:gd name="T102" fmla="*/ 6003 w 8606"/>
              <a:gd name="T103" fmla="*/ 3057 h 3097"/>
              <a:gd name="T104" fmla="*/ 6226 w 8606"/>
              <a:gd name="T105" fmla="*/ 3044 h 3097"/>
              <a:gd name="T106" fmla="*/ 6397 w 8606"/>
              <a:gd name="T107" fmla="*/ 3033 h 3097"/>
              <a:gd name="T108" fmla="*/ 6587 w 8606"/>
              <a:gd name="T109" fmla="*/ 3017 h 3097"/>
              <a:gd name="T110" fmla="*/ 6756 w 8606"/>
              <a:gd name="T111" fmla="*/ 3000 h 3097"/>
              <a:gd name="T112" fmla="*/ 6914 w 8606"/>
              <a:gd name="T113" fmla="*/ 2980 h 3097"/>
              <a:gd name="T114" fmla="*/ 7036 w 8606"/>
              <a:gd name="T115" fmla="*/ 2961 h 3097"/>
              <a:gd name="T116" fmla="*/ 7128 w 8606"/>
              <a:gd name="T117" fmla="*/ 2942 h 3097"/>
              <a:gd name="T118" fmla="*/ 7203 w 8606"/>
              <a:gd name="T119" fmla="*/ 2919 h 3097"/>
              <a:gd name="T120" fmla="*/ 7246 w 8606"/>
              <a:gd name="T121" fmla="*/ 2897 h 3097"/>
              <a:gd name="T122" fmla="*/ 8378 w 8606"/>
              <a:gd name="T123" fmla="*/ 758 h 3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606" h="3097">
                <a:moveTo>
                  <a:pt x="8606" y="315"/>
                </a:moveTo>
                <a:lnTo>
                  <a:pt x="8606" y="313"/>
                </a:lnTo>
                <a:lnTo>
                  <a:pt x="8605" y="312"/>
                </a:lnTo>
                <a:lnTo>
                  <a:pt x="8604" y="309"/>
                </a:lnTo>
                <a:lnTo>
                  <a:pt x="8603" y="305"/>
                </a:lnTo>
                <a:lnTo>
                  <a:pt x="8602" y="304"/>
                </a:lnTo>
                <a:lnTo>
                  <a:pt x="8601" y="302"/>
                </a:lnTo>
                <a:lnTo>
                  <a:pt x="8598" y="299"/>
                </a:lnTo>
                <a:lnTo>
                  <a:pt x="8594" y="296"/>
                </a:lnTo>
                <a:lnTo>
                  <a:pt x="8593" y="295"/>
                </a:lnTo>
                <a:lnTo>
                  <a:pt x="8592" y="293"/>
                </a:lnTo>
                <a:lnTo>
                  <a:pt x="8586" y="288"/>
                </a:lnTo>
                <a:lnTo>
                  <a:pt x="8580" y="283"/>
                </a:lnTo>
                <a:lnTo>
                  <a:pt x="8579" y="283"/>
                </a:lnTo>
                <a:lnTo>
                  <a:pt x="8578" y="282"/>
                </a:lnTo>
                <a:lnTo>
                  <a:pt x="8572" y="278"/>
                </a:lnTo>
                <a:lnTo>
                  <a:pt x="8565" y="274"/>
                </a:lnTo>
                <a:lnTo>
                  <a:pt x="8561" y="273"/>
                </a:lnTo>
                <a:lnTo>
                  <a:pt x="8558" y="271"/>
                </a:lnTo>
                <a:lnTo>
                  <a:pt x="8552" y="268"/>
                </a:lnTo>
                <a:lnTo>
                  <a:pt x="8546" y="265"/>
                </a:lnTo>
                <a:lnTo>
                  <a:pt x="8542" y="264"/>
                </a:lnTo>
                <a:lnTo>
                  <a:pt x="8538" y="262"/>
                </a:lnTo>
                <a:lnTo>
                  <a:pt x="8531" y="259"/>
                </a:lnTo>
                <a:lnTo>
                  <a:pt x="8522" y="255"/>
                </a:lnTo>
                <a:lnTo>
                  <a:pt x="8518" y="254"/>
                </a:lnTo>
                <a:lnTo>
                  <a:pt x="8514" y="253"/>
                </a:lnTo>
                <a:lnTo>
                  <a:pt x="8502" y="248"/>
                </a:lnTo>
                <a:lnTo>
                  <a:pt x="8488" y="244"/>
                </a:lnTo>
                <a:lnTo>
                  <a:pt x="8485" y="243"/>
                </a:lnTo>
                <a:lnTo>
                  <a:pt x="8482" y="242"/>
                </a:lnTo>
                <a:lnTo>
                  <a:pt x="8470" y="239"/>
                </a:lnTo>
                <a:lnTo>
                  <a:pt x="8457" y="236"/>
                </a:lnTo>
                <a:lnTo>
                  <a:pt x="8452" y="234"/>
                </a:lnTo>
                <a:lnTo>
                  <a:pt x="8446" y="233"/>
                </a:lnTo>
                <a:lnTo>
                  <a:pt x="8435" y="230"/>
                </a:lnTo>
                <a:lnTo>
                  <a:pt x="8423" y="227"/>
                </a:lnTo>
                <a:lnTo>
                  <a:pt x="8417" y="225"/>
                </a:lnTo>
                <a:lnTo>
                  <a:pt x="8411" y="224"/>
                </a:lnTo>
                <a:lnTo>
                  <a:pt x="8398" y="220"/>
                </a:lnTo>
                <a:lnTo>
                  <a:pt x="8384" y="217"/>
                </a:lnTo>
                <a:lnTo>
                  <a:pt x="8379" y="216"/>
                </a:lnTo>
                <a:lnTo>
                  <a:pt x="8373" y="215"/>
                </a:lnTo>
                <a:lnTo>
                  <a:pt x="8364" y="213"/>
                </a:lnTo>
                <a:lnTo>
                  <a:pt x="8353" y="211"/>
                </a:lnTo>
                <a:lnTo>
                  <a:pt x="8343" y="209"/>
                </a:lnTo>
                <a:lnTo>
                  <a:pt x="8333" y="207"/>
                </a:lnTo>
                <a:lnTo>
                  <a:pt x="8328" y="206"/>
                </a:lnTo>
                <a:lnTo>
                  <a:pt x="8322" y="205"/>
                </a:lnTo>
                <a:lnTo>
                  <a:pt x="8314" y="203"/>
                </a:lnTo>
                <a:lnTo>
                  <a:pt x="8306" y="202"/>
                </a:lnTo>
                <a:lnTo>
                  <a:pt x="8298" y="200"/>
                </a:lnTo>
                <a:lnTo>
                  <a:pt x="8288" y="199"/>
                </a:lnTo>
                <a:lnTo>
                  <a:pt x="8280" y="197"/>
                </a:lnTo>
                <a:lnTo>
                  <a:pt x="8272" y="196"/>
                </a:lnTo>
                <a:lnTo>
                  <a:pt x="8265" y="194"/>
                </a:lnTo>
                <a:lnTo>
                  <a:pt x="8256" y="193"/>
                </a:lnTo>
                <a:lnTo>
                  <a:pt x="8248" y="192"/>
                </a:lnTo>
                <a:lnTo>
                  <a:pt x="8241" y="190"/>
                </a:lnTo>
                <a:lnTo>
                  <a:pt x="8232" y="189"/>
                </a:lnTo>
                <a:lnTo>
                  <a:pt x="8223" y="188"/>
                </a:lnTo>
                <a:lnTo>
                  <a:pt x="8214" y="185"/>
                </a:lnTo>
                <a:lnTo>
                  <a:pt x="8205" y="184"/>
                </a:lnTo>
                <a:lnTo>
                  <a:pt x="8195" y="182"/>
                </a:lnTo>
                <a:lnTo>
                  <a:pt x="8185" y="181"/>
                </a:lnTo>
                <a:lnTo>
                  <a:pt x="8179" y="180"/>
                </a:lnTo>
                <a:lnTo>
                  <a:pt x="8172" y="179"/>
                </a:lnTo>
                <a:lnTo>
                  <a:pt x="8158" y="177"/>
                </a:lnTo>
                <a:lnTo>
                  <a:pt x="8146" y="175"/>
                </a:lnTo>
                <a:lnTo>
                  <a:pt x="8133" y="173"/>
                </a:lnTo>
                <a:lnTo>
                  <a:pt x="8118" y="171"/>
                </a:lnTo>
                <a:lnTo>
                  <a:pt x="8117" y="171"/>
                </a:lnTo>
                <a:lnTo>
                  <a:pt x="8115" y="171"/>
                </a:lnTo>
                <a:lnTo>
                  <a:pt x="8105" y="169"/>
                </a:lnTo>
                <a:lnTo>
                  <a:pt x="8095" y="168"/>
                </a:lnTo>
                <a:lnTo>
                  <a:pt x="8082" y="166"/>
                </a:lnTo>
                <a:lnTo>
                  <a:pt x="8069" y="165"/>
                </a:lnTo>
                <a:lnTo>
                  <a:pt x="8055" y="163"/>
                </a:lnTo>
                <a:lnTo>
                  <a:pt x="8042" y="161"/>
                </a:lnTo>
                <a:lnTo>
                  <a:pt x="8030" y="160"/>
                </a:lnTo>
                <a:lnTo>
                  <a:pt x="8016" y="158"/>
                </a:lnTo>
                <a:lnTo>
                  <a:pt x="8003" y="156"/>
                </a:lnTo>
                <a:lnTo>
                  <a:pt x="7988" y="155"/>
                </a:lnTo>
                <a:lnTo>
                  <a:pt x="7975" y="152"/>
                </a:lnTo>
                <a:lnTo>
                  <a:pt x="7962" y="150"/>
                </a:lnTo>
                <a:lnTo>
                  <a:pt x="7947" y="149"/>
                </a:lnTo>
                <a:lnTo>
                  <a:pt x="7932" y="147"/>
                </a:lnTo>
                <a:lnTo>
                  <a:pt x="7918" y="145"/>
                </a:lnTo>
                <a:lnTo>
                  <a:pt x="7906" y="144"/>
                </a:lnTo>
                <a:lnTo>
                  <a:pt x="7901" y="143"/>
                </a:lnTo>
                <a:lnTo>
                  <a:pt x="7896" y="143"/>
                </a:lnTo>
                <a:lnTo>
                  <a:pt x="7890" y="142"/>
                </a:lnTo>
                <a:lnTo>
                  <a:pt x="7884" y="142"/>
                </a:lnTo>
                <a:lnTo>
                  <a:pt x="7866" y="140"/>
                </a:lnTo>
                <a:lnTo>
                  <a:pt x="7846" y="138"/>
                </a:lnTo>
                <a:lnTo>
                  <a:pt x="7827" y="136"/>
                </a:lnTo>
                <a:lnTo>
                  <a:pt x="7807" y="134"/>
                </a:lnTo>
                <a:lnTo>
                  <a:pt x="7803" y="133"/>
                </a:lnTo>
                <a:lnTo>
                  <a:pt x="7798" y="133"/>
                </a:lnTo>
                <a:lnTo>
                  <a:pt x="7777" y="131"/>
                </a:lnTo>
                <a:lnTo>
                  <a:pt x="7754" y="128"/>
                </a:lnTo>
                <a:lnTo>
                  <a:pt x="7733" y="126"/>
                </a:lnTo>
                <a:lnTo>
                  <a:pt x="7710" y="124"/>
                </a:lnTo>
                <a:lnTo>
                  <a:pt x="7705" y="124"/>
                </a:lnTo>
                <a:lnTo>
                  <a:pt x="7700" y="123"/>
                </a:lnTo>
                <a:lnTo>
                  <a:pt x="7694" y="123"/>
                </a:lnTo>
                <a:lnTo>
                  <a:pt x="7688" y="122"/>
                </a:lnTo>
                <a:lnTo>
                  <a:pt x="7671" y="121"/>
                </a:lnTo>
                <a:lnTo>
                  <a:pt x="7653" y="118"/>
                </a:lnTo>
                <a:lnTo>
                  <a:pt x="7635" y="117"/>
                </a:lnTo>
                <a:lnTo>
                  <a:pt x="7617" y="115"/>
                </a:lnTo>
                <a:lnTo>
                  <a:pt x="7612" y="115"/>
                </a:lnTo>
                <a:lnTo>
                  <a:pt x="7607" y="114"/>
                </a:lnTo>
                <a:lnTo>
                  <a:pt x="7587" y="112"/>
                </a:lnTo>
                <a:lnTo>
                  <a:pt x="7567" y="111"/>
                </a:lnTo>
                <a:lnTo>
                  <a:pt x="7546" y="109"/>
                </a:lnTo>
                <a:lnTo>
                  <a:pt x="7525" y="107"/>
                </a:lnTo>
                <a:lnTo>
                  <a:pt x="7520" y="107"/>
                </a:lnTo>
                <a:lnTo>
                  <a:pt x="7515" y="106"/>
                </a:lnTo>
                <a:lnTo>
                  <a:pt x="7506" y="106"/>
                </a:lnTo>
                <a:lnTo>
                  <a:pt x="7497" y="105"/>
                </a:lnTo>
                <a:lnTo>
                  <a:pt x="7483" y="104"/>
                </a:lnTo>
                <a:lnTo>
                  <a:pt x="7471" y="103"/>
                </a:lnTo>
                <a:lnTo>
                  <a:pt x="7459" y="102"/>
                </a:lnTo>
                <a:lnTo>
                  <a:pt x="7446" y="101"/>
                </a:lnTo>
                <a:lnTo>
                  <a:pt x="7438" y="100"/>
                </a:lnTo>
                <a:lnTo>
                  <a:pt x="7430" y="100"/>
                </a:lnTo>
                <a:lnTo>
                  <a:pt x="7421" y="99"/>
                </a:lnTo>
                <a:lnTo>
                  <a:pt x="7413" y="98"/>
                </a:lnTo>
                <a:lnTo>
                  <a:pt x="7400" y="97"/>
                </a:lnTo>
                <a:lnTo>
                  <a:pt x="7386" y="96"/>
                </a:lnTo>
                <a:lnTo>
                  <a:pt x="7374" y="95"/>
                </a:lnTo>
                <a:lnTo>
                  <a:pt x="7361" y="95"/>
                </a:lnTo>
                <a:lnTo>
                  <a:pt x="7348" y="94"/>
                </a:lnTo>
                <a:lnTo>
                  <a:pt x="7337" y="93"/>
                </a:lnTo>
                <a:lnTo>
                  <a:pt x="7335" y="93"/>
                </a:lnTo>
                <a:lnTo>
                  <a:pt x="7333" y="93"/>
                </a:lnTo>
                <a:lnTo>
                  <a:pt x="7313" y="91"/>
                </a:lnTo>
                <a:lnTo>
                  <a:pt x="7293" y="90"/>
                </a:lnTo>
                <a:lnTo>
                  <a:pt x="7272" y="88"/>
                </a:lnTo>
                <a:lnTo>
                  <a:pt x="7251" y="87"/>
                </a:lnTo>
                <a:lnTo>
                  <a:pt x="7245" y="86"/>
                </a:lnTo>
                <a:lnTo>
                  <a:pt x="7239" y="86"/>
                </a:lnTo>
                <a:lnTo>
                  <a:pt x="7222" y="84"/>
                </a:lnTo>
                <a:lnTo>
                  <a:pt x="7204" y="83"/>
                </a:lnTo>
                <a:lnTo>
                  <a:pt x="7185" y="82"/>
                </a:lnTo>
                <a:lnTo>
                  <a:pt x="7168" y="80"/>
                </a:lnTo>
                <a:lnTo>
                  <a:pt x="7165" y="80"/>
                </a:lnTo>
                <a:lnTo>
                  <a:pt x="7161" y="80"/>
                </a:lnTo>
                <a:lnTo>
                  <a:pt x="7146" y="79"/>
                </a:lnTo>
                <a:lnTo>
                  <a:pt x="7132" y="78"/>
                </a:lnTo>
                <a:lnTo>
                  <a:pt x="7122" y="77"/>
                </a:lnTo>
                <a:lnTo>
                  <a:pt x="7110" y="77"/>
                </a:lnTo>
                <a:lnTo>
                  <a:pt x="7100" y="76"/>
                </a:lnTo>
                <a:lnTo>
                  <a:pt x="7089" y="75"/>
                </a:lnTo>
                <a:lnTo>
                  <a:pt x="7078" y="75"/>
                </a:lnTo>
                <a:lnTo>
                  <a:pt x="7068" y="74"/>
                </a:lnTo>
                <a:lnTo>
                  <a:pt x="7058" y="74"/>
                </a:lnTo>
                <a:lnTo>
                  <a:pt x="7047" y="73"/>
                </a:lnTo>
                <a:lnTo>
                  <a:pt x="7037" y="72"/>
                </a:lnTo>
                <a:lnTo>
                  <a:pt x="7027" y="72"/>
                </a:lnTo>
                <a:lnTo>
                  <a:pt x="7016" y="71"/>
                </a:lnTo>
                <a:lnTo>
                  <a:pt x="7007" y="71"/>
                </a:lnTo>
                <a:lnTo>
                  <a:pt x="7000" y="70"/>
                </a:lnTo>
                <a:lnTo>
                  <a:pt x="6993" y="70"/>
                </a:lnTo>
                <a:lnTo>
                  <a:pt x="6978" y="69"/>
                </a:lnTo>
                <a:lnTo>
                  <a:pt x="6965" y="68"/>
                </a:lnTo>
                <a:lnTo>
                  <a:pt x="6954" y="68"/>
                </a:lnTo>
                <a:lnTo>
                  <a:pt x="6943" y="67"/>
                </a:lnTo>
                <a:lnTo>
                  <a:pt x="6933" y="66"/>
                </a:lnTo>
                <a:lnTo>
                  <a:pt x="6922" y="66"/>
                </a:lnTo>
                <a:lnTo>
                  <a:pt x="6912" y="65"/>
                </a:lnTo>
                <a:lnTo>
                  <a:pt x="6903" y="65"/>
                </a:lnTo>
                <a:lnTo>
                  <a:pt x="6893" y="64"/>
                </a:lnTo>
                <a:lnTo>
                  <a:pt x="6883" y="64"/>
                </a:lnTo>
                <a:lnTo>
                  <a:pt x="6872" y="63"/>
                </a:lnTo>
                <a:lnTo>
                  <a:pt x="6862" y="62"/>
                </a:lnTo>
                <a:lnTo>
                  <a:pt x="6850" y="62"/>
                </a:lnTo>
                <a:lnTo>
                  <a:pt x="6840" y="61"/>
                </a:lnTo>
                <a:lnTo>
                  <a:pt x="6831" y="61"/>
                </a:lnTo>
                <a:lnTo>
                  <a:pt x="6823" y="60"/>
                </a:lnTo>
                <a:lnTo>
                  <a:pt x="6816" y="60"/>
                </a:lnTo>
                <a:lnTo>
                  <a:pt x="6810" y="60"/>
                </a:lnTo>
                <a:lnTo>
                  <a:pt x="6773" y="58"/>
                </a:lnTo>
                <a:lnTo>
                  <a:pt x="6736" y="56"/>
                </a:lnTo>
                <a:lnTo>
                  <a:pt x="6698" y="54"/>
                </a:lnTo>
                <a:lnTo>
                  <a:pt x="6661" y="52"/>
                </a:lnTo>
                <a:lnTo>
                  <a:pt x="6657" y="52"/>
                </a:lnTo>
                <a:lnTo>
                  <a:pt x="6653" y="52"/>
                </a:lnTo>
                <a:lnTo>
                  <a:pt x="6647" y="52"/>
                </a:lnTo>
                <a:lnTo>
                  <a:pt x="6643" y="52"/>
                </a:lnTo>
                <a:lnTo>
                  <a:pt x="6605" y="49"/>
                </a:lnTo>
                <a:lnTo>
                  <a:pt x="6568" y="47"/>
                </a:lnTo>
                <a:lnTo>
                  <a:pt x="6530" y="45"/>
                </a:lnTo>
                <a:lnTo>
                  <a:pt x="6492" y="44"/>
                </a:lnTo>
                <a:lnTo>
                  <a:pt x="6489" y="44"/>
                </a:lnTo>
                <a:lnTo>
                  <a:pt x="6487" y="44"/>
                </a:lnTo>
                <a:lnTo>
                  <a:pt x="6481" y="43"/>
                </a:lnTo>
                <a:lnTo>
                  <a:pt x="6477" y="43"/>
                </a:lnTo>
                <a:lnTo>
                  <a:pt x="6458" y="42"/>
                </a:lnTo>
                <a:lnTo>
                  <a:pt x="6438" y="42"/>
                </a:lnTo>
                <a:lnTo>
                  <a:pt x="6419" y="41"/>
                </a:lnTo>
                <a:lnTo>
                  <a:pt x="6399" y="40"/>
                </a:lnTo>
                <a:lnTo>
                  <a:pt x="6379" y="39"/>
                </a:lnTo>
                <a:lnTo>
                  <a:pt x="6359" y="38"/>
                </a:lnTo>
                <a:lnTo>
                  <a:pt x="6339" y="38"/>
                </a:lnTo>
                <a:lnTo>
                  <a:pt x="6320" y="37"/>
                </a:lnTo>
                <a:lnTo>
                  <a:pt x="6319" y="37"/>
                </a:lnTo>
                <a:lnTo>
                  <a:pt x="6318" y="37"/>
                </a:lnTo>
                <a:lnTo>
                  <a:pt x="6314" y="37"/>
                </a:lnTo>
                <a:lnTo>
                  <a:pt x="6311" y="37"/>
                </a:lnTo>
                <a:lnTo>
                  <a:pt x="6273" y="35"/>
                </a:lnTo>
                <a:lnTo>
                  <a:pt x="6236" y="34"/>
                </a:lnTo>
                <a:lnTo>
                  <a:pt x="6198" y="32"/>
                </a:lnTo>
                <a:lnTo>
                  <a:pt x="6160" y="31"/>
                </a:lnTo>
                <a:lnTo>
                  <a:pt x="6156" y="31"/>
                </a:lnTo>
                <a:lnTo>
                  <a:pt x="6152" y="31"/>
                </a:lnTo>
                <a:lnTo>
                  <a:pt x="6150" y="31"/>
                </a:lnTo>
                <a:lnTo>
                  <a:pt x="6148" y="31"/>
                </a:lnTo>
                <a:lnTo>
                  <a:pt x="6111" y="29"/>
                </a:lnTo>
                <a:lnTo>
                  <a:pt x="6074" y="28"/>
                </a:lnTo>
                <a:lnTo>
                  <a:pt x="6036" y="27"/>
                </a:lnTo>
                <a:lnTo>
                  <a:pt x="5999" y="26"/>
                </a:lnTo>
                <a:lnTo>
                  <a:pt x="5993" y="26"/>
                </a:lnTo>
                <a:lnTo>
                  <a:pt x="5987" y="25"/>
                </a:lnTo>
                <a:lnTo>
                  <a:pt x="5982" y="25"/>
                </a:lnTo>
                <a:lnTo>
                  <a:pt x="5976" y="25"/>
                </a:lnTo>
                <a:lnTo>
                  <a:pt x="5941" y="24"/>
                </a:lnTo>
                <a:lnTo>
                  <a:pt x="5907" y="23"/>
                </a:lnTo>
                <a:lnTo>
                  <a:pt x="5871" y="22"/>
                </a:lnTo>
                <a:lnTo>
                  <a:pt x="5836" y="21"/>
                </a:lnTo>
                <a:lnTo>
                  <a:pt x="5832" y="21"/>
                </a:lnTo>
                <a:lnTo>
                  <a:pt x="5827" y="21"/>
                </a:lnTo>
                <a:lnTo>
                  <a:pt x="5818" y="20"/>
                </a:lnTo>
                <a:lnTo>
                  <a:pt x="5808" y="20"/>
                </a:lnTo>
                <a:lnTo>
                  <a:pt x="5779" y="19"/>
                </a:lnTo>
                <a:lnTo>
                  <a:pt x="5749" y="19"/>
                </a:lnTo>
                <a:lnTo>
                  <a:pt x="5719" y="18"/>
                </a:lnTo>
                <a:lnTo>
                  <a:pt x="5688" y="17"/>
                </a:lnTo>
                <a:lnTo>
                  <a:pt x="5682" y="17"/>
                </a:lnTo>
                <a:lnTo>
                  <a:pt x="5675" y="17"/>
                </a:lnTo>
                <a:lnTo>
                  <a:pt x="5672" y="17"/>
                </a:lnTo>
                <a:lnTo>
                  <a:pt x="5669" y="17"/>
                </a:lnTo>
                <a:lnTo>
                  <a:pt x="5637" y="15"/>
                </a:lnTo>
                <a:lnTo>
                  <a:pt x="5604" y="14"/>
                </a:lnTo>
                <a:lnTo>
                  <a:pt x="5572" y="13"/>
                </a:lnTo>
                <a:lnTo>
                  <a:pt x="5540" y="13"/>
                </a:lnTo>
                <a:lnTo>
                  <a:pt x="5537" y="13"/>
                </a:lnTo>
                <a:lnTo>
                  <a:pt x="5535" y="13"/>
                </a:lnTo>
                <a:lnTo>
                  <a:pt x="5528" y="12"/>
                </a:lnTo>
                <a:lnTo>
                  <a:pt x="5521" y="12"/>
                </a:lnTo>
                <a:lnTo>
                  <a:pt x="5495" y="12"/>
                </a:lnTo>
                <a:lnTo>
                  <a:pt x="5469" y="11"/>
                </a:lnTo>
                <a:lnTo>
                  <a:pt x="5444" y="11"/>
                </a:lnTo>
                <a:lnTo>
                  <a:pt x="5418" y="10"/>
                </a:lnTo>
                <a:lnTo>
                  <a:pt x="5407" y="10"/>
                </a:lnTo>
                <a:lnTo>
                  <a:pt x="5397" y="10"/>
                </a:lnTo>
                <a:lnTo>
                  <a:pt x="5385" y="10"/>
                </a:lnTo>
                <a:lnTo>
                  <a:pt x="5372" y="9"/>
                </a:lnTo>
                <a:lnTo>
                  <a:pt x="5359" y="9"/>
                </a:lnTo>
                <a:lnTo>
                  <a:pt x="5345" y="9"/>
                </a:lnTo>
                <a:lnTo>
                  <a:pt x="5331" y="9"/>
                </a:lnTo>
                <a:lnTo>
                  <a:pt x="5317" y="8"/>
                </a:lnTo>
                <a:lnTo>
                  <a:pt x="5301" y="8"/>
                </a:lnTo>
                <a:lnTo>
                  <a:pt x="5287" y="8"/>
                </a:lnTo>
                <a:lnTo>
                  <a:pt x="5276" y="8"/>
                </a:lnTo>
                <a:lnTo>
                  <a:pt x="5265" y="8"/>
                </a:lnTo>
                <a:lnTo>
                  <a:pt x="5251" y="7"/>
                </a:lnTo>
                <a:lnTo>
                  <a:pt x="5236" y="7"/>
                </a:lnTo>
                <a:lnTo>
                  <a:pt x="5223" y="7"/>
                </a:lnTo>
                <a:lnTo>
                  <a:pt x="5209" y="7"/>
                </a:lnTo>
                <a:lnTo>
                  <a:pt x="5200" y="7"/>
                </a:lnTo>
                <a:lnTo>
                  <a:pt x="5192" y="6"/>
                </a:lnTo>
                <a:lnTo>
                  <a:pt x="5183" y="6"/>
                </a:lnTo>
                <a:lnTo>
                  <a:pt x="5174" y="6"/>
                </a:lnTo>
                <a:lnTo>
                  <a:pt x="5165" y="6"/>
                </a:lnTo>
                <a:lnTo>
                  <a:pt x="5156" y="6"/>
                </a:lnTo>
                <a:lnTo>
                  <a:pt x="5143" y="6"/>
                </a:lnTo>
                <a:lnTo>
                  <a:pt x="5128" y="5"/>
                </a:lnTo>
                <a:lnTo>
                  <a:pt x="5115" y="5"/>
                </a:lnTo>
                <a:lnTo>
                  <a:pt x="5100" y="5"/>
                </a:lnTo>
                <a:lnTo>
                  <a:pt x="5092" y="5"/>
                </a:lnTo>
                <a:lnTo>
                  <a:pt x="5083" y="5"/>
                </a:lnTo>
                <a:lnTo>
                  <a:pt x="5075" y="5"/>
                </a:lnTo>
                <a:lnTo>
                  <a:pt x="5065" y="5"/>
                </a:lnTo>
                <a:lnTo>
                  <a:pt x="5056" y="4"/>
                </a:lnTo>
                <a:lnTo>
                  <a:pt x="5047" y="4"/>
                </a:lnTo>
                <a:lnTo>
                  <a:pt x="5038" y="4"/>
                </a:lnTo>
                <a:lnTo>
                  <a:pt x="5029" y="4"/>
                </a:lnTo>
                <a:lnTo>
                  <a:pt x="5021" y="4"/>
                </a:lnTo>
                <a:lnTo>
                  <a:pt x="5013" y="4"/>
                </a:lnTo>
                <a:lnTo>
                  <a:pt x="5004" y="4"/>
                </a:lnTo>
                <a:lnTo>
                  <a:pt x="4997" y="4"/>
                </a:lnTo>
                <a:lnTo>
                  <a:pt x="4989" y="4"/>
                </a:lnTo>
                <a:lnTo>
                  <a:pt x="4981" y="4"/>
                </a:lnTo>
                <a:lnTo>
                  <a:pt x="4972" y="3"/>
                </a:lnTo>
                <a:lnTo>
                  <a:pt x="4964" y="3"/>
                </a:lnTo>
                <a:lnTo>
                  <a:pt x="4956" y="3"/>
                </a:lnTo>
                <a:lnTo>
                  <a:pt x="4948" y="3"/>
                </a:lnTo>
                <a:lnTo>
                  <a:pt x="4938" y="3"/>
                </a:lnTo>
                <a:lnTo>
                  <a:pt x="4929" y="3"/>
                </a:lnTo>
                <a:lnTo>
                  <a:pt x="4920" y="3"/>
                </a:lnTo>
                <a:lnTo>
                  <a:pt x="4911" y="3"/>
                </a:lnTo>
                <a:lnTo>
                  <a:pt x="4903" y="3"/>
                </a:lnTo>
                <a:lnTo>
                  <a:pt x="4896" y="3"/>
                </a:lnTo>
                <a:lnTo>
                  <a:pt x="4877" y="3"/>
                </a:lnTo>
                <a:lnTo>
                  <a:pt x="4858" y="2"/>
                </a:lnTo>
                <a:lnTo>
                  <a:pt x="4839" y="2"/>
                </a:lnTo>
                <a:lnTo>
                  <a:pt x="4820" y="2"/>
                </a:lnTo>
                <a:lnTo>
                  <a:pt x="4819" y="2"/>
                </a:lnTo>
                <a:lnTo>
                  <a:pt x="4818" y="2"/>
                </a:lnTo>
                <a:lnTo>
                  <a:pt x="4814" y="2"/>
                </a:lnTo>
                <a:lnTo>
                  <a:pt x="4811" y="2"/>
                </a:lnTo>
                <a:lnTo>
                  <a:pt x="4789" y="2"/>
                </a:lnTo>
                <a:lnTo>
                  <a:pt x="4768" y="2"/>
                </a:lnTo>
                <a:lnTo>
                  <a:pt x="4747" y="1"/>
                </a:lnTo>
                <a:lnTo>
                  <a:pt x="4726" y="1"/>
                </a:lnTo>
                <a:lnTo>
                  <a:pt x="4718" y="1"/>
                </a:lnTo>
                <a:lnTo>
                  <a:pt x="4710" y="1"/>
                </a:lnTo>
                <a:lnTo>
                  <a:pt x="4709" y="1"/>
                </a:lnTo>
                <a:lnTo>
                  <a:pt x="4708" y="1"/>
                </a:lnTo>
                <a:lnTo>
                  <a:pt x="4695" y="1"/>
                </a:lnTo>
                <a:lnTo>
                  <a:pt x="4683" y="1"/>
                </a:lnTo>
                <a:lnTo>
                  <a:pt x="4669" y="1"/>
                </a:lnTo>
                <a:lnTo>
                  <a:pt x="4657" y="1"/>
                </a:lnTo>
                <a:lnTo>
                  <a:pt x="4641" y="1"/>
                </a:lnTo>
                <a:lnTo>
                  <a:pt x="4623" y="1"/>
                </a:lnTo>
                <a:lnTo>
                  <a:pt x="4606" y="1"/>
                </a:lnTo>
                <a:lnTo>
                  <a:pt x="4589" y="0"/>
                </a:lnTo>
                <a:lnTo>
                  <a:pt x="4572" y="0"/>
                </a:lnTo>
                <a:lnTo>
                  <a:pt x="4554" y="0"/>
                </a:lnTo>
                <a:lnTo>
                  <a:pt x="4536" y="0"/>
                </a:lnTo>
                <a:lnTo>
                  <a:pt x="4520" y="0"/>
                </a:lnTo>
                <a:lnTo>
                  <a:pt x="4507" y="0"/>
                </a:lnTo>
                <a:lnTo>
                  <a:pt x="4494" y="0"/>
                </a:lnTo>
                <a:lnTo>
                  <a:pt x="4490" y="0"/>
                </a:lnTo>
                <a:lnTo>
                  <a:pt x="4485" y="0"/>
                </a:lnTo>
                <a:lnTo>
                  <a:pt x="4476" y="0"/>
                </a:lnTo>
                <a:lnTo>
                  <a:pt x="4467" y="0"/>
                </a:lnTo>
                <a:lnTo>
                  <a:pt x="4459" y="0"/>
                </a:lnTo>
                <a:lnTo>
                  <a:pt x="4450" y="0"/>
                </a:lnTo>
                <a:lnTo>
                  <a:pt x="4432" y="0"/>
                </a:lnTo>
                <a:lnTo>
                  <a:pt x="4416" y="0"/>
                </a:lnTo>
                <a:lnTo>
                  <a:pt x="4398" y="0"/>
                </a:lnTo>
                <a:lnTo>
                  <a:pt x="4381" y="0"/>
                </a:lnTo>
                <a:lnTo>
                  <a:pt x="4380" y="0"/>
                </a:lnTo>
                <a:lnTo>
                  <a:pt x="4378" y="0"/>
                </a:lnTo>
                <a:lnTo>
                  <a:pt x="4362" y="0"/>
                </a:lnTo>
                <a:lnTo>
                  <a:pt x="4347" y="0"/>
                </a:lnTo>
                <a:lnTo>
                  <a:pt x="4331" y="0"/>
                </a:lnTo>
                <a:lnTo>
                  <a:pt x="4316" y="0"/>
                </a:lnTo>
                <a:lnTo>
                  <a:pt x="4299" y="0"/>
                </a:lnTo>
                <a:lnTo>
                  <a:pt x="4283" y="0"/>
                </a:lnTo>
                <a:lnTo>
                  <a:pt x="4266" y="0"/>
                </a:lnTo>
                <a:lnTo>
                  <a:pt x="4251" y="0"/>
                </a:lnTo>
                <a:lnTo>
                  <a:pt x="4234" y="0"/>
                </a:lnTo>
                <a:lnTo>
                  <a:pt x="4218" y="0"/>
                </a:lnTo>
                <a:lnTo>
                  <a:pt x="4203" y="0"/>
                </a:lnTo>
                <a:lnTo>
                  <a:pt x="4186" y="0"/>
                </a:lnTo>
                <a:lnTo>
                  <a:pt x="4170" y="0"/>
                </a:lnTo>
                <a:lnTo>
                  <a:pt x="4154" y="0"/>
                </a:lnTo>
                <a:lnTo>
                  <a:pt x="4138" y="0"/>
                </a:lnTo>
                <a:lnTo>
                  <a:pt x="4122" y="0"/>
                </a:lnTo>
                <a:lnTo>
                  <a:pt x="4106" y="0"/>
                </a:lnTo>
                <a:lnTo>
                  <a:pt x="4090" y="0"/>
                </a:lnTo>
                <a:lnTo>
                  <a:pt x="4074" y="0"/>
                </a:lnTo>
                <a:lnTo>
                  <a:pt x="4057" y="0"/>
                </a:lnTo>
                <a:lnTo>
                  <a:pt x="4053" y="0"/>
                </a:lnTo>
                <a:lnTo>
                  <a:pt x="4049" y="0"/>
                </a:lnTo>
                <a:lnTo>
                  <a:pt x="4045" y="0"/>
                </a:lnTo>
                <a:lnTo>
                  <a:pt x="4041" y="0"/>
                </a:lnTo>
                <a:lnTo>
                  <a:pt x="4027" y="0"/>
                </a:lnTo>
                <a:lnTo>
                  <a:pt x="4014" y="0"/>
                </a:lnTo>
                <a:lnTo>
                  <a:pt x="4000" y="1"/>
                </a:lnTo>
                <a:lnTo>
                  <a:pt x="3987" y="1"/>
                </a:lnTo>
                <a:lnTo>
                  <a:pt x="3977" y="1"/>
                </a:lnTo>
                <a:lnTo>
                  <a:pt x="3967" y="1"/>
                </a:lnTo>
                <a:lnTo>
                  <a:pt x="3958" y="1"/>
                </a:lnTo>
                <a:lnTo>
                  <a:pt x="3949" y="1"/>
                </a:lnTo>
                <a:lnTo>
                  <a:pt x="3940" y="1"/>
                </a:lnTo>
                <a:lnTo>
                  <a:pt x="3931" y="1"/>
                </a:lnTo>
                <a:lnTo>
                  <a:pt x="3920" y="1"/>
                </a:lnTo>
                <a:lnTo>
                  <a:pt x="3909" y="1"/>
                </a:lnTo>
                <a:lnTo>
                  <a:pt x="3890" y="1"/>
                </a:lnTo>
                <a:lnTo>
                  <a:pt x="3871" y="1"/>
                </a:lnTo>
                <a:lnTo>
                  <a:pt x="3851" y="1"/>
                </a:lnTo>
                <a:lnTo>
                  <a:pt x="3831" y="2"/>
                </a:lnTo>
                <a:lnTo>
                  <a:pt x="3831" y="2"/>
                </a:lnTo>
                <a:lnTo>
                  <a:pt x="3830" y="2"/>
                </a:lnTo>
                <a:lnTo>
                  <a:pt x="3828" y="2"/>
                </a:lnTo>
                <a:lnTo>
                  <a:pt x="3827" y="2"/>
                </a:lnTo>
                <a:lnTo>
                  <a:pt x="3809" y="2"/>
                </a:lnTo>
                <a:lnTo>
                  <a:pt x="3791" y="2"/>
                </a:lnTo>
                <a:lnTo>
                  <a:pt x="3773" y="2"/>
                </a:lnTo>
                <a:lnTo>
                  <a:pt x="3755" y="2"/>
                </a:lnTo>
                <a:lnTo>
                  <a:pt x="3742" y="2"/>
                </a:lnTo>
                <a:lnTo>
                  <a:pt x="3728" y="3"/>
                </a:lnTo>
                <a:lnTo>
                  <a:pt x="3720" y="3"/>
                </a:lnTo>
                <a:lnTo>
                  <a:pt x="3712" y="3"/>
                </a:lnTo>
                <a:lnTo>
                  <a:pt x="3704" y="3"/>
                </a:lnTo>
                <a:lnTo>
                  <a:pt x="3694" y="3"/>
                </a:lnTo>
                <a:lnTo>
                  <a:pt x="3686" y="3"/>
                </a:lnTo>
                <a:lnTo>
                  <a:pt x="3678" y="3"/>
                </a:lnTo>
                <a:lnTo>
                  <a:pt x="3668" y="3"/>
                </a:lnTo>
                <a:lnTo>
                  <a:pt x="3656" y="3"/>
                </a:lnTo>
                <a:lnTo>
                  <a:pt x="3627" y="4"/>
                </a:lnTo>
                <a:lnTo>
                  <a:pt x="3597" y="4"/>
                </a:lnTo>
                <a:lnTo>
                  <a:pt x="3568" y="4"/>
                </a:lnTo>
                <a:lnTo>
                  <a:pt x="3538" y="5"/>
                </a:lnTo>
                <a:lnTo>
                  <a:pt x="3527" y="5"/>
                </a:lnTo>
                <a:lnTo>
                  <a:pt x="3517" y="5"/>
                </a:lnTo>
                <a:lnTo>
                  <a:pt x="3514" y="5"/>
                </a:lnTo>
                <a:lnTo>
                  <a:pt x="3511" y="5"/>
                </a:lnTo>
                <a:lnTo>
                  <a:pt x="3477" y="5"/>
                </a:lnTo>
                <a:lnTo>
                  <a:pt x="3442" y="6"/>
                </a:lnTo>
                <a:lnTo>
                  <a:pt x="3408" y="6"/>
                </a:lnTo>
                <a:lnTo>
                  <a:pt x="3374" y="7"/>
                </a:lnTo>
                <a:lnTo>
                  <a:pt x="3367" y="7"/>
                </a:lnTo>
                <a:lnTo>
                  <a:pt x="3358" y="7"/>
                </a:lnTo>
                <a:lnTo>
                  <a:pt x="3344" y="7"/>
                </a:lnTo>
                <a:lnTo>
                  <a:pt x="3328" y="8"/>
                </a:lnTo>
                <a:lnTo>
                  <a:pt x="3314" y="8"/>
                </a:lnTo>
                <a:lnTo>
                  <a:pt x="3299" y="8"/>
                </a:lnTo>
                <a:lnTo>
                  <a:pt x="3292" y="8"/>
                </a:lnTo>
                <a:lnTo>
                  <a:pt x="3285" y="8"/>
                </a:lnTo>
                <a:lnTo>
                  <a:pt x="3253" y="9"/>
                </a:lnTo>
                <a:lnTo>
                  <a:pt x="3221" y="10"/>
                </a:lnTo>
                <a:lnTo>
                  <a:pt x="3189" y="10"/>
                </a:lnTo>
                <a:lnTo>
                  <a:pt x="3157" y="11"/>
                </a:lnTo>
                <a:lnTo>
                  <a:pt x="3149" y="11"/>
                </a:lnTo>
                <a:lnTo>
                  <a:pt x="3141" y="11"/>
                </a:lnTo>
                <a:lnTo>
                  <a:pt x="3133" y="11"/>
                </a:lnTo>
                <a:lnTo>
                  <a:pt x="3124" y="12"/>
                </a:lnTo>
                <a:lnTo>
                  <a:pt x="3090" y="12"/>
                </a:lnTo>
                <a:lnTo>
                  <a:pt x="3056" y="13"/>
                </a:lnTo>
                <a:lnTo>
                  <a:pt x="3022" y="14"/>
                </a:lnTo>
                <a:lnTo>
                  <a:pt x="2988" y="14"/>
                </a:lnTo>
                <a:lnTo>
                  <a:pt x="2985" y="15"/>
                </a:lnTo>
                <a:lnTo>
                  <a:pt x="2982" y="15"/>
                </a:lnTo>
                <a:lnTo>
                  <a:pt x="2971" y="15"/>
                </a:lnTo>
                <a:lnTo>
                  <a:pt x="2959" y="15"/>
                </a:lnTo>
                <a:lnTo>
                  <a:pt x="2947" y="15"/>
                </a:lnTo>
                <a:lnTo>
                  <a:pt x="2936" y="17"/>
                </a:lnTo>
                <a:lnTo>
                  <a:pt x="2923" y="17"/>
                </a:lnTo>
                <a:lnTo>
                  <a:pt x="2911" y="17"/>
                </a:lnTo>
                <a:lnTo>
                  <a:pt x="2900" y="18"/>
                </a:lnTo>
                <a:lnTo>
                  <a:pt x="2887" y="18"/>
                </a:lnTo>
                <a:lnTo>
                  <a:pt x="2882" y="18"/>
                </a:lnTo>
                <a:lnTo>
                  <a:pt x="2877" y="18"/>
                </a:lnTo>
                <a:lnTo>
                  <a:pt x="2866" y="18"/>
                </a:lnTo>
                <a:lnTo>
                  <a:pt x="2853" y="19"/>
                </a:lnTo>
                <a:lnTo>
                  <a:pt x="2842" y="19"/>
                </a:lnTo>
                <a:lnTo>
                  <a:pt x="2830" y="19"/>
                </a:lnTo>
                <a:lnTo>
                  <a:pt x="2819" y="20"/>
                </a:lnTo>
                <a:lnTo>
                  <a:pt x="2809" y="20"/>
                </a:lnTo>
                <a:lnTo>
                  <a:pt x="2799" y="20"/>
                </a:lnTo>
                <a:lnTo>
                  <a:pt x="2788" y="20"/>
                </a:lnTo>
                <a:lnTo>
                  <a:pt x="2781" y="21"/>
                </a:lnTo>
                <a:lnTo>
                  <a:pt x="2774" y="21"/>
                </a:lnTo>
                <a:lnTo>
                  <a:pt x="2763" y="21"/>
                </a:lnTo>
                <a:lnTo>
                  <a:pt x="2751" y="22"/>
                </a:lnTo>
                <a:lnTo>
                  <a:pt x="2740" y="22"/>
                </a:lnTo>
                <a:lnTo>
                  <a:pt x="2729" y="22"/>
                </a:lnTo>
                <a:lnTo>
                  <a:pt x="2717" y="22"/>
                </a:lnTo>
                <a:lnTo>
                  <a:pt x="2707" y="23"/>
                </a:lnTo>
                <a:lnTo>
                  <a:pt x="2697" y="23"/>
                </a:lnTo>
                <a:lnTo>
                  <a:pt x="2686" y="23"/>
                </a:lnTo>
                <a:lnTo>
                  <a:pt x="2682" y="23"/>
                </a:lnTo>
                <a:lnTo>
                  <a:pt x="2677" y="24"/>
                </a:lnTo>
                <a:lnTo>
                  <a:pt x="2658" y="24"/>
                </a:lnTo>
                <a:lnTo>
                  <a:pt x="2639" y="25"/>
                </a:lnTo>
                <a:lnTo>
                  <a:pt x="2619" y="25"/>
                </a:lnTo>
                <a:lnTo>
                  <a:pt x="2600" y="26"/>
                </a:lnTo>
                <a:lnTo>
                  <a:pt x="2581" y="27"/>
                </a:lnTo>
                <a:lnTo>
                  <a:pt x="2562" y="27"/>
                </a:lnTo>
                <a:lnTo>
                  <a:pt x="2543" y="28"/>
                </a:lnTo>
                <a:lnTo>
                  <a:pt x="2523" y="28"/>
                </a:lnTo>
                <a:lnTo>
                  <a:pt x="2517" y="29"/>
                </a:lnTo>
                <a:lnTo>
                  <a:pt x="2511" y="29"/>
                </a:lnTo>
                <a:lnTo>
                  <a:pt x="2502" y="29"/>
                </a:lnTo>
                <a:lnTo>
                  <a:pt x="2494" y="29"/>
                </a:lnTo>
                <a:lnTo>
                  <a:pt x="2482" y="30"/>
                </a:lnTo>
                <a:lnTo>
                  <a:pt x="2471" y="30"/>
                </a:lnTo>
                <a:lnTo>
                  <a:pt x="2460" y="31"/>
                </a:lnTo>
                <a:lnTo>
                  <a:pt x="2448" y="31"/>
                </a:lnTo>
                <a:lnTo>
                  <a:pt x="2448" y="31"/>
                </a:lnTo>
                <a:lnTo>
                  <a:pt x="2448" y="31"/>
                </a:lnTo>
                <a:lnTo>
                  <a:pt x="2448" y="31"/>
                </a:lnTo>
                <a:lnTo>
                  <a:pt x="2440" y="31"/>
                </a:lnTo>
                <a:lnTo>
                  <a:pt x="2431" y="32"/>
                </a:lnTo>
                <a:lnTo>
                  <a:pt x="2421" y="32"/>
                </a:lnTo>
                <a:lnTo>
                  <a:pt x="2411" y="32"/>
                </a:lnTo>
                <a:lnTo>
                  <a:pt x="2402" y="33"/>
                </a:lnTo>
                <a:lnTo>
                  <a:pt x="2391" y="33"/>
                </a:lnTo>
                <a:lnTo>
                  <a:pt x="2382" y="33"/>
                </a:lnTo>
                <a:lnTo>
                  <a:pt x="2372" y="34"/>
                </a:lnTo>
                <a:lnTo>
                  <a:pt x="2357" y="34"/>
                </a:lnTo>
                <a:lnTo>
                  <a:pt x="2344" y="35"/>
                </a:lnTo>
                <a:lnTo>
                  <a:pt x="2334" y="35"/>
                </a:lnTo>
                <a:lnTo>
                  <a:pt x="2324" y="35"/>
                </a:lnTo>
                <a:lnTo>
                  <a:pt x="2314" y="36"/>
                </a:lnTo>
                <a:lnTo>
                  <a:pt x="2305" y="36"/>
                </a:lnTo>
                <a:lnTo>
                  <a:pt x="2299" y="36"/>
                </a:lnTo>
                <a:lnTo>
                  <a:pt x="2293" y="37"/>
                </a:lnTo>
                <a:lnTo>
                  <a:pt x="2280" y="37"/>
                </a:lnTo>
                <a:lnTo>
                  <a:pt x="2269" y="37"/>
                </a:lnTo>
                <a:lnTo>
                  <a:pt x="2256" y="38"/>
                </a:lnTo>
                <a:lnTo>
                  <a:pt x="2245" y="38"/>
                </a:lnTo>
                <a:lnTo>
                  <a:pt x="2234" y="39"/>
                </a:lnTo>
                <a:lnTo>
                  <a:pt x="2222" y="39"/>
                </a:lnTo>
                <a:lnTo>
                  <a:pt x="2218" y="39"/>
                </a:lnTo>
                <a:lnTo>
                  <a:pt x="2213" y="40"/>
                </a:lnTo>
                <a:lnTo>
                  <a:pt x="2194" y="40"/>
                </a:lnTo>
                <a:lnTo>
                  <a:pt x="2175" y="41"/>
                </a:lnTo>
                <a:lnTo>
                  <a:pt x="2155" y="42"/>
                </a:lnTo>
                <a:lnTo>
                  <a:pt x="2136" y="43"/>
                </a:lnTo>
                <a:lnTo>
                  <a:pt x="2113" y="44"/>
                </a:lnTo>
                <a:lnTo>
                  <a:pt x="2092" y="45"/>
                </a:lnTo>
                <a:lnTo>
                  <a:pt x="2069" y="46"/>
                </a:lnTo>
                <a:lnTo>
                  <a:pt x="2047" y="47"/>
                </a:lnTo>
                <a:lnTo>
                  <a:pt x="2040" y="47"/>
                </a:lnTo>
                <a:lnTo>
                  <a:pt x="2034" y="47"/>
                </a:lnTo>
                <a:lnTo>
                  <a:pt x="2013" y="48"/>
                </a:lnTo>
                <a:lnTo>
                  <a:pt x="1994" y="49"/>
                </a:lnTo>
                <a:lnTo>
                  <a:pt x="1974" y="51"/>
                </a:lnTo>
                <a:lnTo>
                  <a:pt x="1954" y="52"/>
                </a:lnTo>
                <a:lnTo>
                  <a:pt x="1951" y="52"/>
                </a:lnTo>
                <a:lnTo>
                  <a:pt x="1949" y="52"/>
                </a:lnTo>
                <a:lnTo>
                  <a:pt x="1937" y="53"/>
                </a:lnTo>
                <a:lnTo>
                  <a:pt x="1925" y="53"/>
                </a:lnTo>
                <a:lnTo>
                  <a:pt x="1908" y="54"/>
                </a:lnTo>
                <a:lnTo>
                  <a:pt x="1893" y="55"/>
                </a:lnTo>
                <a:lnTo>
                  <a:pt x="1877" y="56"/>
                </a:lnTo>
                <a:lnTo>
                  <a:pt x="1862" y="56"/>
                </a:lnTo>
                <a:lnTo>
                  <a:pt x="1858" y="57"/>
                </a:lnTo>
                <a:lnTo>
                  <a:pt x="1852" y="57"/>
                </a:lnTo>
                <a:lnTo>
                  <a:pt x="1845" y="57"/>
                </a:lnTo>
                <a:lnTo>
                  <a:pt x="1837" y="58"/>
                </a:lnTo>
                <a:lnTo>
                  <a:pt x="1814" y="59"/>
                </a:lnTo>
                <a:lnTo>
                  <a:pt x="1792" y="60"/>
                </a:lnTo>
                <a:lnTo>
                  <a:pt x="1769" y="61"/>
                </a:lnTo>
                <a:lnTo>
                  <a:pt x="1747" y="62"/>
                </a:lnTo>
                <a:lnTo>
                  <a:pt x="1739" y="63"/>
                </a:lnTo>
                <a:lnTo>
                  <a:pt x="1732" y="63"/>
                </a:lnTo>
                <a:lnTo>
                  <a:pt x="1728" y="63"/>
                </a:lnTo>
                <a:lnTo>
                  <a:pt x="1724" y="64"/>
                </a:lnTo>
                <a:lnTo>
                  <a:pt x="1695" y="65"/>
                </a:lnTo>
                <a:lnTo>
                  <a:pt x="1667" y="67"/>
                </a:lnTo>
                <a:lnTo>
                  <a:pt x="1638" y="68"/>
                </a:lnTo>
                <a:lnTo>
                  <a:pt x="1610" y="70"/>
                </a:lnTo>
                <a:lnTo>
                  <a:pt x="1606" y="70"/>
                </a:lnTo>
                <a:lnTo>
                  <a:pt x="1602" y="70"/>
                </a:lnTo>
                <a:lnTo>
                  <a:pt x="1596" y="71"/>
                </a:lnTo>
                <a:lnTo>
                  <a:pt x="1591" y="71"/>
                </a:lnTo>
                <a:lnTo>
                  <a:pt x="1556" y="73"/>
                </a:lnTo>
                <a:lnTo>
                  <a:pt x="1521" y="75"/>
                </a:lnTo>
                <a:lnTo>
                  <a:pt x="1485" y="77"/>
                </a:lnTo>
                <a:lnTo>
                  <a:pt x="1450" y="80"/>
                </a:lnTo>
                <a:lnTo>
                  <a:pt x="1448" y="80"/>
                </a:lnTo>
                <a:lnTo>
                  <a:pt x="1445" y="80"/>
                </a:lnTo>
                <a:lnTo>
                  <a:pt x="1436" y="81"/>
                </a:lnTo>
                <a:lnTo>
                  <a:pt x="1427" y="81"/>
                </a:lnTo>
                <a:lnTo>
                  <a:pt x="1412" y="82"/>
                </a:lnTo>
                <a:lnTo>
                  <a:pt x="1399" y="83"/>
                </a:lnTo>
                <a:lnTo>
                  <a:pt x="1385" y="84"/>
                </a:lnTo>
                <a:lnTo>
                  <a:pt x="1372" y="86"/>
                </a:lnTo>
                <a:lnTo>
                  <a:pt x="1357" y="87"/>
                </a:lnTo>
                <a:lnTo>
                  <a:pt x="1341" y="88"/>
                </a:lnTo>
                <a:lnTo>
                  <a:pt x="1330" y="89"/>
                </a:lnTo>
                <a:lnTo>
                  <a:pt x="1318" y="89"/>
                </a:lnTo>
                <a:lnTo>
                  <a:pt x="1306" y="90"/>
                </a:lnTo>
                <a:lnTo>
                  <a:pt x="1295" y="91"/>
                </a:lnTo>
                <a:lnTo>
                  <a:pt x="1287" y="92"/>
                </a:lnTo>
                <a:lnTo>
                  <a:pt x="1278" y="92"/>
                </a:lnTo>
                <a:lnTo>
                  <a:pt x="1270" y="93"/>
                </a:lnTo>
                <a:lnTo>
                  <a:pt x="1262" y="93"/>
                </a:lnTo>
                <a:lnTo>
                  <a:pt x="1247" y="94"/>
                </a:lnTo>
                <a:lnTo>
                  <a:pt x="1234" y="95"/>
                </a:lnTo>
                <a:lnTo>
                  <a:pt x="1220" y="96"/>
                </a:lnTo>
                <a:lnTo>
                  <a:pt x="1206" y="97"/>
                </a:lnTo>
                <a:lnTo>
                  <a:pt x="1193" y="98"/>
                </a:lnTo>
                <a:lnTo>
                  <a:pt x="1180" y="99"/>
                </a:lnTo>
                <a:lnTo>
                  <a:pt x="1160" y="101"/>
                </a:lnTo>
                <a:lnTo>
                  <a:pt x="1140" y="102"/>
                </a:lnTo>
                <a:lnTo>
                  <a:pt x="1121" y="104"/>
                </a:lnTo>
                <a:lnTo>
                  <a:pt x="1100" y="106"/>
                </a:lnTo>
                <a:lnTo>
                  <a:pt x="1080" y="107"/>
                </a:lnTo>
                <a:lnTo>
                  <a:pt x="1061" y="109"/>
                </a:lnTo>
                <a:lnTo>
                  <a:pt x="1042" y="110"/>
                </a:lnTo>
                <a:lnTo>
                  <a:pt x="1023" y="112"/>
                </a:lnTo>
                <a:lnTo>
                  <a:pt x="1013" y="113"/>
                </a:lnTo>
                <a:lnTo>
                  <a:pt x="1004" y="114"/>
                </a:lnTo>
                <a:lnTo>
                  <a:pt x="990" y="115"/>
                </a:lnTo>
                <a:lnTo>
                  <a:pt x="975" y="116"/>
                </a:lnTo>
                <a:lnTo>
                  <a:pt x="962" y="117"/>
                </a:lnTo>
                <a:lnTo>
                  <a:pt x="947" y="120"/>
                </a:lnTo>
                <a:lnTo>
                  <a:pt x="942" y="120"/>
                </a:lnTo>
                <a:lnTo>
                  <a:pt x="937" y="120"/>
                </a:lnTo>
                <a:lnTo>
                  <a:pt x="931" y="121"/>
                </a:lnTo>
                <a:lnTo>
                  <a:pt x="924" y="122"/>
                </a:lnTo>
                <a:lnTo>
                  <a:pt x="912" y="123"/>
                </a:lnTo>
                <a:lnTo>
                  <a:pt x="901" y="124"/>
                </a:lnTo>
                <a:lnTo>
                  <a:pt x="890" y="125"/>
                </a:lnTo>
                <a:lnTo>
                  <a:pt x="878" y="126"/>
                </a:lnTo>
                <a:lnTo>
                  <a:pt x="865" y="127"/>
                </a:lnTo>
                <a:lnTo>
                  <a:pt x="853" y="128"/>
                </a:lnTo>
                <a:lnTo>
                  <a:pt x="842" y="129"/>
                </a:lnTo>
                <a:lnTo>
                  <a:pt x="832" y="130"/>
                </a:lnTo>
                <a:lnTo>
                  <a:pt x="823" y="131"/>
                </a:lnTo>
                <a:lnTo>
                  <a:pt x="812" y="132"/>
                </a:lnTo>
                <a:lnTo>
                  <a:pt x="802" y="133"/>
                </a:lnTo>
                <a:lnTo>
                  <a:pt x="793" y="134"/>
                </a:lnTo>
                <a:lnTo>
                  <a:pt x="789" y="135"/>
                </a:lnTo>
                <a:lnTo>
                  <a:pt x="785" y="135"/>
                </a:lnTo>
                <a:lnTo>
                  <a:pt x="775" y="136"/>
                </a:lnTo>
                <a:lnTo>
                  <a:pt x="767" y="137"/>
                </a:lnTo>
                <a:lnTo>
                  <a:pt x="759" y="138"/>
                </a:lnTo>
                <a:lnTo>
                  <a:pt x="750" y="139"/>
                </a:lnTo>
                <a:lnTo>
                  <a:pt x="736" y="140"/>
                </a:lnTo>
                <a:lnTo>
                  <a:pt x="723" y="142"/>
                </a:lnTo>
                <a:lnTo>
                  <a:pt x="713" y="143"/>
                </a:lnTo>
                <a:lnTo>
                  <a:pt x="704" y="144"/>
                </a:lnTo>
                <a:lnTo>
                  <a:pt x="695" y="145"/>
                </a:lnTo>
                <a:lnTo>
                  <a:pt x="686" y="146"/>
                </a:lnTo>
                <a:lnTo>
                  <a:pt x="675" y="147"/>
                </a:lnTo>
                <a:lnTo>
                  <a:pt x="665" y="148"/>
                </a:lnTo>
                <a:lnTo>
                  <a:pt x="664" y="148"/>
                </a:lnTo>
                <a:lnTo>
                  <a:pt x="663" y="148"/>
                </a:lnTo>
                <a:lnTo>
                  <a:pt x="658" y="149"/>
                </a:lnTo>
                <a:lnTo>
                  <a:pt x="653" y="149"/>
                </a:lnTo>
                <a:lnTo>
                  <a:pt x="632" y="152"/>
                </a:lnTo>
                <a:lnTo>
                  <a:pt x="611" y="155"/>
                </a:lnTo>
                <a:lnTo>
                  <a:pt x="592" y="158"/>
                </a:lnTo>
                <a:lnTo>
                  <a:pt x="572" y="160"/>
                </a:lnTo>
                <a:lnTo>
                  <a:pt x="564" y="161"/>
                </a:lnTo>
                <a:lnTo>
                  <a:pt x="556" y="162"/>
                </a:lnTo>
                <a:lnTo>
                  <a:pt x="555" y="162"/>
                </a:lnTo>
                <a:lnTo>
                  <a:pt x="554" y="162"/>
                </a:lnTo>
                <a:lnTo>
                  <a:pt x="546" y="163"/>
                </a:lnTo>
                <a:lnTo>
                  <a:pt x="538" y="164"/>
                </a:lnTo>
                <a:lnTo>
                  <a:pt x="530" y="165"/>
                </a:lnTo>
                <a:lnTo>
                  <a:pt x="523" y="166"/>
                </a:lnTo>
                <a:lnTo>
                  <a:pt x="513" y="168"/>
                </a:lnTo>
                <a:lnTo>
                  <a:pt x="504" y="169"/>
                </a:lnTo>
                <a:lnTo>
                  <a:pt x="496" y="170"/>
                </a:lnTo>
                <a:lnTo>
                  <a:pt x="488" y="171"/>
                </a:lnTo>
                <a:lnTo>
                  <a:pt x="479" y="172"/>
                </a:lnTo>
                <a:lnTo>
                  <a:pt x="471" y="173"/>
                </a:lnTo>
                <a:lnTo>
                  <a:pt x="463" y="175"/>
                </a:lnTo>
                <a:lnTo>
                  <a:pt x="456" y="176"/>
                </a:lnTo>
                <a:lnTo>
                  <a:pt x="444" y="177"/>
                </a:lnTo>
                <a:lnTo>
                  <a:pt x="433" y="179"/>
                </a:lnTo>
                <a:lnTo>
                  <a:pt x="423" y="180"/>
                </a:lnTo>
                <a:lnTo>
                  <a:pt x="411" y="182"/>
                </a:lnTo>
                <a:lnTo>
                  <a:pt x="407" y="183"/>
                </a:lnTo>
                <a:lnTo>
                  <a:pt x="403" y="183"/>
                </a:lnTo>
                <a:lnTo>
                  <a:pt x="395" y="185"/>
                </a:lnTo>
                <a:lnTo>
                  <a:pt x="387" y="186"/>
                </a:lnTo>
                <a:lnTo>
                  <a:pt x="378" y="188"/>
                </a:lnTo>
                <a:lnTo>
                  <a:pt x="370" y="190"/>
                </a:lnTo>
                <a:lnTo>
                  <a:pt x="369" y="190"/>
                </a:lnTo>
                <a:lnTo>
                  <a:pt x="368" y="190"/>
                </a:lnTo>
                <a:lnTo>
                  <a:pt x="365" y="190"/>
                </a:lnTo>
                <a:lnTo>
                  <a:pt x="362" y="191"/>
                </a:lnTo>
                <a:lnTo>
                  <a:pt x="354" y="192"/>
                </a:lnTo>
                <a:lnTo>
                  <a:pt x="345" y="194"/>
                </a:lnTo>
                <a:lnTo>
                  <a:pt x="337" y="195"/>
                </a:lnTo>
                <a:lnTo>
                  <a:pt x="329" y="197"/>
                </a:lnTo>
                <a:lnTo>
                  <a:pt x="322" y="198"/>
                </a:lnTo>
                <a:lnTo>
                  <a:pt x="315" y="199"/>
                </a:lnTo>
                <a:lnTo>
                  <a:pt x="305" y="201"/>
                </a:lnTo>
                <a:lnTo>
                  <a:pt x="295" y="202"/>
                </a:lnTo>
                <a:lnTo>
                  <a:pt x="293" y="203"/>
                </a:lnTo>
                <a:lnTo>
                  <a:pt x="291" y="203"/>
                </a:lnTo>
                <a:lnTo>
                  <a:pt x="284" y="205"/>
                </a:lnTo>
                <a:lnTo>
                  <a:pt x="277" y="206"/>
                </a:lnTo>
                <a:lnTo>
                  <a:pt x="266" y="208"/>
                </a:lnTo>
                <a:lnTo>
                  <a:pt x="255" y="210"/>
                </a:lnTo>
                <a:lnTo>
                  <a:pt x="249" y="212"/>
                </a:lnTo>
                <a:lnTo>
                  <a:pt x="241" y="213"/>
                </a:lnTo>
                <a:lnTo>
                  <a:pt x="235" y="214"/>
                </a:lnTo>
                <a:lnTo>
                  <a:pt x="229" y="216"/>
                </a:lnTo>
                <a:lnTo>
                  <a:pt x="225" y="216"/>
                </a:lnTo>
                <a:lnTo>
                  <a:pt x="222" y="217"/>
                </a:lnTo>
                <a:lnTo>
                  <a:pt x="216" y="218"/>
                </a:lnTo>
                <a:lnTo>
                  <a:pt x="208" y="220"/>
                </a:lnTo>
                <a:lnTo>
                  <a:pt x="200" y="223"/>
                </a:lnTo>
                <a:lnTo>
                  <a:pt x="191" y="225"/>
                </a:lnTo>
                <a:lnTo>
                  <a:pt x="185" y="226"/>
                </a:lnTo>
                <a:lnTo>
                  <a:pt x="179" y="228"/>
                </a:lnTo>
                <a:lnTo>
                  <a:pt x="175" y="229"/>
                </a:lnTo>
                <a:lnTo>
                  <a:pt x="171" y="230"/>
                </a:lnTo>
                <a:lnTo>
                  <a:pt x="167" y="231"/>
                </a:lnTo>
                <a:lnTo>
                  <a:pt x="162" y="232"/>
                </a:lnTo>
                <a:lnTo>
                  <a:pt x="156" y="233"/>
                </a:lnTo>
                <a:lnTo>
                  <a:pt x="151" y="235"/>
                </a:lnTo>
                <a:lnTo>
                  <a:pt x="142" y="237"/>
                </a:lnTo>
                <a:lnTo>
                  <a:pt x="134" y="239"/>
                </a:lnTo>
                <a:lnTo>
                  <a:pt x="130" y="241"/>
                </a:lnTo>
                <a:lnTo>
                  <a:pt x="125" y="242"/>
                </a:lnTo>
                <a:lnTo>
                  <a:pt x="124" y="242"/>
                </a:lnTo>
                <a:lnTo>
                  <a:pt x="122" y="243"/>
                </a:lnTo>
                <a:lnTo>
                  <a:pt x="122" y="243"/>
                </a:lnTo>
                <a:lnTo>
                  <a:pt x="122" y="243"/>
                </a:lnTo>
                <a:lnTo>
                  <a:pt x="116" y="245"/>
                </a:lnTo>
                <a:lnTo>
                  <a:pt x="109" y="247"/>
                </a:lnTo>
                <a:lnTo>
                  <a:pt x="105" y="248"/>
                </a:lnTo>
                <a:lnTo>
                  <a:pt x="102" y="249"/>
                </a:lnTo>
                <a:lnTo>
                  <a:pt x="92" y="252"/>
                </a:lnTo>
                <a:lnTo>
                  <a:pt x="83" y="257"/>
                </a:lnTo>
                <a:lnTo>
                  <a:pt x="82" y="257"/>
                </a:lnTo>
                <a:lnTo>
                  <a:pt x="81" y="257"/>
                </a:lnTo>
                <a:lnTo>
                  <a:pt x="71" y="261"/>
                </a:lnTo>
                <a:lnTo>
                  <a:pt x="62" y="265"/>
                </a:lnTo>
                <a:lnTo>
                  <a:pt x="60" y="266"/>
                </a:lnTo>
                <a:lnTo>
                  <a:pt x="58" y="267"/>
                </a:lnTo>
                <a:lnTo>
                  <a:pt x="53" y="269"/>
                </a:lnTo>
                <a:lnTo>
                  <a:pt x="48" y="271"/>
                </a:lnTo>
                <a:lnTo>
                  <a:pt x="47" y="272"/>
                </a:lnTo>
                <a:lnTo>
                  <a:pt x="46" y="272"/>
                </a:lnTo>
                <a:lnTo>
                  <a:pt x="43" y="273"/>
                </a:lnTo>
                <a:lnTo>
                  <a:pt x="40" y="275"/>
                </a:lnTo>
                <a:lnTo>
                  <a:pt x="36" y="277"/>
                </a:lnTo>
                <a:lnTo>
                  <a:pt x="32" y="279"/>
                </a:lnTo>
                <a:lnTo>
                  <a:pt x="30" y="281"/>
                </a:lnTo>
                <a:lnTo>
                  <a:pt x="27" y="283"/>
                </a:lnTo>
                <a:lnTo>
                  <a:pt x="25" y="284"/>
                </a:lnTo>
                <a:lnTo>
                  <a:pt x="23" y="285"/>
                </a:lnTo>
                <a:lnTo>
                  <a:pt x="22" y="286"/>
                </a:lnTo>
                <a:lnTo>
                  <a:pt x="21" y="287"/>
                </a:lnTo>
                <a:lnTo>
                  <a:pt x="19" y="289"/>
                </a:lnTo>
                <a:lnTo>
                  <a:pt x="17" y="291"/>
                </a:lnTo>
                <a:lnTo>
                  <a:pt x="14" y="293"/>
                </a:lnTo>
                <a:lnTo>
                  <a:pt x="12" y="296"/>
                </a:lnTo>
                <a:lnTo>
                  <a:pt x="9" y="297"/>
                </a:lnTo>
                <a:lnTo>
                  <a:pt x="8" y="299"/>
                </a:lnTo>
                <a:lnTo>
                  <a:pt x="7" y="300"/>
                </a:lnTo>
                <a:lnTo>
                  <a:pt x="6" y="301"/>
                </a:lnTo>
                <a:lnTo>
                  <a:pt x="6" y="302"/>
                </a:lnTo>
                <a:lnTo>
                  <a:pt x="5" y="303"/>
                </a:lnTo>
                <a:lnTo>
                  <a:pt x="2" y="308"/>
                </a:lnTo>
                <a:lnTo>
                  <a:pt x="0" y="313"/>
                </a:lnTo>
                <a:lnTo>
                  <a:pt x="0" y="315"/>
                </a:lnTo>
                <a:lnTo>
                  <a:pt x="0" y="317"/>
                </a:lnTo>
                <a:lnTo>
                  <a:pt x="0" y="319"/>
                </a:lnTo>
                <a:lnTo>
                  <a:pt x="0" y="320"/>
                </a:lnTo>
                <a:lnTo>
                  <a:pt x="0" y="322"/>
                </a:lnTo>
                <a:lnTo>
                  <a:pt x="0" y="323"/>
                </a:lnTo>
                <a:lnTo>
                  <a:pt x="1" y="328"/>
                </a:lnTo>
                <a:lnTo>
                  <a:pt x="3" y="332"/>
                </a:lnTo>
                <a:lnTo>
                  <a:pt x="88" y="491"/>
                </a:lnTo>
                <a:lnTo>
                  <a:pt x="171" y="651"/>
                </a:lnTo>
                <a:lnTo>
                  <a:pt x="256" y="811"/>
                </a:lnTo>
                <a:lnTo>
                  <a:pt x="340" y="970"/>
                </a:lnTo>
                <a:lnTo>
                  <a:pt x="424" y="1130"/>
                </a:lnTo>
                <a:lnTo>
                  <a:pt x="508" y="1290"/>
                </a:lnTo>
                <a:lnTo>
                  <a:pt x="593" y="1449"/>
                </a:lnTo>
                <a:lnTo>
                  <a:pt x="677" y="1609"/>
                </a:lnTo>
                <a:lnTo>
                  <a:pt x="761" y="1769"/>
                </a:lnTo>
                <a:lnTo>
                  <a:pt x="845" y="1928"/>
                </a:lnTo>
                <a:lnTo>
                  <a:pt x="930" y="2088"/>
                </a:lnTo>
                <a:lnTo>
                  <a:pt x="1014" y="2248"/>
                </a:lnTo>
                <a:lnTo>
                  <a:pt x="1098" y="2407"/>
                </a:lnTo>
                <a:lnTo>
                  <a:pt x="1182" y="2567"/>
                </a:lnTo>
                <a:lnTo>
                  <a:pt x="1267" y="2727"/>
                </a:lnTo>
                <a:lnTo>
                  <a:pt x="1351" y="2886"/>
                </a:lnTo>
                <a:lnTo>
                  <a:pt x="1351" y="2887"/>
                </a:lnTo>
                <a:lnTo>
                  <a:pt x="1353" y="2888"/>
                </a:lnTo>
                <a:lnTo>
                  <a:pt x="1354" y="2891"/>
                </a:lnTo>
                <a:lnTo>
                  <a:pt x="1355" y="2892"/>
                </a:lnTo>
                <a:lnTo>
                  <a:pt x="1355" y="2892"/>
                </a:lnTo>
                <a:lnTo>
                  <a:pt x="1356" y="2893"/>
                </a:lnTo>
                <a:lnTo>
                  <a:pt x="1357" y="2894"/>
                </a:lnTo>
                <a:lnTo>
                  <a:pt x="1358" y="2895"/>
                </a:lnTo>
                <a:lnTo>
                  <a:pt x="1358" y="2895"/>
                </a:lnTo>
                <a:lnTo>
                  <a:pt x="1358" y="2895"/>
                </a:lnTo>
                <a:lnTo>
                  <a:pt x="1359" y="2896"/>
                </a:lnTo>
                <a:lnTo>
                  <a:pt x="1360" y="2897"/>
                </a:lnTo>
                <a:lnTo>
                  <a:pt x="1361" y="2898"/>
                </a:lnTo>
                <a:lnTo>
                  <a:pt x="1362" y="2898"/>
                </a:lnTo>
                <a:lnTo>
                  <a:pt x="1363" y="2899"/>
                </a:lnTo>
                <a:lnTo>
                  <a:pt x="1364" y="2900"/>
                </a:lnTo>
                <a:lnTo>
                  <a:pt x="1366" y="2901"/>
                </a:lnTo>
                <a:lnTo>
                  <a:pt x="1367" y="2902"/>
                </a:lnTo>
                <a:lnTo>
                  <a:pt x="1368" y="2903"/>
                </a:lnTo>
                <a:lnTo>
                  <a:pt x="1369" y="2904"/>
                </a:lnTo>
                <a:lnTo>
                  <a:pt x="1371" y="2905"/>
                </a:lnTo>
                <a:lnTo>
                  <a:pt x="1373" y="2906"/>
                </a:lnTo>
                <a:lnTo>
                  <a:pt x="1374" y="2907"/>
                </a:lnTo>
                <a:lnTo>
                  <a:pt x="1376" y="2908"/>
                </a:lnTo>
                <a:lnTo>
                  <a:pt x="1378" y="2909"/>
                </a:lnTo>
                <a:lnTo>
                  <a:pt x="1379" y="2909"/>
                </a:lnTo>
                <a:lnTo>
                  <a:pt x="1381" y="2911"/>
                </a:lnTo>
                <a:lnTo>
                  <a:pt x="1384" y="2912"/>
                </a:lnTo>
                <a:lnTo>
                  <a:pt x="1385" y="2912"/>
                </a:lnTo>
                <a:lnTo>
                  <a:pt x="1387" y="2913"/>
                </a:lnTo>
                <a:lnTo>
                  <a:pt x="1390" y="2914"/>
                </a:lnTo>
                <a:lnTo>
                  <a:pt x="1392" y="2915"/>
                </a:lnTo>
                <a:lnTo>
                  <a:pt x="1395" y="2916"/>
                </a:lnTo>
                <a:lnTo>
                  <a:pt x="1397" y="2917"/>
                </a:lnTo>
                <a:lnTo>
                  <a:pt x="1398" y="2918"/>
                </a:lnTo>
                <a:lnTo>
                  <a:pt x="1399" y="2918"/>
                </a:lnTo>
                <a:lnTo>
                  <a:pt x="1403" y="2919"/>
                </a:lnTo>
                <a:lnTo>
                  <a:pt x="1406" y="2921"/>
                </a:lnTo>
                <a:lnTo>
                  <a:pt x="1409" y="2922"/>
                </a:lnTo>
                <a:lnTo>
                  <a:pt x="1412" y="2924"/>
                </a:lnTo>
                <a:lnTo>
                  <a:pt x="1412" y="2924"/>
                </a:lnTo>
                <a:lnTo>
                  <a:pt x="1413" y="2924"/>
                </a:lnTo>
                <a:lnTo>
                  <a:pt x="1416" y="2925"/>
                </a:lnTo>
                <a:lnTo>
                  <a:pt x="1418" y="2926"/>
                </a:lnTo>
                <a:lnTo>
                  <a:pt x="1422" y="2927"/>
                </a:lnTo>
                <a:lnTo>
                  <a:pt x="1425" y="2928"/>
                </a:lnTo>
                <a:lnTo>
                  <a:pt x="1427" y="2928"/>
                </a:lnTo>
                <a:lnTo>
                  <a:pt x="1429" y="2929"/>
                </a:lnTo>
                <a:lnTo>
                  <a:pt x="1429" y="2929"/>
                </a:lnTo>
                <a:lnTo>
                  <a:pt x="1429" y="2929"/>
                </a:lnTo>
                <a:lnTo>
                  <a:pt x="1433" y="2930"/>
                </a:lnTo>
                <a:lnTo>
                  <a:pt x="1437" y="2931"/>
                </a:lnTo>
                <a:lnTo>
                  <a:pt x="1441" y="2933"/>
                </a:lnTo>
                <a:lnTo>
                  <a:pt x="1446" y="2934"/>
                </a:lnTo>
                <a:lnTo>
                  <a:pt x="1447" y="2934"/>
                </a:lnTo>
                <a:lnTo>
                  <a:pt x="1447" y="2934"/>
                </a:lnTo>
                <a:lnTo>
                  <a:pt x="1449" y="2935"/>
                </a:lnTo>
                <a:lnTo>
                  <a:pt x="1452" y="2936"/>
                </a:lnTo>
                <a:lnTo>
                  <a:pt x="1454" y="2936"/>
                </a:lnTo>
                <a:lnTo>
                  <a:pt x="1456" y="2936"/>
                </a:lnTo>
                <a:lnTo>
                  <a:pt x="1461" y="2938"/>
                </a:lnTo>
                <a:lnTo>
                  <a:pt x="1466" y="2939"/>
                </a:lnTo>
                <a:lnTo>
                  <a:pt x="1467" y="2939"/>
                </a:lnTo>
                <a:lnTo>
                  <a:pt x="1468" y="2940"/>
                </a:lnTo>
                <a:lnTo>
                  <a:pt x="1472" y="2941"/>
                </a:lnTo>
                <a:lnTo>
                  <a:pt x="1476" y="2942"/>
                </a:lnTo>
                <a:lnTo>
                  <a:pt x="1481" y="2943"/>
                </a:lnTo>
                <a:lnTo>
                  <a:pt x="1487" y="2944"/>
                </a:lnTo>
                <a:lnTo>
                  <a:pt x="1489" y="2944"/>
                </a:lnTo>
                <a:lnTo>
                  <a:pt x="1491" y="2945"/>
                </a:lnTo>
                <a:lnTo>
                  <a:pt x="1495" y="2946"/>
                </a:lnTo>
                <a:lnTo>
                  <a:pt x="1499" y="2947"/>
                </a:lnTo>
                <a:lnTo>
                  <a:pt x="1504" y="2948"/>
                </a:lnTo>
                <a:lnTo>
                  <a:pt x="1508" y="2949"/>
                </a:lnTo>
                <a:lnTo>
                  <a:pt x="1511" y="2949"/>
                </a:lnTo>
                <a:lnTo>
                  <a:pt x="1514" y="2950"/>
                </a:lnTo>
                <a:lnTo>
                  <a:pt x="1519" y="2951"/>
                </a:lnTo>
                <a:lnTo>
                  <a:pt x="1524" y="2952"/>
                </a:lnTo>
                <a:lnTo>
                  <a:pt x="1529" y="2953"/>
                </a:lnTo>
                <a:lnTo>
                  <a:pt x="1533" y="2954"/>
                </a:lnTo>
                <a:lnTo>
                  <a:pt x="1537" y="2954"/>
                </a:lnTo>
                <a:lnTo>
                  <a:pt x="1540" y="2955"/>
                </a:lnTo>
                <a:lnTo>
                  <a:pt x="1545" y="2956"/>
                </a:lnTo>
                <a:lnTo>
                  <a:pt x="1550" y="2958"/>
                </a:lnTo>
                <a:lnTo>
                  <a:pt x="1555" y="2959"/>
                </a:lnTo>
                <a:lnTo>
                  <a:pt x="1558" y="2959"/>
                </a:lnTo>
                <a:lnTo>
                  <a:pt x="1563" y="2960"/>
                </a:lnTo>
                <a:lnTo>
                  <a:pt x="1568" y="2961"/>
                </a:lnTo>
                <a:lnTo>
                  <a:pt x="1573" y="2962"/>
                </a:lnTo>
                <a:lnTo>
                  <a:pt x="1578" y="2963"/>
                </a:lnTo>
                <a:lnTo>
                  <a:pt x="1581" y="2964"/>
                </a:lnTo>
                <a:lnTo>
                  <a:pt x="1585" y="2964"/>
                </a:lnTo>
                <a:lnTo>
                  <a:pt x="1592" y="2965"/>
                </a:lnTo>
                <a:lnTo>
                  <a:pt x="1598" y="2966"/>
                </a:lnTo>
                <a:lnTo>
                  <a:pt x="1603" y="2967"/>
                </a:lnTo>
                <a:lnTo>
                  <a:pt x="1608" y="2968"/>
                </a:lnTo>
                <a:lnTo>
                  <a:pt x="1611" y="2968"/>
                </a:lnTo>
                <a:lnTo>
                  <a:pt x="1613" y="2969"/>
                </a:lnTo>
                <a:lnTo>
                  <a:pt x="1621" y="2970"/>
                </a:lnTo>
                <a:lnTo>
                  <a:pt x="1628" y="2971"/>
                </a:lnTo>
                <a:lnTo>
                  <a:pt x="1633" y="2972"/>
                </a:lnTo>
                <a:lnTo>
                  <a:pt x="1638" y="2973"/>
                </a:lnTo>
                <a:lnTo>
                  <a:pt x="1641" y="2973"/>
                </a:lnTo>
                <a:lnTo>
                  <a:pt x="1645" y="2974"/>
                </a:lnTo>
                <a:lnTo>
                  <a:pt x="1651" y="2975"/>
                </a:lnTo>
                <a:lnTo>
                  <a:pt x="1658" y="2975"/>
                </a:lnTo>
                <a:lnTo>
                  <a:pt x="1665" y="2976"/>
                </a:lnTo>
                <a:lnTo>
                  <a:pt x="1671" y="2977"/>
                </a:lnTo>
                <a:lnTo>
                  <a:pt x="1675" y="2978"/>
                </a:lnTo>
                <a:lnTo>
                  <a:pt x="1679" y="2978"/>
                </a:lnTo>
                <a:lnTo>
                  <a:pt x="1684" y="2979"/>
                </a:lnTo>
                <a:lnTo>
                  <a:pt x="1691" y="2980"/>
                </a:lnTo>
                <a:lnTo>
                  <a:pt x="1698" y="2981"/>
                </a:lnTo>
                <a:lnTo>
                  <a:pt x="1706" y="2982"/>
                </a:lnTo>
                <a:lnTo>
                  <a:pt x="1710" y="2983"/>
                </a:lnTo>
                <a:lnTo>
                  <a:pt x="1714" y="2983"/>
                </a:lnTo>
                <a:lnTo>
                  <a:pt x="1718" y="2984"/>
                </a:lnTo>
                <a:lnTo>
                  <a:pt x="1724" y="2984"/>
                </a:lnTo>
                <a:lnTo>
                  <a:pt x="1733" y="2986"/>
                </a:lnTo>
                <a:lnTo>
                  <a:pt x="1742" y="2987"/>
                </a:lnTo>
                <a:lnTo>
                  <a:pt x="1750" y="2988"/>
                </a:lnTo>
                <a:lnTo>
                  <a:pt x="1760" y="2989"/>
                </a:lnTo>
                <a:lnTo>
                  <a:pt x="1769" y="2990"/>
                </a:lnTo>
                <a:lnTo>
                  <a:pt x="1778" y="2992"/>
                </a:lnTo>
                <a:lnTo>
                  <a:pt x="1783" y="2993"/>
                </a:lnTo>
                <a:lnTo>
                  <a:pt x="1787" y="2993"/>
                </a:lnTo>
                <a:lnTo>
                  <a:pt x="1793" y="2994"/>
                </a:lnTo>
                <a:lnTo>
                  <a:pt x="1798" y="2994"/>
                </a:lnTo>
                <a:lnTo>
                  <a:pt x="1807" y="2995"/>
                </a:lnTo>
                <a:lnTo>
                  <a:pt x="1815" y="2996"/>
                </a:lnTo>
                <a:lnTo>
                  <a:pt x="1821" y="2997"/>
                </a:lnTo>
                <a:lnTo>
                  <a:pt x="1828" y="2998"/>
                </a:lnTo>
                <a:lnTo>
                  <a:pt x="1833" y="2998"/>
                </a:lnTo>
                <a:lnTo>
                  <a:pt x="1838" y="2999"/>
                </a:lnTo>
                <a:lnTo>
                  <a:pt x="1846" y="3000"/>
                </a:lnTo>
                <a:lnTo>
                  <a:pt x="1854" y="3001"/>
                </a:lnTo>
                <a:lnTo>
                  <a:pt x="1862" y="3001"/>
                </a:lnTo>
                <a:lnTo>
                  <a:pt x="1870" y="3002"/>
                </a:lnTo>
                <a:lnTo>
                  <a:pt x="1874" y="3003"/>
                </a:lnTo>
                <a:lnTo>
                  <a:pt x="1879" y="3003"/>
                </a:lnTo>
                <a:lnTo>
                  <a:pt x="1886" y="3004"/>
                </a:lnTo>
                <a:lnTo>
                  <a:pt x="1894" y="3005"/>
                </a:lnTo>
                <a:lnTo>
                  <a:pt x="1903" y="3006"/>
                </a:lnTo>
                <a:lnTo>
                  <a:pt x="1912" y="3007"/>
                </a:lnTo>
                <a:lnTo>
                  <a:pt x="1916" y="3007"/>
                </a:lnTo>
                <a:lnTo>
                  <a:pt x="1920" y="3007"/>
                </a:lnTo>
                <a:lnTo>
                  <a:pt x="1928" y="3008"/>
                </a:lnTo>
                <a:lnTo>
                  <a:pt x="1936" y="3009"/>
                </a:lnTo>
                <a:lnTo>
                  <a:pt x="1945" y="3010"/>
                </a:lnTo>
                <a:lnTo>
                  <a:pt x="1953" y="3011"/>
                </a:lnTo>
                <a:lnTo>
                  <a:pt x="1960" y="3011"/>
                </a:lnTo>
                <a:lnTo>
                  <a:pt x="1965" y="3012"/>
                </a:lnTo>
                <a:lnTo>
                  <a:pt x="1973" y="3012"/>
                </a:lnTo>
                <a:lnTo>
                  <a:pt x="1981" y="3013"/>
                </a:lnTo>
                <a:lnTo>
                  <a:pt x="1988" y="3014"/>
                </a:lnTo>
                <a:lnTo>
                  <a:pt x="1997" y="3015"/>
                </a:lnTo>
                <a:lnTo>
                  <a:pt x="2004" y="3015"/>
                </a:lnTo>
                <a:lnTo>
                  <a:pt x="2011" y="3016"/>
                </a:lnTo>
                <a:lnTo>
                  <a:pt x="2019" y="3017"/>
                </a:lnTo>
                <a:lnTo>
                  <a:pt x="2028" y="3017"/>
                </a:lnTo>
                <a:lnTo>
                  <a:pt x="2034" y="3018"/>
                </a:lnTo>
                <a:lnTo>
                  <a:pt x="2041" y="3018"/>
                </a:lnTo>
                <a:lnTo>
                  <a:pt x="2049" y="3019"/>
                </a:lnTo>
                <a:lnTo>
                  <a:pt x="2059" y="3020"/>
                </a:lnTo>
                <a:lnTo>
                  <a:pt x="2067" y="3021"/>
                </a:lnTo>
                <a:lnTo>
                  <a:pt x="2075" y="3021"/>
                </a:lnTo>
                <a:lnTo>
                  <a:pt x="2081" y="3022"/>
                </a:lnTo>
                <a:lnTo>
                  <a:pt x="2086" y="3022"/>
                </a:lnTo>
                <a:lnTo>
                  <a:pt x="2097" y="3023"/>
                </a:lnTo>
                <a:lnTo>
                  <a:pt x="2107" y="3024"/>
                </a:lnTo>
                <a:lnTo>
                  <a:pt x="2116" y="3026"/>
                </a:lnTo>
                <a:lnTo>
                  <a:pt x="2126" y="3026"/>
                </a:lnTo>
                <a:lnTo>
                  <a:pt x="2130" y="3027"/>
                </a:lnTo>
                <a:lnTo>
                  <a:pt x="2133" y="3027"/>
                </a:lnTo>
                <a:lnTo>
                  <a:pt x="2145" y="3028"/>
                </a:lnTo>
                <a:lnTo>
                  <a:pt x="2159" y="3029"/>
                </a:lnTo>
                <a:lnTo>
                  <a:pt x="2167" y="3030"/>
                </a:lnTo>
                <a:lnTo>
                  <a:pt x="2176" y="3030"/>
                </a:lnTo>
                <a:lnTo>
                  <a:pt x="2178" y="3030"/>
                </a:lnTo>
                <a:lnTo>
                  <a:pt x="2181" y="3031"/>
                </a:lnTo>
                <a:lnTo>
                  <a:pt x="2188" y="3031"/>
                </a:lnTo>
                <a:lnTo>
                  <a:pt x="2197" y="3032"/>
                </a:lnTo>
                <a:lnTo>
                  <a:pt x="2205" y="3032"/>
                </a:lnTo>
                <a:lnTo>
                  <a:pt x="2213" y="3033"/>
                </a:lnTo>
                <a:lnTo>
                  <a:pt x="2221" y="3034"/>
                </a:lnTo>
                <a:lnTo>
                  <a:pt x="2231" y="3034"/>
                </a:lnTo>
                <a:lnTo>
                  <a:pt x="2240" y="3035"/>
                </a:lnTo>
                <a:lnTo>
                  <a:pt x="2249" y="3036"/>
                </a:lnTo>
                <a:lnTo>
                  <a:pt x="2259" y="3036"/>
                </a:lnTo>
                <a:lnTo>
                  <a:pt x="2268" y="3037"/>
                </a:lnTo>
                <a:lnTo>
                  <a:pt x="2274" y="3037"/>
                </a:lnTo>
                <a:lnTo>
                  <a:pt x="2280" y="3038"/>
                </a:lnTo>
                <a:lnTo>
                  <a:pt x="2281" y="3038"/>
                </a:lnTo>
                <a:lnTo>
                  <a:pt x="2283" y="3038"/>
                </a:lnTo>
                <a:lnTo>
                  <a:pt x="2283" y="3038"/>
                </a:lnTo>
                <a:lnTo>
                  <a:pt x="2284" y="3038"/>
                </a:lnTo>
                <a:lnTo>
                  <a:pt x="2294" y="3039"/>
                </a:lnTo>
                <a:lnTo>
                  <a:pt x="2304" y="3039"/>
                </a:lnTo>
                <a:lnTo>
                  <a:pt x="2313" y="3040"/>
                </a:lnTo>
                <a:lnTo>
                  <a:pt x="2323" y="3040"/>
                </a:lnTo>
                <a:lnTo>
                  <a:pt x="2328" y="3041"/>
                </a:lnTo>
                <a:lnTo>
                  <a:pt x="2332" y="3041"/>
                </a:lnTo>
                <a:lnTo>
                  <a:pt x="2335" y="3041"/>
                </a:lnTo>
                <a:lnTo>
                  <a:pt x="2338" y="3041"/>
                </a:lnTo>
                <a:lnTo>
                  <a:pt x="2345" y="3042"/>
                </a:lnTo>
                <a:lnTo>
                  <a:pt x="2352" y="3042"/>
                </a:lnTo>
                <a:lnTo>
                  <a:pt x="2363" y="3043"/>
                </a:lnTo>
                <a:lnTo>
                  <a:pt x="2373" y="3044"/>
                </a:lnTo>
                <a:lnTo>
                  <a:pt x="2384" y="3044"/>
                </a:lnTo>
                <a:lnTo>
                  <a:pt x="2395" y="3045"/>
                </a:lnTo>
                <a:lnTo>
                  <a:pt x="2403" y="3046"/>
                </a:lnTo>
                <a:lnTo>
                  <a:pt x="2412" y="3046"/>
                </a:lnTo>
                <a:lnTo>
                  <a:pt x="2426" y="3047"/>
                </a:lnTo>
                <a:lnTo>
                  <a:pt x="2439" y="3048"/>
                </a:lnTo>
                <a:lnTo>
                  <a:pt x="2441" y="3048"/>
                </a:lnTo>
                <a:lnTo>
                  <a:pt x="2443" y="3048"/>
                </a:lnTo>
                <a:lnTo>
                  <a:pt x="2448" y="3048"/>
                </a:lnTo>
                <a:lnTo>
                  <a:pt x="2452" y="3048"/>
                </a:lnTo>
                <a:lnTo>
                  <a:pt x="2456" y="3049"/>
                </a:lnTo>
                <a:lnTo>
                  <a:pt x="2461" y="3049"/>
                </a:lnTo>
                <a:lnTo>
                  <a:pt x="2463" y="3049"/>
                </a:lnTo>
                <a:lnTo>
                  <a:pt x="2465" y="3049"/>
                </a:lnTo>
                <a:lnTo>
                  <a:pt x="2479" y="3050"/>
                </a:lnTo>
                <a:lnTo>
                  <a:pt x="2494" y="3051"/>
                </a:lnTo>
                <a:lnTo>
                  <a:pt x="2500" y="3051"/>
                </a:lnTo>
                <a:lnTo>
                  <a:pt x="2505" y="3051"/>
                </a:lnTo>
                <a:lnTo>
                  <a:pt x="2516" y="3052"/>
                </a:lnTo>
                <a:lnTo>
                  <a:pt x="2528" y="3053"/>
                </a:lnTo>
                <a:lnTo>
                  <a:pt x="2538" y="3053"/>
                </a:lnTo>
                <a:lnTo>
                  <a:pt x="2549" y="3054"/>
                </a:lnTo>
                <a:lnTo>
                  <a:pt x="2557" y="3054"/>
                </a:lnTo>
                <a:lnTo>
                  <a:pt x="2566" y="3055"/>
                </a:lnTo>
                <a:lnTo>
                  <a:pt x="2576" y="3055"/>
                </a:lnTo>
                <a:lnTo>
                  <a:pt x="2586" y="3056"/>
                </a:lnTo>
                <a:lnTo>
                  <a:pt x="2596" y="3056"/>
                </a:lnTo>
                <a:lnTo>
                  <a:pt x="2606" y="3057"/>
                </a:lnTo>
                <a:lnTo>
                  <a:pt x="2616" y="3057"/>
                </a:lnTo>
                <a:lnTo>
                  <a:pt x="2627" y="3058"/>
                </a:lnTo>
                <a:lnTo>
                  <a:pt x="2636" y="3058"/>
                </a:lnTo>
                <a:lnTo>
                  <a:pt x="2645" y="3059"/>
                </a:lnTo>
                <a:lnTo>
                  <a:pt x="2654" y="3059"/>
                </a:lnTo>
                <a:lnTo>
                  <a:pt x="2664" y="3061"/>
                </a:lnTo>
                <a:lnTo>
                  <a:pt x="2675" y="3061"/>
                </a:lnTo>
                <a:lnTo>
                  <a:pt x="2686" y="3062"/>
                </a:lnTo>
                <a:lnTo>
                  <a:pt x="2695" y="3062"/>
                </a:lnTo>
                <a:lnTo>
                  <a:pt x="2704" y="3063"/>
                </a:lnTo>
                <a:lnTo>
                  <a:pt x="2713" y="3063"/>
                </a:lnTo>
                <a:lnTo>
                  <a:pt x="2722" y="3063"/>
                </a:lnTo>
                <a:lnTo>
                  <a:pt x="2728" y="3064"/>
                </a:lnTo>
                <a:lnTo>
                  <a:pt x="2734" y="3064"/>
                </a:lnTo>
                <a:lnTo>
                  <a:pt x="2736" y="3064"/>
                </a:lnTo>
                <a:lnTo>
                  <a:pt x="2738" y="3064"/>
                </a:lnTo>
                <a:lnTo>
                  <a:pt x="2743" y="3064"/>
                </a:lnTo>
                <a:lnTo>
                  <a:pt x="2748" y="3064"/>
                </a:lnTo>
                <a:lnTo>
                  <a:pt x="2756" y="3065"/>
                </a:lnTo>
                <a:lnTo>
                  <a:pt x="2765" y="3065"/>
                </a:lnTo>
                <a:lnTo>
                  <a:pt x="2774" y="3066"/>
                </a:lnTo>
                <a:lnTo>
                  <a:pt x="2782" y="3066"/>
                </a:lnTo>
                <a:lnTo>
                  <a:pt x="2795" y="3066"/>
                </a:lnTo>
                <a:lnTo>
                  <a:pt x="2806" y="3067"/>
                </a:lnTo>
                <a:lnTo>
                  <a:pt x="2815" y="3067"/>
                </a:lnTo>
                <a:lnTo>
                  <a:pt x="2824" y="3068"/>
                </a:lnTo>
                <a:lnTo>
                  <a:pt x="2834" y="3068"/>
                </a:lnTo>
                <a:lnTo>
                  <a:pt x="2843" y="3069"/>
                </a:lnTo>
                <a:lnTo>
                  <a:pt x="2848" y="3069"/>
                </a:lnTo>
                <a:lnTo>
                  <a:pt x="2853" y="3069"/>
                </a:lnTo>
                <a:lnTo>
                  <a:pt x="2858" y="3069"/>
                </a:lnTo>
                <a:lnTo>
                  <a:pt x="2864" y="3069"/>
                </a:lnTo>
                <a:lnTo>
                  <a:pt x="2866" y="3069"/>
                </a:lnTo>
                <a:lnTo>
                  <a:pt x="2867" y="3070"/>
                </a:lnTo>
                <a:lnTo>
                  <a:pt x="2876" y="3070"/>
                </a:lnTo>
                <a:lnTo>
                  <a:pt x="2886" y="3070"/>
                </a:lnTo>
                <a:lnTo>
                  <a:pt x="2896" y="3071"/>
                </a:lnTo>
                <a:lnTo>
                  <a:pt x="2905" y="3071"/>
                </a:lnTo>
                <a:lnTo>
                  <a:pt x="2917" y="3072"/>
                </a:lnTo>
                <a:lnTo>
                  <a:pt x="2930" y="3072"/>
                </a:lnTo>
                <a:lnTo>
                  <a:pt x="2939" y="3072"/>
                </a:lnTo>
                <a:lnTo>
                  <a:pt x="2948" y="3073"/>
                </a:lnTo>
                <a:lnTo>
                  <a:pt x="2957" y="3073"/>
                </a:lnTo>
                <a:lnTo>
                  <a:pt x="2967" y="3073"/>
                </a:lnTo>
                <a:lnTo>
                  <a:pt x="2971" y="3074"/>
                </a:lnTo>
                <a:lnTo>
                  <a:pt x="2976" y="3074"/>
                </a:lnTo>
                <a:lnTo>
                  <a:pt x="2977" y="3074"/>
                </a:lnTo>
                <a:lnTo>
                  <a:pt x="2978" y="3074"/>
                </a:lnTo>
                <a:lnTo>
                  <a:pt x="2981" y="3074"/>
                </a:lnTo>
                <a:lnTo>
                  <a:pt x="2984" y="3074"/>
                </a:lnTo>
                <a:lnTo>
                  <a:pt x="2988" y="3074"/>
                </a:lnTo>
                <a:lnTo>
                  <a:pt x="2993" y="3074"/>
                </a:lnTo>
                <a:lnTo>
                  <a:pt x="3003" y="3075"/>
                </a:lnTo>
                <a:lnTo>
                  <a:pt x="3012" y="3075"/>
                </a:lnTo>
                <a:lnTo>
                  <a:pt x="3021" y="3075"/>
                </a:lnTo>
                <a:lnTo>
                  <a:pt x="3031" y="3076"/>
                </a:lnTo>
                <a:lnTo>
                  <a:pt x="3043" y="3076"/>
                </a:lnTo>
                <a:lnTo>
                  <a:pt x="3056" y="3076"/>
                </a:lnTo>
                <a:lnTo>
                  <a:pt x="3065" y="3077"/>
                </a:lnTo>
                <a:lnTo>
                  <a:pt x="3072" y="3077"/>
                </a:lnTo>
                <a:lnTo>
                  <a:pt x="3080" y="3077"/>
                </a:lnTo>
                <a:lnTo>
                  <a:pt x="3087" y="3078"/>
                </a:lnTo>
                <a:lnTo>
                  <a:pt x="3090" y="3078"/>
                </a:lnTo>
                <a:lnTo>
                  <a:pt x="3093" y="3078"/>
                </a:lnTo>
                <a:lnTo>
                  <a:pt x="3093" y="3078"/>
                </a:lnTo>
                <a:lnTo>
                  <a:pt x="3094" y="3078"/>
                </a:lnTo>
                <a:lnTo>
                  <a:pt x="3108" y="3078"/>
                </a:lnTo>
                <a:lnTo>
                  <a:pt x="3121" y="3079"/>
                </a:lnTo>
                <a:lnTo>
                  <a:pt x="3131" y="3079"/>
                </a:lnTo>
                <a:lnTo>
                  <a:pt x="3140" y="3079"/>
                </a:lnTo>
                <a:lnTo>
                  <a:pt x="3150" y="3079"/>
                </a:lnTo>
                <a:lnTo>
                  <a:pt x="3159" y="3080"/>
                </a:lnTo>
                <a:lnTo>
                  <a:pt x="3173" y="3080"/>
                </a:lnTo>
                <a:lnTo>
                  <a:pt x="3187" y="3081"/>
                </a:lnTo>
                <a:lnTo>
                  <a:pt x="3197" y="3081"/>
                </a:lnTo>
                <a:lnTo>
                  <a:pt x="3206" y="3081"/>
                </a:lnTo>
                <a:lnTo>
                  <a:pt x="3215" y="3081"/>
                </a:lnTo>
                <a:lnTo>
                  <a:pt x="3225" y="3082"/>
                </a:lnTo>
                <a:lnTo>
                  <a:pt x="3240" y="3082"/>
                </a:lnTo>
                <a:lnTo>
                  <a:pt x="3253" y="3083"/>
                </a:lnTo>
                <a:lnTo>
                  <a:pt x="3262" y="3083"/>
                </a:lnTo>
                <a:lnTo>
                  <a:pt x="3272" y="3083"/>
                </a:lnTo>
                <a:lnTo>
                  <a:pt x="3282" y="3083"/>
                </a:lnTo>
                <a:lnTo>
                  <a:pt x="3291" y="3083"/>
                </a:lnTo>
                <a:lnTo>
                  <a:pt x="3302" y="3084"/>
                </a:lnTo>
                <a:lnTo>
                  <a:pt x="3313" y="3084"/>
                </a:lnTo>
                <a:lnTo>
                  <a:pt x="3315" y="3084"/>
                </a:lnTo>
                <a:lnTo>
                  <a:pt x="3317" y="3084"/>
                </a:lnTo>
                <a:lnTo>
                  <a:pt x="3319" y="3084"/>
                </a:lnTo>
                <a:lnTo>
                  <a:pt x="3321" y="3084"/>
                </a:lnTo>
                <a:lnTo>
                  <a:pt x="3330" y="3085"/>
                </a:lnTo>
                <a:lnTo>
                  <a:pt x="3340" y="3085"/>
                </a:lnTo>
                <a:lnTo>
                  <a:pt x="3349" y="3085"/>
                </a:lnTo>
                <a:lnTo>
                  <a:pt x="3358" y="3085"/>
                </a:lnTo>
                <a:lnTo>
                  <a:pt x="3374" y="3086"/>
                </a:lnTo>
                <a:lnTo>
                  <a:pt x="3388" y="3086"/>
                </a:lnTo>
                <a:lnTo>
                  <a:pt x="3396" y="3086"/>
                </a:lnTo>
                <a:lnTo>
                  <a:pt x="3405" y="3086"/>
                </a:lnTo>
                <a:lnTo>
                  <a:pt x="3413" y="3086"/>
                </a:lnTo>
                <a:lnTo>
                  <a:pt x="3420" y="3087"/>
                </a:lnTo>
                <a:lnTo>
                  <a:pt x="3423" y="3087"/>
                </a:lnTo>
                <a:lnTo>
                  <a:pt x="3426" y="3087"/>
                </a:lnTo>
                <a:lnTo>
                  <a:pt x="3428" y="3087"/>
                </a:lnTo>
                <a:lnTo>
                  <a:pt x="3432" y="3087"/>
                </a:lnTo>
                <a:lnTo>
                  <a:pt x="3444" y="3087"/>
                </a:lnTo>
                <a:lnTo>
                  <a:pt x="3457" y="3087"/>
                </a:lnTo>
                <a:lnTo>
                  <a:pt x="3467" y="3088"/>
                </a:lnTo>
                <a:lnTo>
                  <a:pt x="3477" y="3088"/>
                </a:lnTo>
                <a:lnTo>
                  <a:pt x="3486" y="3088"/>
                </a:lnTo>
                <a:lnTo>
                  <a:pt x="3495" y="3088"/>
                </a:lnTo>
                <a:lnTo>
                  <a:pt x="3511" y="3089"/>
                </a:lnTo>
                <a:lnTo>
                  <a:pt x="3525" y="3089"/>
                </a:lnTo>
                <a:lnTo>
                  <a:pt x="3536" y="3089"/>
                </a:lnTo>
                <a:lnTo>
                  <a:pt x="3546" y="3089"/>
                </a:lnTo>
                <a:lnTo>
                  <a:pt x="3556" y="3089"/>
                </a:lnTo>
                <a:lnTo>
                  <a:pt x="3567" y="3090"/>
                </a:lnTo>
                <a:lnTo>
                  <a:pt x="3581" y="3090"/>
                </a:lnTo>
                <a:lnTo>
                  <a:pt x="3595" y="3090"/>
                </a:lnTo>
                <a:lnTo>
                  <a:pt x="3606" y="3090"/>
                </a:lnTo>
                <a:lnTo>
                  <a:pt x="3616" y="3091"/>
                </a:lnTo>
                <a:lnTo>
                  <a:pt x="3626" y="3091"/>
                </a:lnTo>
                <a:lnTo>
                  <a:pt x="3636" y="3091"/>
                </a:lnTo>
                <a:lnTo>
                  <a:pt x="3651" y="3091"/>
                </a:lnTo>
                <a:lnTo>
                  <a:pt x="3667" y="3091"/>
                </a:lnTo>
                <a:lnTo>
                  <a:pt x="3677" y="3092"/>
                </a:lnTo>
                <a:lnTo>
                  <a:pt x="3687" y="3092"/>
                </a:lnTo>
                <a:lnTo>
                  <a:pt x="3697" y="3092"/>
                </a:lnTo>
                <a:lnTo>
                  <a:pt x="3708" y="3092"/>
                </a:lnTo>
                <a:lnTo>
                  <a:pt x="3722" y="3092"/>
                </a:lnTo>
                <a:lnTo>
                  <a:pt x="3738" y="3092"/>
                </a:lnTo>
                <a:lnTo>
                  <a:pt x="3751" y="3093"/>
                </a:lnTo>
                <a:lnTo>
                  <a:pt x="3765" y="3093"/>
                </a:lnTo>
                <a:lnTo>
                  <a:pt x="3767" y="3093"/>
                </a:lnTo>
                <a:lnTo>
                  <a:pt x="3767" y="3093"/>
                </a:lnTo>
                <a:lnTo>
                  <a:pt x="3773" y="3093"/>
                </a:lnTo>
                <a:lnTo>
                  <a:pt x="3779" y="3093"/>
                </a:lnTo>
                <a:lnTo>
                  <a:pt x="3794" y="3093"/>
                </a:lnTo>
                <a:lnTo>
                  <a:pt x="3810" y="3093"/>
                </a:lnTo>
                <a:lnTo>
                  <a:pt x="3819" y="3095"/>
                </a:lnTo>
                <a:lnTo>
                  <a:pt x="3829" y="3095"/>
                </a:lnTo>
                <a:lnTo>
                  <a:pt x="3840" y="3095"/>
                </a:lnTo>
                <a:lnTo>
                  <a:pt x="3850" y="3095"/>
                </a:lnTo>
                <a:lnTo>
                  <a:pt x="3864" y="3095"/>
                </a:lnTo>
                <a:lnTo>
                  <a:pt x="3879" y="3095"/>
                </a:lnTo>
                <a:lnTo>
                  <a:pt x="3881" y="3095"/>
                </a:lnTo>
                <a:lnTo>
                  <a:pt x="3884" y="3095"/>
                </a:lnTo>
                <a:lnTo>
                  <a:pt x="3885" y="3095"/>
                </a:lnTo>
                <a:lnTo>
                  <a:pt x="3886" y="3095"/>
                </a:lnTo>
                <a:lnTo>
                  <a:pt x="3895" y="3095"/>
                </a:lnTo>
                <a:lnTo>
                  <a:pt x="3905" y="3095"/>
                </a:lnTo>
                <a:lnTo>
                  <a:pt x="3915" y="3095"/>
                </a:lnTo>
                <a:lnTo>
                  <a:pt x="3924" y="3096"/>
                </a:lnTo>
                <a:lnTo>
                  <a:pt x="3940" y="3096"/>
                </a:lnTo>
                <a:lnTo>
                  <a:pt x="3954" y="3096"/>
                </a:lnTo>
                <a:lnTo>
                  <a:pt x="3965" y="3096"/>
                </a:lnTo>
                <a:lnTo>
                  <a:pt x="3976" y="3096"/>
                </a:lnTo>
                <a:lnTo>
                  <a:pt x="3986" y="3096"/>
                </a:lnTo>
                <a:lnTo>
                  <a:pt x="3996" y="3096"/>
                </a:lnTo>
                <a:lnTo>
                  <a:pt x="4005" y="3096"/>
                </a:lnTo>
                <a:lnTo>
                  <a:pt x="4013" y="3096"/>
                </a:lnTo>
                <a:lnTo>
                  <a:pt x="4020" y="3096"/>
                </a:lnTo>
                <a:lnTo>
                  <a:pt x="4028" y="3096"/>
                </a:lnTo>
                <a:lnTo>
                  <a:pt x="4040" y="3097"/>
                </a:lnTo>
                <a:lnTo>
                  <a:pt x="4051" y="3097"/>
                </a:lnTo>
                <a:lnTo>
                  <a:pt x="4062" y="3097"/>
                </a:lnTo>
                <a:lnTo>
                  <a:pt x="4074" y="3097"/>
                </a:lnTo>
                <a:lnTo>
                  <a:pt x="4088" y="3097"/>
                </a:lnTo>
                <a:lnTo>
                  <a:pt x="4101" y="3097"/>
                </a:lnTo>
                <a:lnTo>
                  <a:pt x="4117" y="3097"/>
                </a:lnTo>
                <a:lnTo>
                  <a:pt x="4131" y="3097"/>
                </a:lnTo>
                <a:lnTo>
                  <a:pt x="4133" y="3097"/>
                </a:lnTo>
                <a:lnTo>
                  <a:pt x="4134" y="3097"/>
                </a:lnTo>
                <a:lnTo>
                  <a:pt x="4139" y="3097"/>
                </a:lnTo>
                <a:lnTo>
                  <a:pt x="4143" y="3097"/>
                </a:lnTo>
                <a:lnTo>
                  <a:pt x="4146" y="3097"/>
                </a:lnTo>
                <a:lnTo>
                  <a:pt x="4150" y="3097"/>
                </a:lnTo>
                <a:lnTo>
                  <a:pt x="4163" y="3097"/>
                </a:lnTo>
                <a:lnTo>
                  <a:pt x="4177" y="3097"/>
                </a:lnTo>
                <a:lnTo>
                  <a:pt x="4195" y="3097"/>
                </a:lnTo>
                <a:lnTo>
                  <a:pt x="4214" y="3097"/>
                </a:lnTo>
                <a:lnTo>
                  <a:pt x="4232" y="3097"/>
                </a:lnTo>
                <a:lnTo>
                  <a:pt x="4252" y="3097"/>
                </a:lnTo>
                <a:lnTo>
                  <a:pt x="4289" y="3097"/>
                </a:lnTo>
                <a:lnTo>
                  <a:pt x="4327" y="3097"/>
                </a:lnTo>
                <a:lnTo>
                  <a:pt x="4365" y="3097"/>
                </a:lnTo>
                <a:lnTo>
                  <a:pt x="4402" y="3097"/>
                </a:lnTo>
                <a:lnTo>
                  <a:pt x="4409" y="3097"/>
                </a:lnTo>
                <a:lnTo>
                  <a:pt x="4415" y="3097"/>
                </a:lnTo>
                <a:lnTo>
                  <a:pt x="4415" y="3097"/>
                </a:lnTo>
                <a:lnTo>
                  <a:pt x="4415" y="3097"/>
                </a:lnTo>
                <a:lnTo>
                  <a:pt x="4416" y="3097"/>
                </a:lnTo>
                <a:lnTo>
                  <a:pt x="4417" y="3097"/>
                </a:lnTo>
                <a:lnTo>
                  <a:pt x="4423" y="3097"/>
                </a:lnTo>
                <a:lnTo>
                  <a:pt x="4428" y="3097"/>
                </a:lnTo>
                <a:lnTo>
                  <a:pt x="4441" y="3097"/>
                </a:lnTo>
                <a:lnTo>
                  <a:pt x="4453" y="3097"/>
                </a:lnTo>
                <a:lnTo>
                  <a:pt x="4465" y="3097"/>
                </a:lnTo>
                <a:lnTo>
                  <a:pt x="4478" y="3097"/>
                </a:lnTo>
                <a:lnTo>
                  <a:pt x="4488" y="3097"/>
                </a:lnTo>
                <a:lnTo>
                  <a:pt x="4498" y="3097"/>
                </a:lnTo>
                <a:lnTo>
                  <a:pt x="4512" y="3097"/>
                </a:lnTo>
                <a:lnTo>
                  <a:pt x="4525" y="3097"/>
                </a:lnTo>
                <a:lnTo>
                  <a:pt x="4539" y="3097"/>
                </a:lnTo>
                <a:lnTo>
                  <a:pt x="4552" y="3097"/>
                </a:lnTo>
                <a:lnTo>
                  <a:pt x="4564" y="3097"/>
                </a:lnTo>
                <a:lnTo>
                  <a:pt x="4578" y="3096"/>
                </a:lnTo>
                <a:lnTo>
                  <a:pt x="4581" y="3096"/>
                </a:lnTo>
                <a:lnTo>
                  <a:pt x="4585" y="3096"/>
                </a:lnTo>
                <a:lnTo>
                  <a:pt x="4595" y="3096"/>
                </a:lnTo>
                <a:lnTo>
                  <a:pt x="4606" y="3096"/>
                </a:lnTo>
                <a:lnTo>
                  <a:pt x="4616" y="3096"/>
                </a:lnTo>
                <a:lnTo>
                  <a:pt x="4626" y="3096"/>
                </a:lnTo>
                <a:lnTo>
                  <a:pt x="4639" y="3096"/>
                </a:lnTo>
                <a:lnTo>
                  <a:pt x="4652" y="3096"/>
                </a:lnTo>
                <a:lnTo>
                  <a:pt x="4663" y="3096"/>
                </a:lnTo>
                <a:lnTo>
                  <a:pt x="4676" y="3096"/>
                </a:lnTo>
                <a:lnTo>
                  <a:pt x="4688" y="3096"/>
                </a:lnTo>
                <a:lnTo>
                  <a:pt x="4699" y="3095"/>
                </a:lnTo>
                <a:lnTo>
                  <a:pt x="4713" y="3095"/>
                </a:lnTo>
                <a:lnTo>
                  <a:pt x="4726" y="3095"/>
                </a:lnTo>
                <a:lnTo>
                  <a:pt x="4731" y="3095"/>
                </a:lnTo>
                <a:lnTo>
                  <a:pt x="4736" y="3095"/>
                </a:lnTo>
                <a:lnTo>
                  <a:pt x="4741" y="3095"/>
                </a:lnTo>
                <a:lnTo>
                  <a:pt x="4744" y="3095"/>
                </a:lnTo>
                <a:lnTo>
                  <a:pt x="4747" y="3095"/>
                </a:lnTo>
                <a:lnTo>
                  <a:pt x="4750" y="3095"/>
                </a:lnTo>
                <a:lnTo>
                  <a:pt x="4761" y="3095"/>
                </a:lnTo>
                <a:lnTo>
                  <a:pt x="4773" y="3095"/>
                </a:lnTo>
                <a:lnTo>
                  <a:pt x="4787" y="3093"/>
                </a:lnTo>
                <a:lnTo>
                  <a:pt x="4801" y="3093"/>
                </a:lnTo>
                <a:lnTo>
                  <a:pt x="4812" y="3093"/>
                </a:lnTo>
                <a:lnTo>
                  <a:pt x="4823" y="3093"/>
                </a:lnTo>
                <a:lnTo>
                  <a:pt x="4833" y="3093"/>
                </a:lnTo>
                <a:lnTo>
                  <a:pt x="4845" y="3093"/>
                </a:lnTo>
                <a:lnTo>
                  <a:pt x="4859" y="3093"/>
                </a:lnTo>
                <a:lnTo>
                  <a:pt x="4874" y="3092"/>
                </a:lnTo>
                <a:lnTo>
                  <a:pt x="4880" y="3092"/>
                </a:lnTo>
                <a:lnTo>
                  <a:pt x="4886" y="3092"/>
                </a:lnTo>
                <a:lnTo>
                  <a:pt x="4901" y="3092"/>
                </a:lnTo>
                <a:lnTo>
                  <a:pt x="4917" y="3092"/>
                </a:lnTo>
                <a:lnTo>
                  <a:pt x="4929" y="3092"/>
                </a:lnTo>
                <a:lnTo>
                  <a:pt x="4942" y="3091"/>
                </a:lnTo>
                <a:lnTo>
                  <a:pt x="4953" y="3091"/>
                </a:lnTo>
                <a:lnTo>
                  <a:pt x="4965" y="3091"/>
                </a:lnTo>
                <a:lnTo>
                  <a:pt x="4977" y="3091"/>
                </a:lnTo>
                <a:lnTo>
                  <a:pt x="4988" y="3091"/>
                </a:lnTo>
                <a:lnTo>
                  <a:pt x="4999" y="3090"/>
                </a:lnTo>
                <a:lnTo>
                  <a:pt x="5010" y="3090"/>
                </a:lnTo>
                <a:lnTo>
                  <a:pt x="5015" y="3090"/>
                </a:lnTo>
                <a:lnTo>
                  <a:pt x="5019" y="3090"/>
                </a:lnTo>
                <a:lnTo>
                  <a:pt x="5029" y="3090"/>
                </a:lnTo>
                <a:lnTo>
                  <a:pt x="5038" y="3090"/>
                </a:lnTo>
                <a:lnTo>
                  <a:pt x="5049" y="3090"/>
                </a:lnTo>
                <a:lnTo>
                  <a:pt x="5058" y="3089"/>
                </a:lnTo>
                <a:lnTo>
                  <a:pt x="5071" y="3089"/>
                </a:lnTo>
                <a:lnTo>
                  <a:pt x="5085" y="3089"/>
                </a:lnTo>
                <a:lnTo>
                  <a:pt x="5095" y="3089"/>
                </a:lnTo>
                <a:lnTo>
                  <a:pt x="5106" y="3088"/>
                </a:lnTo>
                <a:lnTo>
                  <a:pt x="5117" y="3088"/>
                </a:lnTo>
                <a:lnTo>
                  <a:pt x="5127" y="3088"/>
                </a:lnTo>
                <a:lnTo>
                  <a:pt x="5136" y="3088"/>
                </a:lnTo>
                <a:lnTo>
                  <a:pt x="5146" y="3088"/>
                </a:lnTo>
                <a:lnTo>
                  <a:pt x="5147" y="3088"/>
                </a:lnTo>
                <a:lnTo>
                  <a:pt x="5147" y="3088"/>
                </a:lnTo>
                <a:lnTo>
                  <a:pt x="5151" y="3087"/>
                </a:lnTo>
                <a:lnTo>
                  <a:pt x="5154" y="3087"/>
                </a:lnTo>
                <a:lnTo>
                  <a:pt x="5165" y="3087"/>
                </a:lnTo>
                <a:lnTo>
                  <a:pt x="5176" y="3087"/>
                </a:lnTo>
                <a:lnTo>
                  <a:pt x="5187" y="3087"/>
                </a:lnTo>
                <a:lnTo>
                  <a:pt x="5197" y="3086"/>
                </a:lnTo>
                <a:lnTo>
                  <a:pt x="5210" y="3086"/>
                </a:lnTo>
                <a:lnTo>
                  <a:pt x="5222" y="3086"/>
                </a:lnTo>
                <a:lnTo>
                  <a:pt x="5233" y="3086"/>
                </a:lnTo>
                <a:lnTo>
                  <a:pt x="5244" y="3085"/>
                </a:lnTo>
                <a:lnTo>
                  <a:pt x="5255" y="3085"/>
                </a:lnTo>
                <a:lnTo>
                  <a:pt x="5265" y="3085"/>
                </a:lnTo>
                <a:lnTo>
                  <a:pt x="5279" y="3084"/>
                </a:lnTo>
                <a:lnTo>
                  <a:pt x="5291" y="3084"/>
                </a:lnTo>
                <a:lnTo>
                  <a:pt x="5301" y="3084"/>
                </a:lnTo>
                <a:lnTo>
                  <a:pt x="5312" y="3084"/>
                </a:lnTo>
                <a:lnTo>
                  <a:pt x="5322" y="3083"/>
                </a:lnTo>
                <a:lnTo>
                  <a:pt x="5332" y="3083"/>
                </a:lnTo>
                <a:lnTo>
                  <a:pt x="5346" y="3083"/>
                </a:lnTo>
                <a:lnTo>
                  <a:pt x="5359" y="3082"/>
                </a:lnTo>
                <a:lnTo>
                  <a:pt x="5369" y="3082"/>
                </a:lnTo>
                <a:lnTo>
                  <a:pt x="5380" y="3082"/>
                </a:lnTo>
                <a:lnTo>
                  <a:pt x="5390" y="3081"/>
                </a:lnTo>
                <a:lnTo>
                  <a:pt x="5399" y="3081"/>
                </a:lnTo>
                <a:lnTo>
                  <a:pt x="5412" y="3081"/>
                </a:lnTo>
                <a:lnTo>
                  <a:pt x="5424" y="3080"/>
                </a:lnTo>
                <a:lnTo>
                  <a:pt x="5427" y="3080"/>
                </a:lnTo>
                <a:lnTo>
                  <a:pt x="5429" y="3080"/>
                </a:lnTo>
                <a:lnTo>
                  <a:pt x="5438" y="3080"/>
                </a:lnTo>
                <a:lnTo>
                  <a:pt x="5448" y="3080"/>
                </a:lnTo>
                <a:lnTo>
                  <a:pt x="5457" y="3079"/>
                </a:lnTo>
                <a:lnTo>
                  <a:pt x="5466" y="3079"/>
                </a:lnTo>
                <a:lnTo>
                  <a:pt x="5479" y="3079"/>
                </a:lnTo>
                <a:lnTo>
                  <a:pt x="5491" y="3078"/>
                </a:lnTo>
                <a:lnTo>
                  <a:pt x="5500" y="3078"/>
                </a:lnTo>
                <a:lnTo>
                  <a:pt x="5511" y="3078"/>
                </a:lnTo>
                <a:lnTo>
                  <a:pt x="5521" y="3077"/>
                </a:lnTo>
                <a:lnTo>
                  <a:pt x="5531" y="3077"/>
                </a:lnTo>
                <a:lnTo>
                  <a:pt x="5543" y="3077"/>
                </a:lnTo>
                <a:lnTo>
                  <a:pt x="5556" y="3076"/>
                </a:lnTo>
                <a:lnTo>
                  <a:pt x="5564" y="3076"/>
                </a:lnTo>
                <a:lnTo>
                  <a:pt x="5572" y="3076"/>
                </a:lnTo>
                <a:lnTo>
                  <a:pt x="5573" y="3076"/>
                </a:lnTo>
                <a:lnTo>
                  <a:pt x="5574" y="3076"/>
                </a:lnTo>
                <a:lnTo>
                  <a:pt x="5585" y="3075"/>
                </a:lnTo>
                <a:lnTo>
                  <a:pt x="5595" y="3075"/>
                </a:lnTo>
                <a:lnTo>
                  <a:pt x="5607" y="3075"/>
                </a:lnTo>
                <a:lnTo>
                  <a:pt x="5621" y="3074"/>
                </a:lnTo>
                <a:lnTo>
                  <a:pt x="5630" y="3074"/>
                </a:lnTo>
                <a:lnTo>
                  <a:pt x="5639" y="3073"/>
                </a:lnTo>
                <a:lnTo>
                  <a:pt x="5650" y="3073"/>
                </a:lnTo>
                <a:lnTo>
                  <a:pt x="5659" y="3073"/>
                </a:lnTo>
                <a:lnTo>
                  <a:pt x="5671" y="3072"/>
                </a:lnTo>
                <a:lnTo>
                  <a:pt x="5683" y="3072"/>
                </a:lnTo>
                <a:lnTo>
                  <a:pt x="5693" y="3071"/>
                </a:lnTo>
                <a:lnTo>
                  <a:pt x="5702" y="3071"/>
                </a:lnTo>
                <a:lnTo>
                  <a:pt x="5712" y="3071"/>
                </a:lnTo>
                <a:lnTo>
                  <a:pt x="5722" y="3070"/>
                </a:lnTo>
                <a:lnTo>
                  <a:pt x="5733" y="3070"/>
                </a:lnTo>
                <a:lnTo>
                  <a:pt x="5746" y="3069"/>
                </a:lnTo>
                <a:lnTo>
                  <a:pt x="5755" y="3069"/>
                </a:lnTo>
                <a:lnTo>
                  <a:pt x="5765" y="3068"/>
                </a:lnTo>
                <a:lnTo>
                  <a:pt x="5774" y="3068"/>
                </a:lnTo>
                <a:lnTo>
                  <a:pt x="5784" y="3068"/>
                </a:lnTo>
                <a:lnTo>
                  <a:pt x="5795" y="3067"/>
                </a:lnTo>
                <a:lnTo>
                  <a:pt x="5806" y="3067"/>
                </a:lnTo>
                <a:lnTo>
                  <a:pt x="5816" y="3066"/>
                </a:lnTo>
                <a:lnTo>
                  <a:pt x="5826" y="3066"/>
                </a:lnTo>
                <a:lnTo>
                  <a:pt x="5835" y="3065"/>
                </a:lnTo>
                <a:lnTo>
                  <a:pt x="5844" y="3065"/>
                </a:lnTo>
                <a:lnTo>
                  <a:pt x="5856" y="3065"/>
                </a:lnTo>
                <a:lnTo>
                  <a:pt x="5866" y="3064"/>
                </a:lnTo>
                <a:lnTo>
                  <a:pt x="5876" y="3064"/>
                </a:lnTo>
                <a:lnTo>
                  <a:pt x="5886" y="3063"/>
                </a:lnTo>
                <a:lnTo>
                  <a:pt x="5895" y="3063"/>
                </a:lnTo>
                <a:lnTo>
                  <a:pt x="5904" y="3062"/>
                </a:lnTo>
                <a:lnTo>
                  <a:pt x="5916" y="3062"/>
                </a:lnTo>
                <a:lnTo>
                  <a:pt x="5927" y="3061"/>
                </a:lnTo>
                <a:lnTo>
                  <a:pt x="5936" y="3061"/>
                </a:lnTo>
                <a:lnTo>
                  <a:pt x="5945" y="3059"/>
                </a:lnTo>
                <a:lnTo>
                  <a:pt x="5954" y="3059"/>
                </a:lnTo>
                <a:lnTo>
                  <a:pt x="5963" y="3059"/>
                </a:lnTo>
                <a:lnTo>
                  <a:pt x="5974" y="3058"/>
                </a:lnTo>
                <a:lnTo>
                  <a:pt x="5986" y="3057"/>
                </a:lnTo>
                <a:lnTo>
                  <a:pt x="5995" y="3057"/>
                </a:lnTo>
                <a:lnTo>
                  <a:pt x="6003" y="3057"/>
                </a:lnTo>
                <a:lnTo>
                  <a:pt x="6012" y="3056"/>
                </a:lnTo>
                <a:lnTo>
                  <a:pt x="6021" y="3056"/>
                </a:lnTo>
                <a:lnTo>
                  <a:pt x="6032" y="3055"/>
                </a:lnTo>
                <a:lnTo>
                  <a:pt x="6043" y="3054"/>
                </a:lnTo>
                <a:lnTo>
                  <a:pt x="6053" y="3054"/>
                </a:lnTo>
                <a:lnTo>
                  <a:pt x="6061" y="3054"/>
                </a:lnTo>
                <a:lnTo>
                  <a:pt x="6069" y="3053"/>
                </a:lnTo>
                <a:lnTo>
                  <a:pt x="6078" y="3053"/>
                </a:lnTo>
                <a:lnTo>
                  <a:pt x="6081" y="3053"/>
                </a:lnTo>
                <a:lnTo>
                  <a:pt x="6083" y="3052"/>
                </a:lnTo>
                <a:lnTo>
                  <a:pt x="6091" y="3052"/>
                </a:lnTo>
                <a:lnTo>
                  <a:pt x="6099" y="3052"/>
                </a:lnTo>
                <a:lnTo>
                  <a:pt x="6108" y="3051"/>
                </a:lnTo>
                <a:lnTo>
                  <a:pt x="6117" y="3051"/>
                </a:lnTo>
                <a:lnTo>
                  <a:pt x="6126" y="3050"/>
                </a:lnTo>
                <a:lnTo>
                  <a:pt x="6134" y="3050"/>
                </a:lnTo>
                <a:lnTo>
                  <a:pt x="6144" y="3049"/>
                </a:lnTo>
                <a:lnTo>
                  <a:pt x="6155" y="3048"/>
                </a:lnTo>
                <a:lnTo>
                  <a:pt x="6169" y="3047"/>
                </a:lnTo>
                <a:lnTo>
                  <a:pt x="6185" y="3047"/>
                </a:lnTo>
                <a:lnTo>
                  <a:pt x="6189" y="3046"/>
                </a:lnTo>
                <a:lnTo>
                  <a:pt x="6192" y="3046"/>
                </a:lnTo>
                <a:lnTo>
                  <a:pt x="6200" y="3046"/>
                </a:lnTo>
                <a:lnTo>
                  <a:pt x="6208" y="3045"/>
                </a:lnTo>
                <a:lnTo>
                  <a:pt x="6218" y="3045"/>
                </a:lnTo>
                <a:lnTo>
                  <a:pt x="6226" y="3044"/>
                </a:lnTo>
                <a:lnTo>
                  <a:pt x="6234" y="3044"/>
                </a:lnTo>
                <a:lnTo>
                  <a:pt x="6243" y="3043"/>
                </a:lnTo>
                <a:lnTo>
                  <a:pt x="6253" y="3042"/>
                </a:lnTo>
                <a:lnTo>
                  <a:pt x="6262" y="3042"/>
                </a:lnTo>
                <a:lnTo>
                  <a:pt x="6275" y="3041"/>
                </a:lnTo>
                <a:lnTo>
                  <a:pt x="6289" y="3040"/>
                </a:lnTo>
                <a:lnTo>
                  <a:pt x="6290" y="3040"/>
                </a:lnTo>
                <a:lnTo>
                  <a:pt x="6291" y="3040"/>
                </a:lnTo>
                <a:lnTo>
                  <a:pt x="6295" y="3040"/>
                </a:lnTo>
                <a:lnTo>
                  <a:pt x="6298" y="3040"/>
                </a:lnTo>
                <a:lnTo>
                  <a:pt x="6306" y="3039"/>
                </a:lnTo>
                <a:lnTo>
                  <a:pt x="6314" y="3038"/>
                </a:lnTo>
                <a:lnTo>
                  <a:pt x="6323" y="3038"/>
                </a:lnTo>
                <a:lnTo>
                  <a:pt x="6331" y="3037"/>
                </a:lnTo>
                <a:lnTo>
                  <a:pt x="6339" y="3037"/>
                </a:lnTo>
                <a:lnTo>
                  <a:pt x="6347" y="3036"/>
                </a:lnTo>
                <a:lnTo>
                  <a:pt x="6347" y="3036"/>
                </a:lnTo>
                <a:lnTo>
                  <a:pt x="6348" y="3036"/>
                </a:lnTo>
                <a:lnTo>
                  <a:pt x="6351" y="3036"/>
                </a:lnTo>
                <a:lnTo>
                  <a:pt x="6354" y="3036"/>
                </a:lnTo>
                <a:lnTo>
                  <a:pt x="6360" y="3035"/>
                </a:lnTo>
                <a:lnTo>
                  <a:pt x="6365" y="3035"/>
                </a:lnTo>
                <a:lnTo>
                  <a:pt x="6373" y="3034"/>
                </a:lnTo>
                <a:lnTo>
                  <a:pt x="6381" y="3034"/>
                </a:lnTo>
                <a:lnTo>
                  <a:pt x="6390" y="3033"/>
                </a:lnTo>
                <a:lnTo>
                  <a:pt x="6397" y="3033"/>
                </a:lnTo>
                <a:lnTo>
                  <a:pt x="6404" y="3032"/>
                </a:lnTo>
                <a:lnTo>
                  <a:pt x="6410" y="3032"/>
                </a:lnTo>
                <a:lnTo>
                  <a:pt x="6414" y="3031"/>
                </a:lnTo>
                <a:lnTo>
                  <a:pt x="6420" y="3031"/>
                </a:lnTo>
                <a:lnTo>
                  <a:pt x="6433" y="3030"/>
                </a:lnTo>
                <a:lnTo>
                  <a:pt x="6446" y="3029"/>
                </a:lnTo>
                <a:lnTo>
                  <a:pt x="6455" y="3028"/>
                </a:lnTo>
                <a:lnTo>
                  <a:pt x="6464" y="3028"/>
                </a:lnTo>
                <a:lnTo>
                  <a:pt x="6469" y="3027"/>
                </a:lnTo>
                <a:lnTo>
                  <a:pt x="6475" y="3027"/>
                </a:lnTo>
                <a:lnTo>
                  <a:pt x="6486" y="3026"/>
                </a:lnTo>
                <a:lnTo>
                  <a:pt x="6495" y="3024"/>
                </a:lnTo>
                <a:lnTo>
                  <a:pt x="6503" y="3024"/>
                </a:lnTo>
                <a:lnTo>
                  <a:pt x="6511" y="3023"/>
                </a:lnTo>
                <a:lnTo>
                  <a:pt x="6520" y="3022"/>
                </a:lnTo>
                <a:lnTo>
                  <a:pt x="6528" y="3022"/>
                </a:lnTo>
                <a:lnTo>
                  <a:pt x="6528" y="3022"/>
                </a:lnTo>
                <a:lnTo>
                  <a:pt x="6529" y="3021"/>
                </a:lnTo>
                <a:lnTo>
                  <a:pt x="6531" y="3021"/>
                </a:lnTo>
                <a:lnTo>
                  <a:pt x="6532" y="3021"/>
                </a:lnTo>
                <a:lnTo>
                  <a:pt x="6537" y="3021"/>
                </a:lnTo>
                <a:lnTo>
                  <a:pt x="6541" y="3020"/>
                </a:lnTo>
                <a:lnTo>
                  <a:pt x="6549" y="3020"/>
                </a:lnTo>
                <a:lnTo>
                  <a:pt x="6558" y="3019"/>
                </a:lnTo>
                <a:lnTo>
                  <a:pt x="6572" y="3018"/>
                </a:lnTo>
                <a:lnTo>
                  <a:pt x="6587" y="3017"/>
                </a:lnTo>
                <a:lnTo>
                  <a:pt x="6595" y="3016"/>
                </a:lnTo>
                <a:lnTo>
                  <a:pt x="6603" y="3015"/>
                </a:lnTo>
                <a:lnTo>
                  <a:pt x="6610" y="3014"/>
                </a:lnTo>
                <a:lnTo>
                  <a:pt x="6618" y="3014"/>
                </a:lnTo>
                <a:lnTo>
                  <a:pt x="6618" y="3014"/>
                </a:lnTo>
                <a:lnTo>
                  <a:pt x="6618" y="3014"/>
                </a:lnTo>
                <a:lnTo>
                  <a:pt x="6625" y="3013"/>
                </a:lnTo>
                <a:lnTo>
                  <a:pt x="6631" y="3013"/>
                </a:lnTo>
                <a:lnTo>
                  <a:pt x="6639" y="3012"/>
                </a:lnTo>
                <a:lnTo>
                  <a:pt x="6646" y="3011"/>
                </a:lnTo>
                <a:lnTo>
                  <a:pt x="6661" y="3010"/>
                </a:lnTo>
                <a:lnTo>
                  <a:pt x="6674" y="3008"/>
                </a:lnTo>
                <a:lnTo>
                  <a:pt x="6681" y="3008"/>
                </a:lnTo>
                <a:lnTo>
                  <a:pt x="6689" y="3007"/>
                </a:lnTo>
                <a:lnTo>
                  <a:pt x="6695" y="3007"/>
                </a:lnTo>
                <a:lnTo>
                  <a:pt x="6700" y="3006"/>
                </a:lnTo>
                <a:lnTo>
                  <a:pt x="6701" y="3006"/>
                </a:lnTo>
                <a:lnTo>
                  <a:pt x="6701" y="3006"/>
                </a:lnTo>
                <a:lnTo>
                  <a:pt x="6701" y="3006"/>
                </a:lnTo>
                <a:lnTo>
                  <a:pt x="6701" y="3006"/>
                </a:lnTo>
                <a:lnTo>
                  <a:pt x="6708" y="3005"/>
                </a:lnTo>
                <a:lnTo>
                  <a:pt x="6715" y="3004"/>
                </a:lnTo>
                <a:lnTo>
                  <a:pt x="6723" y="3004"/>
                </a:lnTo>
                <a:lnTo>
                  <a:pt x="6730" y="3003"/>
                </a:lnTo>
                <a:lnTo>
                  <a:pt x="6743" y="3002"/>
                </a:lnTo>
                <a:lnTo>
                  <a:pt x="6756" y="3000"/>
                </a:lnTo>
                <a:lnTo>
                  <a:pt x="6762" y="3000"/>
                </a:lnTo>
                <a:lnTo>
                  <a:pt x="6768" y="2999"/>
                </a:lnTo>
                <a:lnTo>
                  <a:pt x="6771" y="2999"/>
                </a:lnTo>
                <a:lnTo>
                  <a:pt x="6775" y="2998"/>
                </a:lnTo>
                <a:lnTo>
                  <a:pt x="6785" y="2997"/>
                </a:lnTo>
                <a:lnTo>
                  <a:pt x="6795" y="2996"/>
                </a:lnTo>
                <a:lnTo>
                  <a:pt x="6801" y="2995"/>
                </a:lnTo>
                <a:lnTo>
                  <a:pt x="6808" y="2994"/>
                </a:lnTo>
                <a:lnTo>
                  <a:pt x="6821" y="2993"/>
                </a:lnTo>
                <a:lnTo>
                  <a:pt x="6832" y="2992"/>
                </a:lnTo>
                <a:lnTo>
                  <a:pt x="6835" y="2990"/>
                </a:lnTo>
                <a:lnTo>
                  <a:pt x="6839" y="2990"/>
                </a:lnTo>
                <a:lnTo>
                  <a:pt x="6842" y="2990"/>
                </a:lnTo>
                <a:lnTo>
                  <a:pt x="6844" y="2989"/>
                </a:lnTo>
                <a:lnTo>
                  <a:pt x="6845" y="2989"/>
                </a:lnTo>
                <a:lnTo>
                  <a:pt x="6845" y="2989"/>
                </a:lnTo>
                <a:lnTo>
                  <a:pt x="6857" y="2988"/>
                </a:lnTo>
                <a:lnTo>
                  <a:pt x="6868" y="2986"/>
                </a:lnTo>
                <a:lnTo>
                  <a:pt x="6874" y="2985"/>
                </a:lnTo>
                <a:lnTo>
                  <a:pt x="6880" y="2985"/>
                </a:lnTo>
                <a:lnTo>
                  <a:pt x="6888" y="2984"/>
                </a:lnTo>
                <a:lnTo>
                  <a:pt x="6895" y="2983"/>
                </a:lnTo>
                <a:lnTo>
                  <a:pt x="6899" y="2982"/>
                </a:lnTo>
                <a:lnTo>
                  <a:pt x="6903" y="2982"/>
                </a:lnTo>
                <a:lnTo>
                  <a:pt x="6909" y="2981"/>
                </a:lnTo>
                <a:lnTo>
                  <a:pt x="6914" y="2980"/>
                </a:lnTo>
                <a:lnTo>
                  <a:pt x="6926" y="2979"/>
                </a:lnTo>
                <a:lnTo>
                  <a:pt x="6936" y="2977"/>
                </a:lnTo>
                <a:lnTo>
                  <a:pt x="6941" y="2976"/>
                </a:lnTo>
                <a:lnTo>
                  <a:pt x="6947" y="2976"/>
                </a:lnTo>
                <a:lnTo>
                  <a:pt x="6948" y="2975"/>
                </a:lnTo>
                <a:lnTo>
                  <a:pt x="6949" y="2975"/>
                </a:lnTo>
                <a:lnTo>
                  <a:pt x="6950" y="2975"/>
                </a:lnTo>
                <a:lnTo>
                  <a:pt x="6953" y="2975"/>
                </a:lnTo>
                <a:lnTo>
                  <a:pt x="6953" y="2975"/>
                </a:lnTo>
                <a:lnTo>
                  <a:pt x="6954" y="2975"/>
                </a:lnTo>
                <a:lnTo>
                  <a:pt x="6961" y="2974"/>
                </a:lnTo>
                <a:lnTo>
                  <a:pt x="6968" y="2973"/>
                </a:lnTo>
                <a:lnTo>
                  <a:pt x="6973" y="2972"/>
                </a:lnTo>
                <a:lnTo>
                  <a:pt x="6978" y="2971"/>
                </a:lnTo>
                <a:lnTo>
                  <a:pt x="6989" y="2969"/>
                </a:lnTo>
                <a:lnTo>
                  <a:pt x="6998" y="2968"/>
                </a:lnTo>
                <a:lnTo>
                  <a:pt x="6998" y="2968"/>
                </a:lnTo>
                <a:lnTo>
                  <a:pt x="6998" y="2968"/>
                </a:lnTo>
                <a:lnTo>
                  <a:pt x="7001" y="2968"/>
                </a:lnTo>
                <a:lnTo>
                  <a:pt x="7003" y="2967"/>
                </a:lnTo>
                <a:lnTo>
                  <a:pt x="7005" y="2967"/>
                </a:lnTo>
                <a:lnTo>
                  <a:pt x="7008" y="2966"/>
                </a:lnTo>
                <a:lnTo>
                  <a:pt x="7017" y="2965"/>
                </a:lnTo>
                <a:lnTo>
                  <a:pt x="7027" y="2963"/>
                </a:lnTo>
                <a:lnTo>
                  <a:pt x="7032" y="2962"/>
                </a:lnTo>
                <a:lnTo>
                  <a:pt x="7036" y="2961"/>
                </a:lnTo>
                <a:lnTo>
                  <a:pt x="7041" y="2961"/>
                </a:lnTo>
                <a:lnTo>
                  <a:pt x="7045" y="2960"/>
                </a:lnTo>
                <a:lnTo>
                  <a:pt x="7046" y="2960"/>
                </a:lnTo>
                <a:lnTo>
                  <a:pt x="7047" y="2960"/>
                </a:lnTo>
                <a:lnTo>
                  <a:pt x="7048" y="2959"/>
                </a:lnTo>
                <a:lnTo>
                  <a:pt x="7050" y="2959"/>
                </a:lnTo>
                <a:lnTo>
                  <a:pt x="7051" y="2959"/>
                </a:lnTo>
                <a:lnTo>
                  <a:pt x="7054" y="2958"/>
                </a:lnTo>
                <a:lnTo>
                  <a:pt x="7058" y="2958"/>
                </a:lnTo>
                <a:lnTo>
                  <a:pt x="7063" y="2956"/>
                </a:lnTo>
                <a:lnTo>
                  <a:pt x="7071" y="2954"/>
                </a:lnTo>
                <a:lnTo>
                  <a:pt x="7079" y="2953"/>
                </a:lnTo>
                <a:lnTo>
                  <a:pt x="7082" y="2952"/>
                </a:lnTo>
                <a:lnTo>
                  <a:pt x="7087" y="2951"/>
                </a:lnTo>
                <a:lnTo>
                  <a:pt x="7089" y="2951"/>
                </a:lnTo>
                <a:lnTo>
                  <a:pt x="7090" y="2950"/>
                </a:lnTo>
                <a:lnTo>
                  <a:pt x="7097" y="2949"/>
                </a:lnTo>
                <a:lnTo>
                  <a:pt x="7103" y="2948"/>
                </a:lnTo>
                <a:lnTo>
                  <a:pt x="7107" y="2947"/>
                </a:lnTo>
                <a:lnTo>
                  <a:pt x="7111" y="2946"/>
                </a:lnTo>
                <a:lnTo>
                  <a:pt x="7116" y="2945"/>
                </a:lnTo>
                <a:lnTo>
                  <a:pt x="7123" y="2943"/>
                </a:lnTo>
                <a:lnTo>
                  <a:pt x="7124" y="2943"/>
                </a:lnTo>
                <a:lnTo>
                  <a:pt x="7126" y="2943"/>
                </a:lnTo>
                <a:lnTo>
                  <a:pt x="7127" y="2942"/>
                </a:lnTo>
                <a:lnTo>
                  <a:pt x="7128" y="2942"/>
                </a:lnTo>
                <a:lnTo>
                  <a:pt x="7130" y="2941"/>
                </a:lnTo>
                <a:lnTo>
                  <a:pt x="7133" y="2941"/>
                </a:lnTo>
                <a:lnTo>
                  <a:pt x="7139" y="2939"/>
                </a:lnTo>
                <a:lnTo>
                  <a:pt x="7145" y="2938"/>
                </a:lnTo>
                <a:lnTo>
                  <a:pt x="7149" y="2937"/>
                </a:lnTo>
                <a:lnTo>
                  <a:pt x="7152" y="2936"/>
                </a:lnTo>
                <a:lnTo>
                  <a:pt x="7156" y="2935"/>
                </a:lnTo>
                <a:lnTo>
                  <a:pt x="7159" y="2934"/>
                </a:lnTo>
                <a:lnTo>
                  <a:pt x="7161" y="2934"/>
                </a:lnTo>
                <a:lnTo>
                  <a:pt x="7162" y="2933"/>
                </a:lnTo>
                <a:lnTo>
                  <a:pt x="7164" y="2933"/>
                </a:lnTo>
                <a:lnTo>
                  <a:pt x="7165" y="2933"/>
                </a:lnTo>
                <a:lnTo>
                  <a:pt x="7168" y="2932"/>
                </a:lnTo>
                <a:lnTo>
                  <a:pt x="7171" y="2931"/>
                </a:lnTo>
                <a:lnTo>
                  <a:pt x="7176" y="2929"/>
                </a:lnTo>
                <a:lnTo>
                  <a:pt x="7182" y="2928"/>
                </a:lnTo>
                <a:lnTo>
                  <a:pt x="7184" y="2927"/>
                </a:lnTo>
                <a:lnTo>
                  <a:pt x="7188" y="2926"/>
                </a:lnTo>
                <a:lnTo>
                  <a:pt x="7189" y="2926"/>
                </a:lnTo>
                <a:lnTo>
                  <a:pt x="7189" y="2925"/>
                </a:lnTo>
                <a:lnTo>
                  <a:pt x="7190" y="2925"/>
                </a:lnTo>
                <a:lnTo>
                  <a:pt x="7190" y="2925"/>
                </a:lnTo>
                <a:lnTo>
                  <a:pt x="7194" y="2924"/>
                </a:lnTo>
                <a:lnTo>
                  <a:pt x="7198" y="2921"/>
                </a:lnTo>
                <a:lnTo>
                  <a:pt x="7200" y="2920"/>
                </a:lnTo>
                <a:lnTo>
                  <a:pt x="7203" y="2919"/>
                </a:lnTo>
                <a:lnTo>
                  <a:pt x="7207" y="2918"/>
                </a:lnTo>
                <a:lnTo>
                  <a:pt x="7211" y="2916"/>
                </a:lnTo>
                <a:lnTo>
                  <a:pt x="7213" y="2916"/>
                </a:lnTo>
                <a:lnTo>
                  <a:pt x="7214" y="2915"/>
                </a:lnTo>
                <a:lnTo>
                  <a:pt x="7215" y="2915"/>
                </a:lnTo>
                <a:lnTo>
                  <a:pt x="7216" y="2914"/>
                </a:lnTo>
                <a:lnTo>
                  <a:pt x="7219" y="2913"/>
                </a:lnTo>
                <a:lnTo>
                  <a:pt x="7224" y="2911"/>
                </a:lnTo>
                <a:lnTo>
                  <a:pt x="7226" y="2910"/>
                </a:lnTo>
                <a:lnTo>
                  <a:pt x="7228" y="2909"/>
                </a:lnTo>
                <a:lnTo>
                  <a:pt x="7231" y="2907"/>
                </a:lnTo>
                <a:lnTo>
                  <a:pt x="7233" y="2906"/>
                </a:lnTo>
                <a:lnTo>
                  <a:pt x="7234" y="2906"/>
                </a:lnTo>
                <a:lnTo>
                  <a:pt x="7234" y="2905"/>
                </a:lnTo>
                <a:lnTo>
                  <a:pt x="7235" y="2905"/>
                </a:lnTo>
                <a:lnTo>
                  <a:pt x="7235" y="2905"/>
                </a:lnTo>
                <a:lnTo>
                  <a:pt x="7236" y="2905"/>
                </a:lnTo>
                <a:lnTo>
                  <a:pt x="7236" y="2904"/>
                </a:lnTo>
                <a:lnTo>
                  <a:pt x="7236" y="2904"/>
                </a:lnTo>
                <a:lnTo>
                  <a:pt x="7237" y="2904"/>
                </a:lnTo>
                <a:lnTo>
                  <a:pt x="7239" y="2902"/>
                </a:lnTo>
                <a:lnTo>
                  <a:pt x="7242" y="2900"/>
                </a:lnTo>
                <a:lnTo>
                  <a:pt x="7243" y="2899"/>
                </a:lnTo>
                <a:lnTo>
                  <a:pt x="7244" y="2898"/>
                </a:lnTo>
                <a:lnTo>
                  <a:pt x="7245" y="2897"/>
                </a:lnTo>
                <a:lnTo>
                  <a:pt x="7246" y="2897"/>
                </a:lnTo>
                <a:lnTo>
                  <a:pt x="7247" y="2896"/>
                </a:lnTo>
                <a:lnTo>
                  <a:pt x="7248" y="2895"/>
                </a:lnTo>
                <a:lnTo>
                  <a:pt x="7248" y="2895"/>
                </a:lnTo>
                <a:lnTo>
                  <a:pt x="7248" y="2895"/>
                </a:lnTo>
                <a:lnTo>
                  <a:pt x="7249" y="2894"/>
                </a:lnTo>
                <a:lnTo>
                  <a:pt x="7250" y="2893"/>
                </a:lnTo>
                <a:lnTo>
                  <a:pt x="7252" y="2891"/>
                </a:lnTo>
                <a:lnTo>
                  <a:pt x="7253" y="2890"/>
                </a:lnTo>
                <a:lnTo>
                  <a:pt x="7253" y="2888"/>
                </a:lnTo>
                <a:lnTo>
                  <a:pt x="7255" y="2887"/>
                </a:lnTo>
                <a:lnTo>
                  <a:pt x="7255" y="2886"/>
                </a:lnTo>
                <a:lnTo>
                  <a:pt x="7255" y="2886"/>
                </a:lnTo>
                <a:lnTo>
                  <a:pt x="8147" y="1196"/>
                </a:lnTo>
                <a:lnTo>
                  <a:pt x="8152" y="1186"/>
                </a:lnTo>
                <a:lnTo>
                  <a:pt x="8158" y="1174"/>
                </a:lnTo>
                <a:lnTo>
                  <a:pt x="8164" y="1164"/>
                </a:lnTo>
                <a:lnTo>
                  <a:pt x="8169" y="1154"/>
                </a:lnTo>
                <a:lnTo>
                  <a:pt x="8228" y="1044"/>
                </a:lnTo>
                <a:lnTo>
                  <a:pt x="8246" y="1007"/>
                </a:lnTo>
                <a:lnTo>
                  <a:pt x="8266" y="971"/>
                </a:lnTo>
                <a:lnTo>
                  <a:pt x="8284" y="935"/>
                </a:lnTo>
                <a:lnTo>
                  <a:pt x="8304" y="899"/>
                </a:lnTo>
                <a:lnTo>
                  <a:pt x="8322" y="864"/>
                </a:lnTo>
                <a:lnTo>
                  <a:pt x="8341" y="828"/>
                </a:lnTo>
                <a:lnTo>
                  <a:pt x="8359" y="793"/>
                </a:lnTo>
                <a:lnTo>
                  <a:pt x="8378" y="758"/>
                </a:lnTo>
                <a:lnTo>
                  <a:pt x="8420" y="679"/>
                </a:lnTo>
                <a:lnTo>
                  <a:pt x="8438" y="645"/>
                </a:lnTo>
                <a:lnTo>
                  <a:pt x="8455" y="612"/>
                </a:lnTo>
                <a:lnTo>
                  <a:pt x="8473" y="579"/>
                </a:lnTo>
                <a:lnTo>
                  <a:pt x="8489" y="546"/>
                </a:lnTo>
                <a:lnTo>
                  <a:pt x="8507" y="514"/>
                </a:lnTo>
                <a:lnTo>
                  <a:pt x="8524" y="481"/>
                </a:lnTo>
                <a:lnTo>
                  <a:pt x="8541" y="449"/>
                </a:lnTo>
                <a:lnTo>
                  <a:pt x="8557" y="417"/>
                </a:lnTo>
                <a:lnTo>
                  <a:pt x="8603" y="332"/>
                </a:lnTo>
                <a:lnTo>
                  <a:pt x="8605" y="328"/>
                </a:lnTo>
                <a:lnTo>
                  <a:pt x="8606" y="325"/>
                </a:lnTo>
                <a:lnTo>
                  <a:pt x="8606" y="319"/>
                </a:lnTo>
                <a:lnTo>
                  <a:pt x="8606" y="3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Inter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7FF329B-ACD1-E153-CA90-C491662964F5}"/>
              </a:ext>
            </a:extLst>
          </p:cNvPr>
          <p:cNvSpPr>
            <a:spLocks/>
          </p:cNvSpPr>
          <p:nvPr/>
        </p:nvSpPr>
        <p:spPr bwMode="auto">
          <a:xfrm flipV="1">
            <a:off x="1758174" y="4365662"/>
            <a:ext cx="2510351" cy="185563"/>
          </a:xfrm>
          <a:custGeom>
            <a:avLst/>
            <a:gdLst>
              <a:gd name="T0" fmla="*/ 8576 w 8606"/>
              <a:gd name="T1" fmla="*/ 357 h 638"/>
              <a:gd name="T2" fmla="*/ 8451 w 8606"/>
              <a:gd name="T3" fmla="*/ 404 h 638"/>
              <a:gd name="T4" fmla="*/ 8238 w 8606"/>
              <a:gd name="T5" fmla="*/ 448 h 638"/>
              <a:gd name="T6" fmla="*/ 7944 w 8606"/>
              <a:gd name="T7" fmla="*/ 489 h 638"/>
              <a:gd name="T8" fmla="*/ 7575 w 8606"/>
              <a:gd name="T9" fmla="*/ 526 h 638"/>
              <a:gd name="T10" fmla="*/ 7140 w 8606"/>
              <a:gd name="T11" fmla="*/ 558 h 638"/>
              <a:gd name="T12" fmla="*/ 6646 w 8606"/>
              <a:gd name="T13" fmla="*/ 586 h 638"/>
              <a:gd name="T14" fmla="*/ 6101 w 8606"/>
              <a:gd name="T15" fmla="*/ 609 h 638"/>
              <a:gd name="T16" fmla="*/ 5511 w 8606"/>
              <a:gd name="T17" fmla="*/ 625 h 638"/>
              <a:gd name="T18" fmla="*/ 4884 w 8606"/>
              <a:gd name="T19" fmla="*/ 635 h 638"/>
              <a:gd name="T20" fmla="*/ 4228 w 8606"/>
              <a:gd name="T21" fmla="*/ 638 h 638"/>
              <a:gd name="T22" fmla="*/ 3574 w 8606"/>
              <a:gd name="T23" fmla="*/ 634 h 638"/>
              <a:gd name="T24" fmla="*/ 2952 w 8606"/>
              <a:gd name="T25" fmla="*/ 622 h 638"/>
              <a:gd name="T26" fmla="*/ 2370 w 8606"/>
              <a:gd name="T27" fmla="*/ 604 h 638"/>
              <a:gd name="T28" fmla="*/ 1835 w 8606"/>
              <a:gd name="T29" fmla="*/ 580 h 638"/>
              <a:gd name="T30" fmla="*/ 1355 w 8606"/>
              <a:gd name="T31" fmla="*/ 551 h 638"/>
              <a:gd name="T32" fmla="*/ 935 w 8606"/>
              <a:gd name="T33" fmla="*/ 517 h 638"/>
              <a:gd name="T34" fmla="*/ 585 w 8606"/>
              <a:gd name="T35" fmla="*/ 479 h 638"/>
              <a:gd name="T36" fmla="*/ 309 w 8606"/>
              <a:gd name="T37" fmla="*/ 438 h 638"/>
              <a:gd name="T38" fmla="*/ 117 w 8606"/>
              <a:gd name="T39" fmla="*/ 394 h 638"/>
              <a:gd name="T40" fmla="*/ 15 w 8606"/>
              <a:gd name="T41" fmla="*/ 346 h 638"/>
              <a:gd name="T42" fmla="*/ 9 w 8606"/>
              <a:gd name="T43" fmla="*/ 297 h 638"/>
              <a:gd name="T44" fmla="*/ 103 w 8606"/>
              <a:gd name="T45" fmla="*/ 249 h 638"/>
              <a:gd name="T46" fmla="*/ 288 w 8606"/>
              <a:gd name="T47" fmla="*/ 204 h 638"/>
              <a:gd name="T48" fmla="*/ 556 w 8606"/>
              <a:gd name="T49" fmla="*/ 162 h 638"/>
              <a:gd name="T50" fmla="*/ 900 w 8606"/>
              <a:gd name="T51" fmla="*/ 124 h 638"/>
              <a:gd name="T52" fmla="*/ 1313 w 8606"/>
              <a:gd name="T53" fmla="*/ 90 h 638"/>
              <a:gd name="T54" fmla="*/ 1789 w 8606"/>
              <a:gd name="T55" fmla="*/ 60 h 638"/>
              <a:gd name="T56" fmla="*/ 2318 w 8606"/>
              <a:gd name="T57" fmla="*/ 36 h 638"/>
              <a:gd name="T58" fmla="*/ 2894 w 8606"/>
              <a:gd name="T59" fmla="*/ 18 h 638"/>
              <a:gd name="T60" fmla="*/ 3510 w 8606"/>
              <a:gd name="T61" fmla="*/ 5 h 638"/>
              <a:gd name="T62" fmla="*/ 4156 w 8606"/>
              <a:gd name="T63" fmla="*/ 0 h 638"/>
              <a:gd name="T64" fmla="*/ 4818 w 8606"/>
              <a:gd name="T65" fmla="*/ 2 h 638"/>
              <a:gd name="T66" fmla="*/ 5451 w 8606"/>
              <a:gd name="T67" fmla="*/ 11 h 638"/>
              <a:gd name="T68" fmla="*/ 6046 w 8606"/>
              <a:gd name="T69" fmla="*/ 27 h 638"/>
              <a:gd name="T70" fmla="*/ 6598 w 8606"/>
              <a:gd name="T71" fmla="*/ 48 h 638"/>
              <a:gd name="T72" fmla="*/ 7098 w 8606"/>
              <a:gd name="T73" fmla="*/ 76 h 638"/>
              <a:gd name="T74" fmla="*/ 7538 w 8606"/>
              <a:gd name="T75" fmla="*/ 108 h 638"/>
              <a:gd name="T76" fmla="*/ 7913 w 8606"/>
              <a:gd name="T77" fmla="*/ 145 h 638"/>
              <a:gd name="T78" fmla="*/ 8214 w 8606"/>
              <a:gd name="T79" fmla="*/ 185 h 638"/>
              <a:gd name="T80" fmla="*/ 8435 w 8606"/>
              <a:gd name="T81" fmla="*/ 230 h 638"/>
              <a:gd name="T82" fmla="*/ 8568 w 8606"/>
              <a:gd name="T83" fmla="*/ 276 h 638"/>
              <a:gd name="T84" fmla="*/ 8606 w 8606"/>
              <a:gd name="T85" fmla="*/ 32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606" h="638">
                <a:moveTo>
                  <a:pt x="8606" y="325"/>
                </a:moveTo>
                <a:lnTo>
                  <a:pt x="8597" y="341"/>
                </a:lnTo>
                <a:lnTo>
                  <a:pt x="8576" y="357"/>
                </a:lnTo>
                <a:lnTo>
                  <a:pt x="8545" y="373"/>
                </a:lnTo>
                <a:lnTo>
                  <a:pt x="8503" y="388"/>
                </a:lnTo>
                <a:lnTo>
                  <a:pt x="8451" y="404"/>
                </a:lnTo>
                <a:lnTo>
                  <a:pt x="8389" y="419"/>
                </a:lnTo>
                <a:lnTo>
                  <a:pt x="8318" y="434"/>
                </a:lnTo>
                <a:lnTo>
                  <a:pt x="8238" y="448"/>
                </a:lnTo>
                <a:lnTo>
                  <a:pt x="8149" y="463"/>
                </a:lnTo>
                <a:lnTo>
                  <a:pt x="8050" y="476"/>
                </a:lnTo>
                <a:lnTo>
                  <a:pt x="7944" y="489"/>
                </a:lnTo>
                <a:lnTo>
                  <a:pt x="7829" y="502"/>
                </a:lnTo>
                <a:lnTo>
                  <a:pt x="7706" y="514"/>
                </a:lnTo>
                <a:lnTo>
                  <a:pt x="7575" y="526"/>
                </a:lnTo>
                <a:lnTo>
                  <a:pt x="7437" y="538"/>
                </a:lnTo>
                <a:lnTo>
                  <a:pt x="7293" y="548"/>
                </a:lnTo>
                <a:lnTo>
                  <a:pt x="7140" y="558"/>
                </a:lnTo>
                <a:lnTo>
                  <a:pt x="6982" y="569"/>
                </a:lnTo>
                <a:lnTo>
                  <a:pt x="6817" y="578"/>
                </a:lnTo>
                <a:lnTo>
                  <a:pt x="6646" y="586"/>
                </a:lnTo>
                <a:lnTo>
                  <a:pt x="6470" y="594"/>
                </a:lnTo>
                <a:lnTo>
                  <a:pt x="6288" y="602"/>
                </a:lnTo>
                <a:lnTo>
                  <a:pt x="6101" y="609"/>
                </a:lnTo>
                <a:lnTo>
                  <a:pt x="5908" y="615"/>
                </a:lnTo>
                <a:lnTo>
                  <a:pt x="5712" y="620"/>
                </a:lnTo>
                <a:lnTo>
                  <a:pt x="5511" y="625"/>
                </a:lnTo>
                <a:lnTo>
                  <a:pt x="5305" y="629"/>
                </a:lnTo>
                <a:lnTo>
                  <a:pt x="5096" y="633"/>
                </a:lnTo>
                <a:lnTo>
                  <a:pt x="4884" y="635"/>
                </a:lnTo>
                <a:lnTo>
                  <a:pt x="4668" y="637"/>
                </a:lnTo>
                <a:lnTo>
                  <a:pt x="4450" y="638"/>
                </a:lnTo>
                <a:lnTo>
                  <a:pt x="4228" y="638"/>
                </a:lnTo>
                <a:lnTo>
                  <a:pt x="4007" y="637"/>
                </a:lnTo>
                <a:lnTo>
                  <a:pt x="3788" y="636"/>
                </a:lnTo>
                <a:lnTo>
                  <a:pt x="3574" y="634"/>
                </a:lnTo>
                <a:lnTo>
                  <a:pt x="3362" y="630"/>
                </a:lnTo>
                <a:lnTo>
                  <a:pt x="3155" y="626"/>
                </a:lnTo>
                <a:lnTo>
                  <a:pt x="2952" y="622"/>
                </a:lnTo>
                <a:lnTo>
                  <a:pt x="2753" y="617"/>
                </a:lnTo>
                <a:lnTo>
                  <a:pt x="2560" y="611"/>
                </a:lnTo>
                <a:lnTo>
                  <a:pt x="2370" y="604"/>
                </a:lnTo>
                <a:lnTo>
                  <a:pt x="2186" y="596"/>
                </a:lnTo>
                <a:lnTo>
                  <a:pt x="2008" y="589"/>
                </a:lnTo>
                <a:lnTo>
                  <a:pt x="1835" y="580"/>
                </a:lnTo>
                <a:lnTo>
                  <a:pt x="1669" y="571"/>
                </a:lnTo>
                <a:lnTo>
                  <a:pt x="1508" y="561"/>
                </a:lnTo>
                <a:lnTo>
                  <a:pt x="1355" y="551"/>
                </a:lnTo>
                <a:lnTo>
                  <a:pt x="1207" y="541"/>
                </a:lnTo>
                <a:lnTo>
                  <a:pt x="1068" y="530"/>
                </a:lnTo>
                <a:lnTo>
                  <a:pt x="935" y="517"/>
                </a:lnTo>
                <a:lnTo>
                  <a:pt x="810" y="505"/>
                </a:lnTo>
                <a:lnTo>
                  <a:pt x="693" y="492"/>
                </a:lnTo>
                <a:lnTo>
                  <a:pt x="585" y="479"/>
                </a:lnTo>
                <a:lnTo>
                  <a:pt x="484" y="466"/>
                </a:lnTo>
                <a:lnTo>
                  <a:pt x="392" y="452"/>
                </a:lnTo>
                <a:lnTo>
                  <a:pt x="309" y="438"/>
                </a:lnTo>
                <a:lnTo>
                  <a:pt x="235" y="423"/>
                </a:lnTo>
                <a:lnTo>
                  <a:pt x="171" y="408"/>
                </a:lnTo>
                <a:lnTo>
                  <a:pt x="117" y="394"/>
                </a:lnTo>
                <a:lnTo>
                  <a:pt x="72" y="378"/>
                </a:lnTo>
                <a:lnTo>
                  <a:pt x="38" y="362"/>
                </a:lnTo>
                <a:lnTo>
                  <a:pt x="15" y="346"/>
                </a:lnTo>
                <a:lnTo>
                  <a:pt x="2" y="330"/>
                </a:lnTo>
                <a:lnTo>
                  <a:pt x="0" y="313"/>
                </a:lnTo>
                <a:lnTo>
                  <a:pt x="9" y="297"/>
                </a:lnTo>
                <a:lnTo>
                  <a:pt x="30" y="280"/>
                </a:lnTo>
                <a:lnTo>
                  <a:pt x="61" y="265"/>
                </a:lnTo>
                <a:lnTo>
                  <a:pt x="103" y="249"/>
                </a:lnTo>
                <a:lnTo>
                  <a:pt x="155" y="234"/>
                </a:lnTo>
                <a:lnTo>
                  <a:pt x="217" y="218"/>
                </a:lnTo>
                <a:lnTo>
                  <a:pt x="288" y="204"/>
                </a:lnTo>
                <a:lnTo>
                  <a:pt x="368" y="190"/>
                </a:lnTo>
                <a:lnTo>
                  <a:pt x="457" y="175"/>
                </a:lnTo>
                <a:lnTo>
                  <a:pt x="556" y="162"/>
                </a:lnTo>
                <a:lnTo>
                  <a:pt x="662" y="148"/>
                </a:lnTo>
                <a:lnTo>
                  <a:pt x="777" y="136"/>
                </a:lnTo>
                <a:lnTo>
                  <a:pt x="900" y="124"/>
                </a:lnTo>
                <a:lnTo>
                  <a:pt x="1031" y="111"/>
                </a:lnTo>
                <a:lnTo>
                  <a:pt x="1169" y="100"/>
                </a:lnTo>
                <a:lnTo>
                  <a:pt x="1313" y="90"/>
                </a:lnTo>
                <a:lnTo>
                  <a:pt x="1466" y="79"/>
                </a:lnTo>
                <a:lnTo>
                  <a:pt x="1624" y="69"/>
                </a:lnTo>
                <a:lnTo>
                  <a:pt x="1789" y="60"/>
                </a:lnTo>
                <a:lnTo>
                  <a:pt x="1960" y="52"/>
                </a:lnTo>
                <a:lnTo>
                  <a:pt x="2136" y="43"/>
                </a:lnTo>
                <a:lnTo>
                  <a:pt x="2318" y="36"/>
                </a:lnTo>
                <a:lnTo>
                  <a:pt x="2505" y="29"/>
                </a:lnTo>
                <a:lnTo>
                  <a:pt x="2698" y="23"/>
                </a:lnTo>
                <a:lnTo>
                  <a:pt x="2894" y="18"/>
                </a:lnTo>
                <a:lnTo>
                  <a:pt x="3095" y="12"/>
                </a:lnTo>
                <a:lnTo>
                  <a:pt x="3301" y="8"/>
                </a:lnTo>
                <a:lnTo>
                  <a:pt x="3510" y="5"/>
                </a:lnTo>
                <a:lnTo>
                  <a:pt x="3722" y="3"/>
                </a:lnTo>
                <a:lnTo>
                  <a:pt x="3938" y="1"/>
                </a:lnTo>
                <a:lnTo>
                  <a:pt x="4156" y="0"/>
                </a:lnTo>
                <a:lnTo>
                  <a:pt x="4378" y="0"/>
                </a:lnTo>
                <a:lnTo>
                  <a:pt x="4599" y="1"/>
                </a:lnTo>
                <a:lnTo>
                  <a:pt x="4818" y="2"/>
                </a:lnTo>
                <a:lnTo>
                  <a:pt x="5032" y="4"/>
                </a:lnTo>
                <a:lnTo>
                  <a:pt x="5244" y="7"/>
                </a:lnTo>
                <a:lnTo>
                  <a:pt x="5451" y="11"/>
                </a:lnTo>
                <a:lnTo>
                  <a:pt x="5654" y="15"/>
                </a:lnTo>
                <a:lnTo>
                  <a:pt x="5853" y="21"/>
                </a:lnTo>
                <a:lnTo>
                  <a:pt x="6046" y="27"/>
                </a:lnTo>
                <a:lnTo>
                  <a:pt x="6236" y="34"/>
                </a:lnTo>
                <a:lnTo>
                  <a:pt x="6420" y="41"/>
                </a:lnTo>
                <a:lnTo>
                  <a:pt x="6598" y="48"/>
                </a:lnTo>
                <a:lnTo>
                  <a:pt x="6771" y="58"/>
                </a:lnTo>
                <a:lnTo>
                  <a:pt x="6937" y="67"/>
                </a:lnTo>
                <a:lnTo>
                  <a:pt x="7098" y="76"/>
                </a:lnTo>
                <a:lnTo>
                  <a:pt x="7251" y="87"/>
                </a:lnTo>
                <a:lnTo>
                  <a:pt x="7399" y="97"/>
                </a:lnTo>
                <a:lnTo>
                  <a:pt x="7538" y="108"/>
                </a:lnTo>
                <a:lnTo>
                  <a:pt x="7671" y="121"/>
                </a:lnTo>
                <a:lnTo>
                  <a:pt x="7796" y="133"/>
                </a:lnTo>
                <a:lnTo>
                  <a:pt x="7913" y="145"/>
                </a:lnTo>
                <a:lnTo>
                  <a:pt x="8021" y="159"/>
                </a:lnTo>
                <a:lnTo>
                  <a:pt x="8122" y="172"/>
                </a:lnTo>
                <a:lnTo>
                  <a:pt x="8214" y="185"/>
                </a:lnTo>
                <a:lnTo>
                  <a:pt x="8297" y="200"/>
                </a:lnTo>
                <a:lnTo>
                  <a:pt x="8371" y="214"/>
                </a:lnTo>
                <a:lnTo>
                  <a:pt x="8435" y="230"/>
                </a:lnTo>
                <a:lnTo>
                  <a:pt x="8489" y="244"/>
                </a:lnTo>
                <a:lnTo>
                  <a:pt x="8534" y="260"/>
                </a:lnTo>
                <a:lnTo>
                  <a:pt x="8568" y="276"/>
                </a:lnTo>
                <a:lnTo>
                  <a:pt x="8591" y="292"/>
                </a:lnTo>
                <a:lnTo>
                  <a:pt x="8604" y="308"/>
                </a:lnTo>
                <a:lnTo>
                  <a:pt x="8606" y="3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/>
              <a:cs typeface="+mn-cs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9B521B23-5876-66C1-43F3-E9DF0B836C61}"/>
              </a:ext>
            </a:extLst>
          </p:cNvPr>
          <p:cNvSpPr>
            <a:spLocks/>
          </p:cNvSpPr>
          <p:nvPr/>
        </p:nvSpPr>
        <p:spPr bwMode="auto">
          <a:xfrm flipV="1">
            <a:off x="1318775" y="4639279"/>
            <a:ext cx="3390900" cy="969829"/>
          </a:xfrm>
          <a:custGeom>
            <a:avLst/>
            <a:gdLst>
              <a:gd name="T0" fmla="*/ 11508 w 11623"/>
              <a:gd name="T1" fmla="*/ 345 h 3321"/>
              <a:gd name="T2" fmla="*/ 11315 w 11623"/>
              <a:gd name="T3" fmla="*/ 292 h 3321"/>
              <a:gd name="T4" fmla="*/ 11036 w 11623"/>
              <a:gd name="T5" fmla="*/ 242 h 3321"/>
              <a:gd name="T6" fmla="*/ 10780 w 11623"/>
              <a:gd name="T7" fmla="*/ 207 h 3321"/>
              <a:gd name="T8" fmla="*/ 10530 w 11623"/>
              <a:gd name="T9" fmla="*/ 179 h 3321"/>
              <a:gd name="T10" fmla="*/ 10139 w 11623"/>
              <a:gd name="T11" fmla="*/ 143 h 3321"/>
              <a:gd name="T12" fmla="*/ 9726 w 11623"/>
              <a:gd name="T13" fmla="*/ 112 h 3321"/>
              <a:gd name="T14" fmla="*/ 9415 w 11623"/>
              <a:gd name="T15" fmla="*/ 92 h 3321"/>
              <a:gd name="T16" fmla="*/ 9091 w 11623"/>
              <a:gd name="T17" fmla="*/ 75 h 3321"/>
              <a:gd name="T18" fmla="*/ 8768 w 11623"/>
              <a:gd name="T19" fmla="*/ 59 h 3321"/>
              <a:gd name="T20" fmla="*/ 8307 w 11623"/>
              <a:gd name="T21" fmla="*/ 42 h 3321"/>
              <a:gd name="T22" fmla="*/ 7855 w 11623"/>
              <a:gd name="T23" fmla="*/ 27 h 3321"/>
              <a:gd name="T24" fmla="*/ 7315 w 11623"/>
              <a:gd name="T25" fmla="*/ 14 h 3321"/>
              <a:gd name="T26" fmla="*/ 6999 w 11623"/>
              <a:gd name="T27" fmla="*/ 9 h 3321"/>
              <a:gd name="T28" fmla="*/ 6674 w 11623"/>
              <a:gd name="T29" fmla="*/ 5 h 3321"/>
              <a:gd name="T30" fmla="*/ 6231 w 11623"/>
              <a:gd name="T31" fmla="*/ 1 h 3321"/>
              <a:gd name="T32" fmla="*/ 5916 w 11623"/>
              <a:gd name="T33" fmla="*/ 0 h 3321"/>
              <a:gd name="T34" fmla="*/ 5601 w 11623"/>
              <a:gd name="T35" fmla="*/ 0 h 3321"/>
              <a:gd name="T36" fmla="*/ 5292 w 11623"/>
              <a:gd name="T37" fmla="*/ 2 h 3321"/>
              <a:gd name="T38" fmla="*/ 4857 w 11623"/>
              <a:gd name="T39" fmla="*/ 6 h 3321"/>
              <a:gd name="T40" fmla="*/ 4419 w 11623"/>
              <a:gd name="T41" fmla="*/ 12 h 3321"/>
              <a:gd name="T42" fmla="*/ 3960 w 11623"/>
              <a:gd name="T43" fmla="*/ 22 h 3321"/>
              <a:gd name="T44" fmla="*/ 3625 w 11623"/>
              <a:gd name="T45" fmla="*/ 32 h 3321"/>
              <a:gd name="T46" fmla="*/ 3222 w 11623"/>
              <a:gd name="T47" fmla="*/ 45 h 3321"/>
              <a:gd name="T48" fmla="*/ 2802 w 11623"/>
              <a:gd name="T49" fmla="*/ 63 h 3321"/>
              <a:gd name="T50" fmla="*/ 2421 w 11623"/>
              <a:gd name="T51" fmla="*/ 81 h 3321"/>
              <a:gd name="T52" fmla="*/ 2003 w 11623"/>
              <a:gd name="T53" fmla="*/ 106 h 3321"/>
              <a:gd name="T54" fmla="*/ 1668 w 11623"/>
              <a:gd name="T55" fmla="*/ 128 h 3321"/>
              <a:gd name="T56" fmla="*/ 1299 w 11623"/>
              <a:gd name="T57" fmla="*/ 159 h 3321"/>
              <a:gd name="T58" fmla="*/ 1005 w 11623"/>
              <a:gd name="T59" fmla="*/ 188 h 3321"/>
              <a:gd name="T60" fmla="*/ 736 w 11623"/>
              <a:gd name="T61" fmla="*/ 220 h 3321"/>
              <a:gd name="T62" fmla="*/ 498 w 11623"/>
              <a:gd name="T63" fmla="*/ 256 h 3321"/>
              <a:gd name="T64" fmla="*/ 269 w 11623"/>
              <a:gd name="T65" fmla="*/ 300 h 3321"/>
              <a:gd name="T66" fmla="*/ 84 w 11623"/>
              <a:gd name="T67" fmla="*/ 357 h 3321"/>
              <a:gd name="T68" fmla="*/ 7 w 11623"/>
              <a:gd name="T69" fmla="*/ 409 h 3321"/>
              <a:gd name="T70" fmla="*/ 1015 w 11623"/>
              <a:gd name="T71" fmla="*/ 2364 h 3321"/>
              <a:gd name="T72" fmla="*/ 1429 w 11623"/>
              <a:gd name="T73" fmla="*/ 3052 h 3321"/>
              <a:gd name="T74" fmla="*/ 1636 w 11623"/>
              <a:gd name="T75" fmla="*/ 3107 h 3321"/>
              <a:gd name="T76" fmla="*/ 1901 w 11623"/>
              <a:gd name="T77" fmla="*/ 3149 h 3321"/>
              <a:gd name="T78" fmla="*/ 2181 w 11623"/>
              <a:gd name="T79" fmla="*/ 3182 h 3321"/>
              <a:gd name="T80" fmla="*/ 2445 w 11623"/>
              <a:gd name="T81" fmla="*/ 3206 h 3321"/>
              <a:gd name="T82" fmla="*/ 2682 w 11623"/>
              <a:gd name="T83" fmla="*/ 3226 h 3321"/>
              <a:gd name="T84" fmla="*/ 2976 w 11623"/>
              <a:gd name="T85" fmla="*/ 3246 h 3321"/>
              <a:gd name="T86" fmla="*/ 3333 w 11623"/>
              <a:gd name="T87" fmla="*/ 3265 h 3321"/>
              <a:gd name="T88" fmla="*/ 3779 w 11623"/>
              <a:gd name="T89" fmla="*/ 3285 h 3321"/>
              <a:gd name="T90" fmla="*/ 4315 w 11623"/>
              <a:gd name="T91" fmla="*/ 3301 h 3321"/>
              <a:gd name="T92" fmla="*/ 4877 w 11623"/>
              <a:gd name="T93" fmla="*/ 3314 h 3321"/>
              <a:gd name="T94" fmla="*/ 5419 w 11623"/>
              <a:gd name="T95" fmla="*/ 3320 h 3321"/>
              <a:gd name="T96" fmla="*/ 5947 w 11623"/>
              <a:gd name="T97" fmla="*/ 3321 h 3321"/>
              <a:gd name="T98" fmla="*/ 6477 w 11623"/>
              <a:gd name="T99" fmla="*/ 3317 h 3321"/>
              <a:gd name="T100" fmla="*/ 6967 w 11623"/>
              <a:gd name="T101" fmla="*/ 3309 h 3321"/>
              <a:gd name="T102" fmla="*/ 7400 w 11623"/>
              <a:gd name="T103" fmla="*/ 3299 h 3321"/>
              <a:gd name="T104" fmla="*/ 7729 w 11623"/>
              <a:gd name="T105" fmla="*/ 3289 h 3321"/>
              <a:gd name="T106" fmla="*/ 8090 w 11623"/>
              <a:gd name="T107" fmla="*/ 3274 h 3321"/>
              <a:gd name="T108" fmla="*/ 8659 w 11623"/>
              <a:gd name="T109" fmla="*/ 3245 h 3321"/>
              <a:gd name="T110" fmla="*/ 9012 w 11623"/>
              <a:gd name="T111" fmla="*/ 3220 h 3321"/>
              <a:gd name="T112" fmla="*/ 9410 w 11623"/>
              <a:gd name="T113" fmla="*/ 3186 h 3321"/>
              <a:gd name="T114" fmla="*/ 9774 w 11623"/>
              <a:gd name="T115" fmla="*/ 3142 h 3321"/>
              <a:gd name="T116" fmla="*/ 10017 w 11623"/>
              <a:gd name="T117" fmla="*/ 3100 h 3321"/>
              <a:gd name="T118" fmla="*/ 10179 w 11623"/>
              <a:gd name="T119" fmla="*/ 3058 h 3321"/>
              <a:gd name="T120" fmla="*/ 10263 w 11623"/>
              <a:gd name="T121" fmla="*/ 3012 h 3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623" h="3321">
                <a:moveTo>
                  <a:pt x="11622" y="425"/>
                </a:moveTo>
                <a:lnTo>
                  <a:pt x="11622" y="423"/>
                </a:lnTo>
                <a:lnTo>
                  <a:pt x="11621" y="421"/>
                </a:lnTo>
                <a:lnTo>
                  <a:pt x="11620" y="417"/>
                </a:lnTo>
                <a:lnTo>
                  <a:pt x="11617" y="413"/>
                </a:lnTo>
                <a:lnTo>
                  <a:pt x="11616" y="411"/>
                </a:lnTo>
                <a:lnTo>
                  <a:pt x="11615" y="409"/>
                </a:lnTo>
                <a:lnTo>
                  <a:pt x="11610" y="403"/>
                </a:lnTo>
                <a:lnTo>
                  <a:pt x="11607" y="399"/>
                </a:lnTo>
                <a:lnTo>
                  <a:pt x="11605" y="397"/>
                </a:lnTo>
                <a:lnTo>
                  <a:pt x="11603" y="395"/>
                </a:lnTo>
                <a:lnTo>
                  <a:pt x="11596" y="389"/>
                </a:lnTo>
                <a:lnTo>
                  <a:pt x="11588" y="383"/>
                </a:lnTo>
                <a:lnTo>
                  <a:pt x="11587" y="383"/>
                </a:lnTo>
                <a:lnTo>
                  <a:pt x="11586" y="382"/>
                </a:lnTo>
                <a:lnTo>
                  <a:pt x="11576" y="377"/>
                </a:lnTo>
                <a:lnTo>
                  <a:pt x="11566" y="371"/>
                </a:lnTo>
                <a:lnTo>
                  <a:pt x="11563" y="368"/>
                </a:lnTo>
                <a:lnTo>
                  <a:pt x="11559" y="366"/>
                </a:lnTo>
                <a:lnTo>
                  <a:pt x="11550" y="362"/>
                </a:lnTo>
                <a:lnTo>
                  <a:pt x="11540" y="358"/>
                </a:lnTo>
                <a:lnTo>
                  <a:pt x="11535" y="356"/>
                </a:lnTo>
                <a:lnTo>
                  <a:pt x="11530" y="354"/>
                </a:lnTo>
                <a:lnTo>
                  <a:pt x="11520" y="350"/>
                </a:lnTo>
                <a:lnTo>
                  <a:pt x="11508" y="345"/>
                </a:lnTo>
                <a:lnTo>
                  <a:pt x="11503" y="344"/>
                </a:lnTo>
                <a:lnTo>
                  <a:pt x="11499" y="342"/>
                </a:lnTo>
                <a:lnTo>
                  <a:pt x="11490" y="339"/>
                </a:lnTo>
                <a:lnTo>
                  <a:pt x="11482" y="335"/>
                </a:lnTo>
                <a:lnTo>
                  <a:pt x="11472" y="332"/>
                </a:lnTo>
                <a:lnTo>
                  <a:pt x="11463" y="330"/>
                </a:lnTo>
                <a:lnTo>
                  <a:pt x="11459" y="329"/>
                </a:lnTo>
                <a:lnTo>
                  <a:pt x="11456" y="328"/>
                </a:lnTo>
                <a:lnTo>
                  <a:pt x="11448" y="325"/>
                </a:lnTo>
                <a:lnTo>
                  <a:pt x="11439" y="323"/>
                </a:lnTo>
                <a:lnTo>
                  <a:pt x="11430" y="320"/>
                </a:lnTo>
                <a:lnTo>
                  <a:pt x="11422" y="318"/>
                </a:lnTo>
                <a:lnTo>
                  <a:pt x="11415" y="316"/>
                </a:lnTo>
                <a:lnTo>
                  <a:pt x="11406" y="314"/>
                </a:lnTo>
                <a:lnTo>
                  <a:pt x="11399" y="312"/>
                </a:lnTo>
                <a:lnTo>
                  <a:pt x="11392" y="310"/>
                </a:lnTo>
                <a:lnTo>
                  <a:pt x="11384" y="308"/>
                </a:lnTo>
                <a:lnTo>
                  <a:pt x="11375" y="307"/>
                </a:lnTo>
                <a:lnTo>
                  <a:pt x="11367" y="305"/>
                </a:lnTo>
                <a:lnTo>
                  <a:pt x="11359" y="303"/>
                </a:lnTo>
                <a:lnTo>
                  <a:pt x="11350" y="300"/>
                </a:lnTo>
                <a:lnTo>
                  <a:pt x="11340" y="297"/>
                </a:lnTo>
                <a:lnTo>
                  <a:pt x="11331" y="295"/>
                </a:lnTo>
                <a:lnTo>
                  <a:pt x="11322" y="293"/>
                </a:lnTo>
                <a:lnTo>
                  <a:pt x="11315" y="292"/>
                </a:lnTo>
                <a:lnTo>
                  <a:pt x="11307" y="290"/>
                </a:lnTo>
                <a:lnTo>
                  <a:pt x="11294" y="288"/>
                </a:lnTo>
                <a:lnTo>
                  <a:pt x="11281" y="285"/>
                </a:lnTo>
                <a:lnTo>
                  <a:pt x="11267" y="282"/>
                </a:lnTo>
                <a:lnTo>
                  <a:pt x="11253" y="279"/>
                </a:lnTo>
                <a:lnTo>
                  <a:pt x="11246" y="278"/>
                </a:lnTo>
                <a:lnTo>
                  <a:pt x="11239" y="277"/>
                </a:lnTo>
                <a:lnTo>
                  <a:pt x="11228" y="275"/>
                </a:lnTo>
                <a:lnTo>
                  <a:pt x="11217" y="273"/>
                </a:lnTo>
                <a:lnTo>
                  <a:pt x="11205" y="271"/>
                </a:lnTo>
                <a:lnTo>
                  <a:pt x="11193" y="267"/>
                </a:lnTo>
                <a:lnTo>
                  <a:pt x="11183" y="266"/>
                </a:lnTo>
                <a:lnTo>
                  <a:pt x="11171" y="264"/>
                </a:lnTo>
                <a:lnTo>
                  <a:pt x="11161" y="262"/>
                </a:lnTo>
                <a:lnTo>
                  <a:pt x="11150" y="260"/>
                </a:lnTo>
                <a:lnTo>
                  <a:pt x="11139" y="258"/>
                </a:lnTo>
                <a:lnTo>
                  <a:pt x="11128" y="256"/>
                </a:lnTo>
                <a:lnTo>
                  <a:pt x="11117" y="255"/>
                </a:lnTo>
                <a:lnTo>
                  <a:pt x="11104" y="253"/>
                </a:lnTo>
                <a:lnTo>
                  <a:pt x="11092" y="251"/>
                </a:lnTo>
                <a:lnTo>
                  <a:pt x="11080" y="249"/>
                </a:lnTo>
                <a:lnTo>
                  <a:pt x="11066" y="247"/>
                </a:lnTo>
                <a:lnTo>
                  <a:pt x="11054" y="245"/>
                </a:lnTo>
                <a:lnTo>
                  <a:pt x="11045" y="243"/>
                </a:lnTo>
                <a:lnTo>
                  <a:pt x="11036" y="242"/>
                </a:lnTo>
                <a:lnTo>
                  <a:pt x="11018" y="240"/>
                </a:lnTo>
                <a:lnTo>
                  <a:pt x="11000" y="237"/>
                </a:lnTo>
                <a:lnTo>
                  <a:pt x="10983" y="234"/>
                </a:lnTo>
                <a:lnTo>
                  <a:pt x="10964" y="231"/>
                </a:lnTo>
                <a:lnTo>
                  <a:pt x="10962" y="231"/>
                </a:lnTo>
                <a:lnTo>
                  <a:pt x="10960" y="230"/>
                </a:lnTo>
                <a:lnTo>
                  <a:pt x="10946" y="228"/>
                </a:lnTo>
                <a:lnTo>
                  <a:pt x="10931" y="227"/>
                </a:lnTo>
                <a:lnTo>
                  <a:pt x="10923" y="225"/>
                </a:lnTo>
                <a:lnTo>
                  <a:pt x="10914" y="224"/>
                </a:lnTo>
                <a:lnTo>
                  <a:pt x="10905" y="223"/>
                </a:lnTo>
                <a:lnTo>
                  <a:pt x="10896" y="222"/>
                </a:lnTo>
                <a:lnTo>
                  <a:pt x="10888" y="221"/>
                </a:lnTo>
                <a:lnTo>
                  <a:pt x="10880" y="220"/>
                </a:lnTo>
                <a:lnTo>
                  <a:pt x="10870" y="219"/>
                </a:lnTo>
                <a:lnTo>
                  <a:pt x="10862" y="217"/>
                </a:lnTo>
                <a:lnTo>
                  <a:pt x="10853" y="216"/>
                </a:lnTo>
                <a:lnTo>
                  <a:pt x="10844" y="215"/>
                </a:lnTo>
                <a:lnTo>
                  <a:pt x="10834" y="214"/>
                </a:lnTo>
                <a:lnTo>
                  <a:pt x="10826" y="213"/>
                </a:lnTo>
                <a:lnTo>
                  <a:pt x="10817" y="212"/>
                </a:lnTo>
                <a:lnTo>
                  <a:pt x="10808" y="211"/>
                </a:lnTo>
                <a:lnTo>
                  <a:pt x="10798" y="210"/>
                </a:lnTo>
                <a:lnTo>
                  <a:pt x="10788" y="208"/>
                </a:lnTo>
                <a:lnTo>
                  <a:pt x="10780" y="207"/>
                </a:lnTo>
                <a:lnTo>
                  <a:pt x="10770" y="206"/>
                </a:lnTo>
                <a:lnTo>
                  <a:pt x="10761" y="205"/>
                </a:lnTo>
                <a:lnTo>
                  <a:pt x="10752" y="204"/>
                </a:lnTo>
                <a:lnTo>
                  <a:pt x="10743" y="203"/>
                </a:lnTo>
                <a:lnTo>
                  <a:pt x="10732" y="202"/>
                </a:lnTo>
                <a:lnTo>
                  <a:pt x="10722" y="201"/>
                </a:lnTo>
                <a:lnTo>
                  <a:pt x="10713" y="200"/>
                </a:lnTo>
                <a:lnTo>
                  <a:pt x="10703" y="198"/>
                </a:lnTo>
                <a:lnTo>
                  <a:pt x="10694" y="197"/>
                </a:lnTo>
                <a:lnTo>
                  <a:pt x="10685" y="196"/>
                </a:lnTo>
                <a:lnTo>
                  <a:pt x="10676" y="195"/>
                </a:lnTo>
                <a:lnTo>
                  <a:pt x="10669" y="194"/>
                </a:lnTo>
                <a:lnTo>
                  <a:pt x="10663" y="193"/>
                </a:lnTo>
                <a:lnTo>
                  <a:pt x="10663" y="193"/>
                </a:lnTo>
                <a:lnTo>
                  <a:pt x="10663" y="193"/>
                </a:lnTo>
                <a:lnTo>
                  <a:pt x="10652" y="192"/>
                </a:lnTo>
                <a:lnTo>
                  <a:pt x="10642" y="191"/>
                </a:lnTo>
                <a:lnTo>
                  <a:pt x="10630" y="190"/>
                </a:lnTo>
                <a:lnTo>
                  <a:pt x="10619" y="188"/>
                </a:lnTo>
                <a:lnTo>
                  <a:pt x="10612" y="188"/>
                </a:lnTo>
                <a:lnTo>
                  <a:pt x="10605" y="187"/>
                </a:lnTo>
                <a:lnTo>
                  <a:pt x="10587" y="185"/>
                </a:lnTo>
                <a:lnTo>
                  <a:pt x="10568" y="183"/>
                </a:lnTo>
                <a:lnTo>
                  <a:pt x="10550" y="181"/>
                </a:lnTo>
                <a:lnTo>
                  <a:pt x="10530" y="179"/>
                </a:lnTo>
                <a:lnTo>
                  <a:pt x="10523" y="179"/>
                </a:lnTo>
                <a:lnTo>
                  <a:pt x="10515" y="178"/>
                </a:lnTo>
                <a:lnTo>
                  <a:pt x="10500" y="176"/>
                </a:lnTo>
                <a:lnTo>
                  <a:pt x="10485" y="175"/>
                </a:lnTo>
                <a:lnTo>
                  <a:pt x="10469" y="173"/>
                </a:lnTo>
                <a:lnTo>
                  <a:pt x="10454" y="172"/>
                </a:lnTo>
                <a:lnTo>
                  <a:pt x="10441" y="171"/>
                </a:lnTo>
                <a:lnTo>
                  <a:pt x="10428" y="169"/>
                </a:lnTo>
                <a:lnTo>
                  <a:pt x="10413" y="168"/>
                </a:lnTo>
                <a:lnTo>
                  <a:pt x="10398" y="167"/>
                </a:lnTo>
                <a:lnTo>
                  <a:pt x="10391" y="166"/>
                </a:lnTo>
                <a:lnTo>
                  <a:pt x="10384" y="164"/>
                </a:lnTo>
                <a:lnTo>
                  <a:pt x="10359" y="162"/>
                </a:lnTo>
                <a:lnTo>
                  <a:pt x="10333" y="160"/>
                </a:lnTo>
                <a:lnTo>
                  <a:pt x="10309" y="158"/>
                </a:lnTo>
                <a:lnTo>
                  <a:pt x="10283" y="155"/>
                </a:lnTo>
                <a:lnTo>
                  <a:pt x="10279" y="155"/>
                </a:lnTo>
                <a:lnTo>
                  <a:pt x="10275" y="155"/>
                </a:lnTo>
                <a:lnTo>
                  <a:pt x="10246" y="152"/>
                </a:lnTo>
                <a:lnTo>
                  <a:pt x="10218" y="150"/>
                </a:lnTo>
                <a:lnTo>
                  <a:pt x="10189" y="147"/>
                </a:lnTo>
                <a:lnTo>
                  <a:pt x="10160" y="145"/>
                </a:lnTo>
                <a:lnTo>
                  <a:pt x="10155" y="145"/>
                </a:lnTo>
                <a:lnTo>
                  <a:pt x="10149" y="144"/>
                </a:lnTo>
                <a:lnTo>
                  <a:pt x="10139" y="143"/>
                </a:lnTo>
                <a:lnTo>
                  <a:pt x="10127" y="142"/>
                </a:lnTo>
                <a:lnTo>
                  <a:pt x="10109" y="141"/>
                </a:lnTo>
                <a:lnTo>
                  <a:pt x="10090" y="139"/>
                </a:lnTo>
                <a:lnTo>
                  <a:pt x="10071" y="138"/>
                </a:lnTo>
                <a:lnTo>
                  <a:pt x="10052" y="136"/>
                </a:lnTo>
                <a:lnTo>
                  <a:pt x="10043" y="136"/>
                </a:lnTo>
                <a:lnTo>
                  <a:pt x="10033" y="135"/>
                </a:lnTo>
                <a:lnTo>
                  <a:pt x="10023" y="134"/>
                </a:lnTo>
                <a:lnTo>
                  <a:pt x="10014" y="134"/>
                </a:lnTo>
                <a:lnTo>
                  <a:pt x="9993" y="132"/>
                </a:lnTo>
                <a:lnTo>
                  <a:pt x="9973" y="130"/>
                </a:lnTo>
                <a:lnTo>
                  <a:pt x="9952" y="128"/>
                </a:lnTo>
                <a:lnTo>
                  <a:pt x="9931" y="126"/>
                </a:lnTo>
                <a:lnTo>
                  <a:pt x="9919" y="126"/>
                </a:lnTo>
                <a:lnTo>
                  <a:pt x="9908" y="125"/>
                </a:lnTo>
                <a:lnTo>
                  <a:pt x="9905" y="125"/>
                </a:lnTo>
                <a:lnTo>
                  <a:pt x="9901" y="124"/>
                </a:lnTo>
                <a:lnTo>
                  <a:pt x="9875" y="122"/>
                </a:lnTo>
                <a:lnTo>
                  <a:pt x="9847" y="120"/>
                </a:lnTo>
                <a:lnTo>
                  <a:pt x="9820" y="119"/>
                </a:lnTo>
                <a:lnTo>
                  <a:pt x="9793" y="117"/>
                </a:lnTo>
                <a:lnTo>
                  <a:pt x="9781" y="116"/>
                </a:lnTo>
                <a:lnTo>
                  <a:pt x="9770" y="115"/>
                </a:lnTo>
                <a:lnTo>
                  <a:pt x="9748" y="114"/>
                </a:lnTo>
                <a:lnTo>
                  <a:pt x="9726" y="112"/>
                </a:lnTo>
                <a:lnTo>
                  <a:pt x="9704" y="111"/>
                </a:lnTo>
                <a:lnTo>
                  <a:pt x="9682" y="109"/>
                </a:lnTo>
                <a:lnTo>
                  <a:pt x="9676" y="109"/>
                </a:lnTo>
                <a:lnTo>
                  <a:pt x="9671" y="109"/>
                </a:lnTo>
                <a:lnTo>
                  <a:pt x="9660" y="108"/>
                </a:lnTo>
                <a:lnTo>
                  <a:pt x="9649" y="107"/>
                </a:lnTo>
                <a:lnTo>
                  <a:pt x="9639" y="107"/>
                </a:lnTo>
                <a:lnTo>
                  <a:pt x="9628" y="106"/>
                </a:lnTo>
                <a:lnTo>
                  <a:pt x="9614" y="105"/>
                </a:lnTo>
                <a:lnTo>
                  <a:pt x="9601" y="104"/>
                </a:lnTo>
                <a:lnTo>
                  <a:pt x="9586" y="103"/>
                </a:lnTo>
                <a:lnTo>
                  <a:pt x="9573" y="103"/>
                </a:lnTo>
                <a:lnTo>
                  <a:pt x="9559" y="102"/>
                </a:lnTo>
                <a:lnTo>
                  <a:pt x="9547" y="101"/>
                </a:lnTo>
                <a:lnTo>
                  <a:pt x="9534" y="100"/>
                </a:lnTo>
                <a:lnTo>
                  <a:pt x="9521" y="100"/>
                </a:lnTo>
                <a:lnTo>
                  <a:pt x="9506" y="99"/>
                </a:lnTo>
                <a:lnTo>
                  <a:pt x="9491" y="98"/>
                </a:lnTo>
                <a:lnTo>
                  <a:pt x="9476" y="96"/>
                </a:lnTo>
                <a:lnTo>
                  <a:pt x="9460" y="95"/>
                </a:lnTo>
                <a:lnTo>
                  <a:pt x="9452" y="94"/>
                </a:lnTo>
                <a:lnTo>
                  <a:pt x="9444" y="94"/>
                </a:lnTo>
                <a:lnTo>
                  <a:pt x="9434" y="93"/>
                </a:lnTo>
                <a:lnTo>
                  <a:pt x="9424" y="93"/>
                </a:lnTo>
                <a:lnTo>
                  <a:pt x="9415" y="92"/>
                </a:lnTo>
                <a:lnTo>
                  <a:pt x="9406" y="92"/>
                </a:lnTo>
                <a:lnTo>
                  <a:pt x="9391" y="91"/>
                </a:lnTo>
                <a:lnTo>
                  <a:pt x="9378" y="90"/>
                </a:lnTo>
                <a:lnTo>
                  <a:pt x="9364" y="89"/>
                </a:lnTo>
                <a:lnTo>
                  <a:pt x="9350" y="89"/>
                </a:lnTo>
                <a:lnTo>
                  <a:pt x="9336" y="88"/>
                </a:lnTo>
                <a:lnTo>
                  <a:pt x="9321" y="87"/>
                </a:lnTo>
                <a:lnTo>
                  <a:pt x="9307" y="86"/>
                </a:lnTo>
                <a:lnTo>
                  <a:pt x="9292" y="85"/>
                </a:lnTo>
                <a:lnTo>
                  <a:pt x="9278" y="85"/>
                </a:lnTo>
                <a:lnTo>
                  <a:pt x="9264" y="84"/>
                </a:lnTo>
                <a:lnTo>
                  <a:pt x="9251" y="83"/>
                </a:lnTo>
                <a:lnTo>
                  <a:pt x="9237" y="83"/>
                </a:lnTo>
                <a:lnTo>
                  <a:pt x="9225" y="82"/>
                </a:lnTo>
                <a:lnTo>
                  <a:pt x="9214" y="81"/>
                </a:lnTo>
                <a:lnTo>
                  <a:pt x="9205" y="81"/>
                </a:lnTo>
                <a:lnTo>
                  <a:pt x="9195" y="80"/>
                </a:lnTo>
                <a:lnTo>
                  <a:pt x="9186" y="80"/>
                </a:lnTo>
                <a:lnTo>
                  <a:pt x="9177" y="79"/>
                </a:lnTo>
                <a:lnTo>
                  <a:pt x="9163" y="79"/>
                </a:lnTo>
                <a:lnTo>
                  <a:pt x="9150" y="78"/>
                </a:lnTo>
                <a:lnTo>
                  <a:pt x="9136" y="77"/>
                </a:lnTo>
                <a:lnTo>
                  <a:pt x="9122" y="77"/>
                </a:lnTo>
                <a:lnTo>
                  <a:pt x="9107" y="76"/>
                </a:lnTo>
                <a:lnTo>
                  <a:pt x="9091" y="75"/>
                </a:lnTo>
                <a:lnTo>
                  <a:pt x="9077" y="74"/>
                </a:lnTo>
                <a:lnTo>
                  <a:pt x="9061" y="74"/>
                </a:lnTo>
                <a:lnTo>
                  <a:pt x="9049" y="73"/>
                </a:lnTo>
                <a:lnTo>
                  <a:pt x="9036" y="72"/>
                </a:lnTo>
                <a:lnTo>
                  <a:pt x="9023" y="72"/>
                </a:lnTo>
                <a:lnTo>
                  <a:pt x="9010" y="71"/>
                </a:lnTo>
                <a:lnTo>
                  <a:pt x="8998" y="71"/>
                </a:lnTo>
                <a:lnTo>
                  <a:pt x="8985" y="70"/>
                </a:lnTo>
                <a:lnTo>
                  <a:pt x="8973" y="69"/>
                </a:lnTo>
                <a:lnTo>
                  <a:pt x="8961" y="69"/>
                </a:lnTo>
                <a:lnTo>
                  <a:pt x="8950" y="68"/>
                </a:lnTo>
                <a:lnTo>
                  <a:pt x="8939" y="68"/>
                </a:lnTo>
                <a:lnTo>
                  <a:pt x="8927" y="67"/>
                </a:lnTo>
                <a:lnTo>
                  <a:pt x="8916" y="67"/>
                </a:lnTo>
                <a:lnTo>
                  <a:pt x="8905" y="66"/>
                </a:lnTo>
                <a:lnTo>
                  <a:pt x="8893" y="66"/>
                </a:lnTo>
                <a:lnTo>
                  <a:pt x="8877" y="65"/>
                </a:lnTo>
                <a:lnTo>
                  <a:pt x="8860" y="64"/>
                </a:lnTo>
                <a:lnTo>
                  <a:pt x="8844" y="64"/>
                </a:lnTo>
                <a:lnTo>
                  <a:pt x="8827" y="63"/>
                </a:lnTo>
                <a:lnTo>
                  <a:pt x="8815" y="61"/>
                </a:lnTo>
                <a:lnTo>
                  <a:pt x="8802" y="61"/>
                </a:lnTo>
                <a:lnTo>
                  <a:pt x="8788" y="60"/>
                </a:lnTo>
                <a:lnTo>
                  <a:pt x="8776" y="60"/>
                </a:lnTo>
                <a:lnTo>
                  <a:pt x="8768" y="59"/>
                </a:lnTo>
                <a:lnTo>
                  <a:pt x="8759" y="59"/>
                </a:lnTo>
                <a:lnTo>
                  <a:pt x="8751" y="59"/>
                </a:lnTo>
                <a:lnTo>
                  <a:pt x="8742" y="58"/>
                </a:lnTo>
                <a:lnTo>
                  <a:pt x="8717" y="57"/>
                </a:lnTo>
                <a:lnTo>
                  <a:pt x="8691" y="56"/>
                </a:lnTo>
                <a:lnTo>
                  <a:pt x="8666" y="55"/>
                </a:lnTo>
                <a:lnTo>
                  <a:pt x="8640" y="54"/>
                </a:lnTo>
                <a:lnTo>
                  <a:pt x="8614" y="53"/>
                </a:lnTo>
                <a:lnTo>
                  <a:pt x="8588" y="52"/>
                </a:lnTo>
                <a:lnTo>
                  <a:pt x="8563" y="51"/>
                </a:lnTo>
                <a:lnTo>
                  <a:pt x="8537" y="50"/>
                </a:lnTo>
                <a:lnTo>
                  <a:pt x="8534" y="50"/>
                </a:lnTo>
                <a:lnTo>
                  <a:pt x="8532" y="50"/>
                </a:lnTo>
                <a:lnTo>
                  <a:pt x="8523" y="49"/>
                </a:lnTo>
                <a:lnTo>
                  <a:pt x="8516" y="49"/>
                </a:lnTo>
                <a:lnTo>
                  <a:pt x="8492" y="48"/>
                </a:lnTo>
                <a:lnTo>
                  <a:pt x="8469" y="47"/>
                </a:lnTo>
                <a:lnTo>
                  <a:pt x="8444" y="46"/>
                </a:lnTo>
                <a:lnTo>
                  <a:pt x="8420" y="46"/>
                </a:lnTo>
                <a:lnTo>
                  <a:pt x="8396" y="45"/>
                </a:lnTo>
                <a:lnTo>
                  <a:pt x="8372" y="44"/>
                </a:lnTo>
                <a:lnTo>
                  <a:pt x="8347" y="43"/>
                </a:lnTo>
                <a:lnTo>
                  <a:pt x="8322" y="42"/>
                </a:lnTo>
                <a:lnTo>
                  <a:pt x="8315" y="42"/>
                </a:lnTo>
                <a:lnTo>
                  <a:pt x="8307" y="42"/>
                </a:lnTo>
                <a:lnTo>
                  <a:pt x="8304" y="41"/>
                </a:lnTo>
                <a:lnTo>
                  <a:pt x="8301" y="41"/>
                </a:lnTo>
                <a:lnTo>
                  <a:pt x="8277" y="41"/>
                </a:lnTo>
                <a:lnTo>
                  <a:pt x="8253" y="40"/>
                </a:lnTo>
                <a:lnTo>
                  <a:pt x="8229" y="39"/>
                </a:lnTo>
                <a:lnTo>
                  <a:pt x="8205" y="38"/>
                </a:lnTo>
                <a:lnTo>
                  <a:pt x="8181" y="37"/>
                </a:lnTo>
                <a:lnTo>
                  <a:pt x="8157" y="37"/>
                </a:lnTo>
                <a:lnTo>
                  <a:pt x="8133" y="36"/>
                </a:lnTo>
                <a:lnTo>
                  <a:pt x="8109" y="35"/>
                </a:lnTo>
                <a:lnTo>
                  <a:pt x="8097" y="35"/>
                </a:lnTo>
                <a:lnTo>
                  <a:pt x="8084" y="34"/>
                </a:lnTo>
                <a:lnTo>
                  <a:pt x="8075" y="34"/>
                </a:lnTo>
                <a:lnTo>
                  <a:pt x="8066" y="34"/>
                </a:lnTo>
                <a:lnTo>
                  <a:pt x="8043" y="33"/>
                </a:lnTo>
                <a:lnTo>
                  <a:pt x="8020" y="32"/>
                </a:lnTo>
                <a:lnTo>
                  <a:pt x="7998" y="32"/>
                </a:lnTo>
                <a:lnTo>
                  <a:pt x="7974" y="31"/>
                </a:lnTo>
                <a:lnTo>
                  <a:pt x="7951" y="30"/>
                </a:lnTo>
                <a:lnTo>
                  <a:pt x="7929" y="30"/>
                </a:lnTo>
                <a:lnTo>
                  <a:pt x="7905" y="29"/>
                </a:lnTo>
                <a:lnTo>
                  <a:pt x="7882" y="29"/>
                </a:lnTo>
                <a:lnTo>
                  <a:pt x="7876" y="27"/>
                </a:lnTo>
                <a:lnTo>
                  <a:pt x="7869" y="27"/>
                </a:lnTo>
                <a:lnTo>
                  <a:pt x="7855" y="27"/>
                </a:lnTo>
                <a:lnTo>
                  <a:pt x="7843" y="26"/>
                </a:lnTo>
                <a:lnTo>
                  <a:pt x="7805" y="25"/>
                </a:lnTo>
                <a:lnTo>
                  <a:pt x="7767" y="24"/>
                </a:lnTo>
                <a:lnTo>
                  <a:pt x="7728" y="23"/>
                </a:lnTo>
                <a:lnTo>
                  <a:pt x="7690" y="23"/>
                </a:lnTo>
                <a:lnTo>
                  <a:pt x="7677" y="22"/>
                </a:lnTo>
                <a:lnTo>
                  <a:pt x="7664" y="22"/>
                </a:lnTo>
                <a:lnTo>
                  <a:pt x="7658" y="22"/>
                </a:lnTo>
                <a:lnTo>
                  <a:pt x="7651" y="22"/>
                </a:lnTo>
                <a:lnTo>
                  <a:pt x="7631" y="21"/>
                </a:lnTo>
                <a:lnTo>
                  <a:pt x="7610" y="21"/>
                </a:lnTo>
                <a:lnTo>
                  <a:pt x="7589" y="20"/>
                </a:lnTo>
                <a:lnTo>
                  <a:pt x="7568" y="20"/>
                </a:lnTo>
                <a:lnTo>
                  <a:pt x="7547" y="19"/>
                </a:lnTo>
                <a:lnTo>
                  <a:pt x="7526" y="19"/>
                </a:lnTo>
                <a:lnTo>
                  <a:pt x="7505" y="18"/>
                </a:lnTo>
                <a:lnTo>
                  <a:pt x="7483" y="18"/>
                </a:lnTo>
                <a:lnTo>
                  <a:pt x="7479" y="18"/>
                </a:lnTo>
                <a:lnTo>
                  <a:pt x="7475" y="18"/>
                </a:lnTo>
                <a:lnTo>
                  <a:pt x="7462" y="17"/>
                </a:lnTo>
                <a:lnTo>
                  <a:pt x="7449" y="17"/>
                </a:lnTo>
                <a:lnTo>
                  <a:pt x="7415" y="16"/>
                </a:lnTo>
                <a:lnTo>
                  <a:pt x="7382" y="16"/>
                </a:lnTo>
                <a:lnTo>
                  <a:pt x="7348" y="15"/>
                </a:lnTo>
                <a:lnTo>
                  <a:pt x="7315" y="14"/>
                </a:lnTo>
                <a:lnTo>
                  <a:pt x="7302" y="14"/>
                </a:lnTo>
                <a:lnTo>
                  <a:pt x="7289" y="14"/>
                </a:lnTo>
                <a:lnTo>
                  <a:pt x="7279" y="14"/>
                </a:lnTo>
                <a:lnTo>
                  <a:pt x="7271" y="13"/>
                </a:lnTo>
                <a:lnTo>
                  <a:pt x="7263" y="13"/>
                </a:lnTo>
                <a:lnTo>
                  <a:pt x="7255" y="13"/>
                </a:lnTo>
                <a:lnTo>
                  <a:pt x="7237" y="13"/>
                </a:lnTo>
                <a:lnTo>
                  <a:pt x="7220" y="13"/>
                </a:lnTo>
                <a:lnTo>
                  <a:pt x="7202" y="12"/>
                </a:lnTo>
                <a:lnTo>
                  <a:pt x="7183" y="12"/>
                </a:lnTo>
                <a:lnTo>
                  <a:pt x="7172" y="12"/>
                </a:lnTo>
                <a:lnTo>
                  <a:pt x="7161" y="12"/>
                </a:lnTo>
                <a:lnTo>
                  <a:pt x="7150" y="11"/>
                </a:lnTo>
                <a:lnTo>
                  <a:pt x="7139" y="11"/>
                </a:lnTo>
                <a:lnTo>
                  <a:pt x="7131" y="11"/>
                </a:lnTo>
                <a:lnTo>
                  <a:pt x="7123" y="11"/>
                </a:lnTo>
                <a:lnTo>
                  <a:pt x="7115" y="11"/>
                </a:lnTo>
                <a:lnTo>
                  <a:pt x="7107" y="11"/>
                </a:lnTo>
                <a:lnTo>
                  <a:pt x="7089" y="10"/>
                </a:lnTo>
                <a:lnTo>
                  <a:pt x="7070" y="10"/>
                </a:lnTo>
                <a:lnTo>
                  <a:pt x="7050" y="10"/>
                </a:lnTo>
                <a:lnTo>
                  <a:pt x="7032" y="9"/>
                </a:lnTo>
                <a:lnTo>
                  <a:pt x="7021" y="9"/>
                </a:lnTo>
                <a:lnTo>
                  <a:pt x="7010" y="9"/>
                </a:lnTo>
                <a:lnTo>
                  <a:pt x="6999" y="9"/>
                </a:lnTo>
                <a:lnTo>
                  <a:pt x="6988" y="9"/>
                </a:lnTo>
                <a:lnTo>
                  <a:pt x="6976" y="9"/>
                </a:lnTo>
                <a:lnTo>
                  <a:pt x="6965" y="8"/>
                </a:lnTo>
                <a:lnTo>
                  <a:pt x="6946" y="8"/>
                </a:lnTo>
                <a:lnTo>
                  <a:pt x="6928" y="8"/>
                </a:lnTo>
                <a:lnTo>
                  <a:pt x="6909" y="8"/>
                </a:lnTo>
                <a:lnTo>
                  <a:pt x="6891" y="7"/>
                </a:lnTo>
                <a:lnTo>
                  <a:pt x="6878" y="7"/>
                </a:lnTo>
                <a:lnTo>
                  <a:pt x="6866" y="7"/>
                </a:lnTo>
                <a:lnTo>
                  <a:pt x="6853" y="7"/>
                </a:lnTo>
                <a:lnTo>
                  <a:pt x="6840" y="7"/>
                </a:lnTo>
                <a:lnTo>
                  <a:pt x="6826" y="7"/>
                </a:lnTo>
                <a:lnTo>
                  <a:pt x="6811" y="6"/>
                </a:lnTo>
                <a:lnTo>
                  <a:pt x="6802" y="6"/>
                </a:lnTo>
                <a:lnTo>
                  <a:pt x="6792" y="6"/>
                </a:lnTo>
                <a:lnTo>
                  <a:pt x="6782" y="6"/>
                </a:lnTo>
                <a:lnTo>
                  <a:pt x="6772" y="6"/>
                </a:lnTo>
                <a:lnTo>
                  <a:pt x="6761" y="6"/>
                </a:lnTo>
                <a:lnTo>
                  <a:pt x="6749" y="6"/>
                </a:lnTo>
                <a:lnTo>
                  <a:pt x="6738" y="5"/>
                </a:lnTo>
                <a:lnTo>
                  <a:pt x="6727" y="5"/>
                </a:lnTo>
                <a:lnTo>
                  <a:pt x="6713" y="5"/>
                </a:lnTo>
                <a:lnTo>
                  <a:pt x="6700" y="5"/>
                </a:lnTo>
                <a:lnTo>
                  <a:pt x="6687" y="5"/>
                </a:lnTo>
                <a:lnTo>
                  <a:pt x="6674" y="5"/>
                </a:lnTo>
                <a:lnTo>
                  <a:pt x="6665" y="5"/>
                </a:lnTo>
                <a:lnTo>
                  <a:pt x="6657" y="5"/>
                </a:lnTo>
                <a:lnTo>
                  <a:pt x="6648" y="5"/>
                </a:lnTo>
                <a:lnTo>
                  <a:pt x="6640" y="4"/>
                </a:lnTo>
                <a:lnTo>
                  <a:pt x="6626" y="4"/>
                </a:lnTo>
                <a:lnTo>
                  <a:pt x="6611" y="4"/>
                </a:lnTo>
                <a:lnTo>
                  <a:pt x="6583" y="4"/>
                </a:lnTo>
                <a:lnTo>
                  <a:pt x="6554" y="4"/>
                </a:lnTo>
                <a:lnTo>
                  <a:pt x="6525" y="3"/>
                </a:lnTo>
                <a:lnTo>
                  <a:pt x="6496" y="3"/>
                </a:lnTo>
                <a:lnTo>
                  <a:pt x="6468" y="3"/>
                </a:lnTo>
                <a:lnTo>
                  <a:pt x="6439" y="3"/>
                </a:lnTo>
                <a:lnTo>
                  <a:pt x="6410" y="2"/>
                </a:lnTo>
                <a:lnTo>
                  <a:pt x="6382" y="2"/>
                </a:lnTo>
                <a:lnTo>
                  <a:pt x="6374" y="2"/>
                </a:lnTo>
                <a:lnTo>
                  <a:pt x="6367" y="2"/>
                </a:lnTo>
                <a:lnTo>
                  <a:pt x="6356" y="2"/>
                </a:lnTo>
                <a:lnTo>
                  <a:pt x="6344" y="2"/>
                </a:lnTo>
                <a:lnTo>
                  <a:pt x="6331" y="2"/>
                </a:lnTo>
                <a:lnTo>
                  <a:pt x="6317" y="2"/>
                </a:lnTo>
                <a:lnTo>
                  <a:pt x="6303" y="2"/>
                </a:lnTo>
                <a:lnTo>
                  <a:pt x="6290" y="2"/>
                </a:lnTo>
                <a:lnTo>
                  <a:pt x="6270" y="1"/>
                </a:lnTo>
                <a:lnTo>
                  <a:pt x="6251" y="1"/>
                </a:lnTo>
                <a:lnTo>
                  <a:pt x="6231" y="1"/>
                </a:lnTo>
                <a:lnTo>
                  <a:pt x="6211" y="1"/>
                </a:lnTo>
                <a:lnTo>
                  <a:pt x="6211" y="1"/>
                </a:lnTo>
                <a:lnTo>
                  <a:pt x="6211" y="1"/>
                </a:lnTo>
                <a:lnTo>
                  <a:pt x="6204" y="1"/>
                </a:lnTo>
                <a:lnTo>
                  <a:pt x="6197" y="1"/>
                </a:lnTo>
                <a:lnTo>
                  <a:pt x="6197" y="1"/>
                </a:lnTo>
                <a:lnTo>
                  <a:pt x="6197" y="1"/>
                </a:lnTo>
                <a:lnTo>
                  <a:pt x="6173" y="1"/>
                </a:lnTo>
                <a:lnTo>
                  <a:pt x="6150" y="1"/>
                </a:lnTo>
                <a:lnTo>
                  <a:pt x="6127" y="1"/>
                </a:lnTo>
                <a:lnTo>
                  <a:pt x="6103" y="1"/>
                </a:lnTo>
                <a:lnTo>
                  <a:pt x="6091" y="1"/>
                </a:lnTo>
                <a:lnTo>
                  <a:pt x="6078" y="1"/>
                </a:lnTo>
                <a:lnTo>
                  <a:pt x="6069" y="1"/>
                </a:lnTo>
                <a:lnTo>
                  <a:pt x="6061" y="1"/>
                </a:lnTo>
                <a:lnTo>
                  <a:pt x="6052" y="1"/>
                </a:lnTo>
                <a:lnTo>
                  <a:pt x="6043" y="1"/>
                </a:lnTo>
                <a:lnTo>
                  <a:pt x="6035" y="0"/>
                </a:lnTo>
                <a:lnTo>
                  <a:pt x="6027" y="0"/>
                </a:lnTo>
                <a:lnTo>
                  <a:pt x="6018" y="0"/>
                </a:lnTo>
                <a:lnTo>
                  <a:pt x="6009" y="0"/>
                </a:lnTo>
                <a:lnTo>
                  <a:pt x="5987" y="0"/>
                </a:lnTo>
                <a:lnTo>
                  <a:pt x="5963" y="0"/>
                </a:lnTo>
                <a:lnTo>
                  <a:pt x="5939" y="0"/>
                </a:lnTo>
                <a:lnTo>
                  <a:pt x="5916" y="0"/>
                </a:lnTo>
                <a:lnTo>
                  <a:pt x="5915" y="0"/>
                </a:lnTo>
                <a:lnTo>
                  <a:pt x="5913" y="0"/>
                </a:lnTo>
                <a:lnTo>
                  <a:pt x="5891" y="0"/>
                </a:lnTo>
                <a:lnTo>
                  <a:pt x="5870" y="0"/>
                </a:lnTo>
                <a:lnTo>
                  <a:pt x="5849" y="0"/>
                </a:lnTo>
                <a:lnTo>
                  <a:pt x="5828" y="0"/>
                </a:lnTo>
                <a:lnTo>
                  <a:pt x="5815" y="0"/>
                </a:lnTo>
                <a:lnTo>
                  <a:pt x="5802" y="0"/>
                </a:lnTo>
                <a:lnTo>
                  <a:pt x="5790" y="0"/>
                </a:lnTo>
                <a:lnTo>
                  <a:pt x="5776" y="0"/>
                </a:lnTo>
                <a:lnTo>
                  <a:pt x="5766" y="0"/>
                </a:lnTo>
                <a:lnTo>
                  <a:pt x="5755" y="0"/>
                </a:lnTo>
                <a:lnTo>
                  <a:pt x="5748" y="0"/>
                </a:lnTo>
                <a:lnTo>
                  <a:pt x="5740" y="0"/>
                </a:lnTo>
                <a:lnTo>
                  <a:pt x="5740" y="0"/>
                </a:lnTo>
                <a:lnTo>
                  <a:pt x="5740" y="0"/>
                </a:lnTo>
                <a:lnTo>
                  <a:pt x="5740" y="0"/>
                </a:lnTo>
                <a:lnTo>
                  <a:pt x="5719" y="0"/>
                </a:lnTo>
                <a:lnTo>
                  <a:pt x="5697" y="0"/>
                </a:lnTo>
                <a:lnTo>
                  <a:pt x="5674" y="0"/>
                </a:lnTo>
                <a:lnTo>
                  <a:pt x="5653" y="0"/>
                </a:lnTo>
                <a:lnTo>
                  <a:pt x="5639" y="0"/>
                </a:lnTo>
                <a:lnTo>
                  <a:pt x="5626" y="0"/>
                </a:lnTo>
                <a:lnTo>
                  <a:pt x="5614" y="0"/>
                </a:lnTo>
                <a:lnTo>
                  <a:pt x="5601" y="0"/>
                </a:lnTo>
                <a:lnTo>
                  <a:pt x="5592" y="0"/>
                </a:lnTo>
                <a:lnTo>
                  <a:pt x="5584" y="0"/>
                </a:lnTo>
                <a:lnTo>
                  <a:pt x="5574" y="0"/>
                </a:lnTo>
                <a:lnTo>
                  <a:pt x="5566" y="1"/>
                </a:lnTo>
                <a:lnTo>
                  <a:pt x="5545" y="1"/>
                </a:lnTo>
                <a:lnTo>
                  <a:pt x="5523" y="1"/>
                </a:lnTo>
                <a:lnTo>
                  <a:pt x="5501" y="1"/>
                </a:lnTo>
                <a:lnTo>
                  <a:pt x="5480" y="1"/>
                </a:lnTo>
                <a:lnTo>
                  <a:pt x="5474" y="1"/>
                </a:lnTo>
                <a:lnTo>
                  <a:pt x="5469" y="1"/>
                </a:lnTo>
                <a:lnTo>
                  <a:pt x="5462" y="1"/>
                </a:lnTo>
                <a:lnTo>
                  <a:pt x="5454" y="1"/>
                </a:lnTo>
                <a:lnTo>
                  <a:pt x="5436" y="1"/>
                </a:lnTo>
                <a:lnTo>
                  <a:pt x="5419" y="1"/>
                </a:lnTo>
                <a:lnTo>
                  <a:pt x="5401" y="1"/>
                </a:lnTo>
                <a:lnTo>
                  <a:pt x="5384" y="1"/>
                </a:lnTo>
                <a:lnTo>
                  <a:pt x="5372" y="1"/>
                </a:lnTo>
                <a:lnTo>
                  <a:pt x="5360" y="1"/>
                </a:lnTo>
                <a:lnTo>
                  <a:pt x="5348" y="1"/>
                </a:lnTo>
                <a:lnTo>
                  <a:pt x="5336" y="2"/>
                </a:lnTo>
                <a:lnTo>
                  <a:pt x="5328" y="2"/>
                </a:lnTo>
                <a:lnTo>
                  <a:pt x="5320" y="2"/>
                </a:lnTo>
                <a:lnTo>
                  <a:pt x="5312" y="2"/>
                </a:lnTo>
                <a:lnTo>
                  <a:pt x="5304" y="2"/>
                </a:lnTo>
                <a:lnTo>
                  <a:pt x="5292" y="2"/>
                </a:lnTo>
                <a:lnTo>
                  <a:pt x="5279" y="2"/>
                </a:lnTo>
                <a:lnTo>
                  <a:pt x="5253" y="2"/>
                </a:lnTo>
                <a:lnTo>
                  <a:pt x="5227" y="2"/>
                </a:lnTo>
                <a:lnTo>
                  <a:pt x="5200" y="2"/>
                </a:lnTo>
                <a:lnTo>
                  <a:pt x="5175" y="3"/>
                </a:lnTo>
                <a:lnTo>
                  <a:pt x="5149" y="3"/>
                </a:lnTo>
                <a:lnTo>
                  <a:pt x="5123" y="3"/>
                </a:lnTo>
                <a:lnTo>
                  <a:pt x="5097" y="3"/>
                </a:lnTo>
                <a:lnTo>
                  <a:pt x="5070" y="4"/>
                </a:lnTo>
                <a:lnTo>
                  <a:pt x="5056" y="4"/>
                </a:lnTo>
                <a:lnTo>
                  <a:pt x="5043" y="4"/>
                </a:lnTo>
                <a:lnTo>
                  <a:pt x="5033" y="4"/>
                </a:lnTo>
                <a:lnTo>
                  <a:pt x="5025" y="4"/>
                </a:lnTo>
                <a:lnTo>
                  <a:pt x="5017" y="4"/>
                </a:lnTo>
                <a:lnTo>
                  <a:pt x="5009" y="4"/>
                </a:lnTo>
                <a:lnTo>
                  <a:pt x="4998" y="4"/>
                </a:lnTo>
                <a:lnTo>
                  <a:pt x="4987" y="4"/>
                </a:lnTo>
                <a:lnTo>
                  <a:pt x="4977" y="4"/>
                </a:lnTo>
                <a:lnTo>
                  <a:pt x="4966" y="5"/>
                </a:lnTo>
                <a:lnTo>
                  <a:pt x="4952" y="5"/>
                </a:lnTo>
                <a:lnTo>
                  <a:pt x="4937" y="5"/>
                </a:lnTo>
                <a:lnTo>
                  <a:pt x="4917" y="5"/>
                </a:lnTo>
                <a:lnTo>
                  <a:pt x="4897" y="5"/>
                </a:lnTo>
                <a:lnTo>
                  <a:pt x="4877" y="6"/>
                </a:lnTo>
                <a:lnTo>
                  <a:pt x="4857" y="6"/>
                </a:lnTo>
                <a:lnTo>
                  <a:pt x="4836" y="6"/>
                </a:lnTo>
                <a:lnTo>
                  <a:pt x="4817" y="6"/>
                </a:lnTo>
                <a:lnTo>
                  <a:pt x="4797" y="7"/>
                </a:lnTo>
                <a:lnTo>
                  <a:pt x="4777" y="7"/>
                </a:lnTo>
                <a:lnTo>
                  <a:pt x="4763" y="7"/>
                </a:lnTo>
                <a:lnTo>
                  <a:pt x="4750" y="7"/>
                </a:lnTo>
                <a:lnTo>
                  <a:pt x="4746" y="7"/>
                </a:lnTo>
                <a:lnTo>
                  <a:pt x="4742" y="7"/>
                </a:lnTo>
                <a:lnTo>
                  <a:pt x="4719" y="8"/>
                </a:lnTo>
                <a:lnTo>
                  <a:pt x="4695" y="8"/>
                </a:lnTo>
                <a:lnTo>
                  <a:pt x="4673" y="8"/>
                </a:lnTo>
                <a:lnTo>
                  <a:pt x="4650" y="9"/>
                </a:lnTo>
                <a:lnTo>
                  <a:pt x="4626" y="9"/>
                </a:lnTo>
                <a:lnTo>
                  <a:pt x="4603" y="9"/>
                </a:lnTo>
                <a:lnTo>
                  <a:pt x="4581" y="10"/>
                </a:lnTo>
                <a:lnTo>
                  <a:pt x="4558" y="10"/>
                </a:lnTo>
                <a:lnTo>
                  <a:pt x="4547" y="10"/>
                </a:lnTo>
                <a:lnTo>
                  <a:pt x="4535" y="10"/>
                </a:lnTo>
                <a:lnTo>
                  <a:pt x="4515" y="11"/>
                </a:lnTo>
                <a:lnTo>
                  <a:pt x="4495" y="11"/>
                </a:lnTo>
                <a:lnTo>
                  <a:pt x="4475" y="11"/>
                </a:lnTo>
                <a:lnTo>
                  <a:pt x="4455" y="12"/>
                </a:lnTo>
                <a:lnTo>
                  <a:pt x="4448" y="12"/>
                </a:lnTo>
                <a:lnTo>
                  <a:pt x="4442" y="12"/>
                </a:lnTo>
                <a:lnTo>
                  <a:pt x="4419" y="12"/>
                </a:lnTo>
                <a:lnTo>
                  <a:pt x="4397" y="13"/>
                </a:lnTo>
                <a:lnTo>
                  <a:pt x="4376" y="13"/>
                </a:lnTo>
                <a:lnTo>
                  <a:pt x="4354" y="13"/>
                </a:lnTo>
                <a:lnTo>
                  <a:pt x="4332" y="14"/>
                </a:lnTo>
                <a:lnTo>
                  <a:pt x="4310" y="14"/>
                </a:lnTo>
                <a:lnTo>
                  <a:pt x="4288" y="15"/>
                </a:lnTo>
                <a:lnTo>
                  <a:pt x="4266" y="15"/>
                </a:lnTo>
                <a:lnTo>
                  <a:pt x="4254" y="15"/>
                </a:lnTo>
                <a:lnTo>
                  <a:pt x="4242" y="16"/>
                </a:lnTo>
                <a:lnTo>
                  <a:pt x="4229" y="16"/>
                </a:lnTo>
                <a:lnTo>
                  <a:pt x="4217" y="16"/>
                </a:lnTo>
                <a:lnTo>
                  <a:pt x="4194" y="17"/>
                </a:lnTo>
                <a:lnTo>
                  <a:pt x="4172" y="17"/>
                </a:lnTo>
                <a:lnTo>
                  <a:pt x="4150" y="18"/>
                </a:lnTo>
                <a:lnTo>
                  <a:pt x="4127" y="18"/>
                </a:lnTo>
                <a:lnTo>
                  <a:pt x="4105" y="19"/>
                </a:lnTo>
                <a:lnTo>
                  <a:pt x="4083" y="19"/>
                </a:lnTo>
                <a:lnTo>
                  <a:pt x="4060" y="19"/>
                </a:lnTo>
                <a:lnTo>
                  <a:pt x="4038" y="20"/>
                </a:lnTo>
                <a:lnTo>
                  <a:pt x="4032" y="20"/>
                </a:lnTo>
                <a:lnTo>
                  <a:pt x="4027" y="20"/>
                </a:lnTo>
                <a:lnTo>
                  <a:pt x="4011" y="21"/>
                </a:lnTo>
                <a:lnTo>
                  <a:pt x="3994" y="21"/>
                </a:lnTo>
                <a:lnTo>
                  <a:pt x="3977" y="21"/>
                </a:lnTo>
                <a:lnTo>
                  <a:pt x="3960" y="22"/>
                </a:lnTo>
                <a:lnTo>
                  <a:pt x="3945" y="22"/>
                </a:lnTo>
                <a:lnTo>
                  <a:pt x="3928" y="23"/>
                </a:lnTo>
                <a:lnTo>
                  <a:pt x="3913" y="23"/>
                </a:lnTo>
                <a:lnTo>
                  <a:pt x="3897" y="23"/>
                </a:lnTo>
                <a:lnTo>
                  <a:pt x="3891" y="24"/>
                </a:lnTo>
                <a:lnTo>
                  <a:pt x="3886" y="24"/>
                </a:lnTo>
                <a:lnTo>
                  <a:pt x="3874" y="24"/>
                </a:lnTo>
                <a:lnTo>
                  <a:pt x="3862" y="24"/>
                </a:lnTo>
                <a:lnTo>
                  <a:pt x="3851" y="25"/>
                </a:lnTo>
                <a:lnTo>
                  <a:pt x="3839" y="25"/>
                </a:lnTo>
                <a:lnTo>
                  <a:pt x="3819" y="25"/>
                </a:lnTo>
                <a:lnTo>
                  <a:pt x="3800" y="26"/>
                </a:lnTo>
                <a:lnTo>
                  <a:pt x="3779" y="26"/>
                </a:lnTo>
                <a:lnTo>
                  <a:pt x="3759" y="27"/>
                </a:lnTo>
                <a:lnTo>
                  <a:pt x="3752" y="27"/>
                </a:lnTo>
                <a:lnTo>
                  <a:pt x="3746" y="27"/>
                </a:lnTo>
                <a:lnTo>
                  <a:pt x="3729" y="29"/>
                </a:lnTo>
                <a:lnTo>
                  <a:pt x="3713" y="29"/>
                </a:lnTo>
                <a:lnTo>
                  <a:pt x="3697" y="30"/>
                </a:lnTo>
                <a:lnTo>
                  <a:pt x="3681" y="30"/>
                </a:lnTo>
                <a:lnTo>
                  <a:pt x="3670" y="30"/>
                </a:lnTo>
                <a:lnTo>
                  <a:pt x="3658" y="31"/>
                </a:lnTo>
                <a:lnTo>
                  <a:pt x="3646" y="31"/>
                </a:lnTo>
                <a:lnTo>
                  <a:pt x="3635" y="32"/>
                </a:lnTo>
                <a:lnTo>
                  <a:pt x="3625" y="32"/>
                </a:lnTo>
                <a:lnTo>
                  <a:pt x="3616" y="32"/>
                </a:lnTo>
                <a:lnTo>
                  <a:pt x="3589" y="33"/>
                </a:lnTo>
                <a:lnTo>
                  <a:pt x="3563" y="34"/>
                </a:lnTo>
                <a:lnTo>
                  <a:pt x="3538" y="34"/>
                </a:lnTo>
                <a:lnTo>
                  <a:pt x="3512" y="35"/>
                </a:lnTo>
                <a:lnTo>
                  <a:pt x="3485" y="36"/>
                </a:lnTo>
                <a:lnTo>
                  <a:pt x="3459" y="37"/>
                </a:lnTo>
                <a:lnTo>
                  <a:pt x="3434" y="38"/>
                </a:lnTo>
                <a:lnTo>
                  <a:pt x="3408" y="38"/>
                </a:lnTo>
                <a:lnTo>
                  <a:pt x="3400" y="39"/>
                </a:lnTo>
                <a:lnTo>
                  <a:pt x="3391" y="39"/>
                </a:lnTo>
                <a:lnTo>
                  <a:pt x="3379" y="39"/>
                </a:lnTo>
                <a:lnTo>
                  <a:pt x="3368" y="40"/>
                </a:lnTo>
                <a:lnTo>
                  <a:pt x="3352" y="40"/>
                </a:lnTo>
                <a:lnTo>
                  <a:pt x="3337" y="41"/>
                </a:lnTo>
                <a:lnTo>
                  <a:pt x="3321" y="41"/>
                </a:lnTo>
                <a:lnTo>
                  <a:pt x="3306" y="42"/>
                </a:lnTo>
                <a:lnTo>
                  <a:pt x="3298" y="42"/>
                </a:lnTo>
                <a:lnTo>
                  <a:pt x="3288" y="43"/>
                </a:lnTo>
                <a:lnTo>
                  <a:pt x="3279" y="43"/>
                </a:lnTo>
                <a:lnTo>
                  <a:pt x="3270" y="43"/>
                </a:lnTo>
                <a:lnTo>
                  <a:pt x="3255" y="44"/>
                </a:lnTo>
                <a:lnTo>
                  <a:pt x="3241" y="44"/>
                </a:lnTo>
                <a:lnTo>
                  <a:pt x="3232" y="45"/>
                </a:lnTo>
                <a:lnTo>
                  <a:pt x="3222" y="45"/>
                </a:lnTo>
                <a:lnTo>
                  <a:pt x="3213" y="45"/>
                </a:lnTo>
                <a:lnTo>
                  <a:pt x="3203" y="46"/>
                </a:lnTo>
                <a:lnTo>
                  <a:pt x="3190" y="46"/>
                </a:lnTo>
                <a:lnTo>
                  <a:pt x="3177" y="47"/>
                </a:lnTo>
                <a:lnTo>
                  <a:pt x="3164" y="47"/>
                </a:lnTo>
                <a:lnTo>
                  <a:pt x="3151" y="47"/>
                </a:lnTo>
                <a:lnTo>
                  <a:pt x="3136" y="48"/>
                </a:lnTo>
                <a:lnTo>
                  <a:pt x="3120" y="49"/>
                </a:lnTo>
                <a:lnTo>
                  <a:pt x="3108" y="49"/>
                </a:lnTo>
                <a:lnTo>
                  <a:pt x="3096" y="50"/>
                </a:lnTo>
                <a:lnTo>
                  <a:pt x="3076" y="50"/>
                </a:lnTo>
                <a:lnTo>
                  <a:pt x="3056" y="51"/>
                </a:lnTo>
                <a:lnTo>
                  <a:pt x="3037" y="52"/>
                </a:lnTo>
                <a:lnTo>
                  <a:pt x="3017" y="53"/>
                </a:lnTo>
                <a:lnTo>
                  <a:pt x="3011" y="53"/>
                </a:lnTo>
                <a:lnTo>
                  <a:pt x="3004" y="53"/>
                </a:lnTo>
                <a:lnTo>
                  <a:pt x="2997" y="53"/>
                </a:lnTo>
                <a:lnTo>
                  <a:pt x="2989" y="54"/>
                </a:lnTo>
                <a:lnTo>
                  <a:pt x="2963" y="55"/>
                </a:lnTo>
                <a:lnTo>
                  <a:pt x="2937" y="56"/>
                </a:lnTo>
                <a:lnTo>
                  <a:pt x="2910" y="57"/>
                </a:lnTo>
                <a:lnTo>
                  <a:pt x="2884" y="58"/>
                </a:lnTo>
                <a:lnTo>
                  <a:pt x="2856" y="59"/>
                </a:lnTo>
                <a:lnTo>
                  <a:pt x="2830" y="60"/>
                </a:lnTo>
                <a:lnTo>
                  <a:pt x="2802" y="63"/>
                </a:lnTo>
                <a:lnTo>
                  <a:pt x="2775" y="64"/>
                </a:lnTo>
                <a:lnTo>
                  <a:pt x="2770" y="64"/>
                </a:lnTo>
                <a:lnTo>
                  <a:pt x="2765" y="64"/>
                </a:lnTo>
                <a:lnTo>
                  <a:pt x="2765" y="64"/>
                </a:lnTo>
                <a:lnTo>
                  <a:pt x="2764" y="64"/>
                </a:lnTo>
                <a:lnTo>
                  <a:pt x="2762" y="64"/>
                </a:lnTo>
                <a:lnTo>
                  <a:pt x="2758" y="64"/>
                </a:lnTo>
                <a:lnTo>
                  <a:pt x="2728" y="66"/>
                </a:lnTo>
                <a:lnTo>
                  <a:pt x="2698" y="67"/>
                </a:lnTo>
                <a:lnTo>
                  <a:pt x="2668" y="69"/>
                </a:lnTo>
                <a:lnTo>
                  <a:pt x="2638" y="70"/>
                </a:lnTo>
                <a:lnTo>
                  <a:pt x="2635" y="70"/>
                </a:lnTo>
                <a:lnTo>
                  <a:pt x="2632" y="70"/>
                </a:lnTo>
                <a:lnTo>
                  <a:pt x="2617" y="71"/>
                </a:lnTo>
                <a:lnTo>
                  <a:pt x="2603" y="72"/>
                </a:lnTo>
                <a:lnTo>
                  <a:pt x="2581" y="73"/>
                </a:lnTo>
                <a:lnTo>
                  <a:pt x="2559" y="74"/>
                </a:lnTo>
                <a:lnTo>
                  <a:pt x="2536" y="75"/>
                </a:lnTo>
                <a:lnTo>
                  <a:pt x="2514" y="76"/>
                </a:lnTo>
                <a:lnTo>
                  <a:pt x="2508" y="76"/>
                </a:lnTo>
                <a:lnTo>
                  <a:pt x="2502" y="77"/>
                </a:lnTo>
                <a:lnTo>
                  <a:pt x="2492" y="77"/>
                </a:lnTo>
                <a:lnTo>
                  <a:pt x="2480" y="78"/>
                </a:lnTo>
                <a:lnTo>
                  <a:pt x="2450" y="79"/>
                </a:lnTo>
                <a:lnTo>
                  <a:pt x="2421" y="81"/>
                </a:lnTo>
                <a:lnTo>
                  <a:pt x="2393" y="82"/>
                </a:lnTo>
                <a:lnTo>
                  <a:pt x="2364" y="84"/>
                </a:lnTo>
                <a:lnTo>
                  <a:pt x="2351" y="84"/>
                </a:lnTo>
                <a:lnTo>
                  <a:pt x="2339" y="85"/>
                </a:lnTo>
                <a:lnTo>
                  <a:pt x="2332" y="85"/>
                </a:lnTo>
                <a:lnTo>
                  <a:pt x="2325" y="86"/>
                </a:lnTo>
                <a:lnTo>
                  <a:pt x="2287" y="88"/>
                </a:lnTo>
                <a:lnTo>
                  <a:pt x="2250" y="90"/>
                </a:lnTo>
                <a:lnTo>
                  <a:pt x="2213" y="92"/>
                </a:lnTo>
                <a:lnTo>
                  <a:pt x="2176" y="94"/>
                </a:lnTo>
                <a:lnTo>
                  <a:pt x="2170" y="94"/>
                </a:lnTo>
                <a:lnTo>
                  <a:pt x="2163" y="95"/>
                </a:lnTo>
                <a:lnTo>
                  <a:pt x="2151" y="96"/>
                </a:lnTo>
                <a:lnTo>
                  <a:pt x="2139" y="96"/>
                </a:lnTo>
                <a:lnTo>
                  <a:pt x="2128" y="98"/>
                </a:lnTo>
                <a:lnTo>
                  <a:pt x="2115" y="99"/>
                </a:lnTo>
                <a:lnTo>
                  <a:pt x="2105" y="99"/>
                </a:lnTo>
                <a:lnTo>
                  <a:pt x="2095" y="100"/>
                </a:lnTo>
                <a:lnTo>
                  <a:pt x="2084" y="101"/>
                </a:lnTo>
                <a:lnTo>
                  <a:pt x="2074" y="101"/>
                </a:lnTo>
                <a:lnTo>
                  <a:pt x="2059" y="102"/>
                </a:lnTo>
                <a:lnTo>
                  <a:pt x="2044" y="103"/>
                </a:lnTo>
                <a:lnTo>
                  <a:pt x="2030" y="104"/>
                </a:lnTo>
                <a:lnTo>
                  <a:pt x="2015" y="105"/>
                </a:lnTo>
                <a:lnTo>
                  <a:pt x="2003" y="106"/>
                </a:lnTo>
                <a:lnTo>
                  <a:pt x="1990" y="106"/>
                </a:lnTo>
                <a:lnTo>
                  <a:pt x="1977" y="107"/>
                </a:lnTo>
                <a:lnTo>
                  <a:pt x="1965" y="108"/>
                </a:lnTo>
                <a:lnTo>
                  <a:pt x="1959" y="108"/>
                </a:lnTo>
                <a:lnTo>
                  <a:pt x="1952" y="109"/>
                </a:lnTo>
                <a:lnTo>
                  <a:pt x="1938" y="110"/>
                </a:lnTo>
                <a:lnTo>
                  <a:pt x="1924" y="111"/>
                </a:lnTo>
                <a:lnTo>
                  <a:pt x="1906" y="112"/>
                </a:lnTo>
                <a:lnTo>
                  <a:pt x="1890" y="113"/>
                </a:lnTo>
                <a:lnTo>
                  <a:pt x="1872" y="114"/>
                </a:lnTo>
                <a:lnTo>
                  <a:pt x="1855" y="115"/>
                </a:lnTo>
                <a:lnTo>
                  <a:pt x="1843" y="116"/>
                </a:lnTo>
                <a:lnTo>
                  <a:pt x="1832" y="117"/>
                </a:lnTo>
                <a:lnTo>
                  <a:pt x="1822" y="117"/>
                </a:lnTo>
                <a:lnTo>
                  <a:pt x="1810" y="118"/>
                </a:lnTo>
                <a:lnTo>
                  <a:pt x="1795" y="119"/>
                </a:lnTo>
                <a:lnTo>
                  <a:pt x="1779" y="120"/>
                </a:lnTo>
                <a:lnTo>
                  <a:pt x="1764" y="121"/>
                </a:lnTo>
                <a:lnTo>
                  <a:pt x="1748" y="122"/>
                </a:lnTo>
                <a:lnTo>
                  <a:pt x="1737" y="123"/>
                </a:lnTo>
                <a:lnTo>
                  <a:pt x="1726" y="124"/>
                </a:lnTo>
                <a:lnTo>
                  <a:pt x="1715" y="125"/>
                </a:lnTo>
                <a:lnTo>
                  <a:pt x="1704" y="126"/>
                </a:lnTo>
                <a:lnTo>
                  <a:pt x="1685" y="127"/>
                </a:lnTo>
                <a:lnTo>
                  <a:pt x="1668" y="128"/>
                </a:lnTo>
                <a:lnTo>
                  <a:pt x="1649" y="130"/>
                </a:lnTo>
                <a:lnTo>
                  <a:pt x="1631" y="132"/>
                </a:lnTo>
                <a:lnTo>
                  <a:pt x="1622" y="133"/>
                </a:lnTo>
                <a:lnTo>
                  <a:pt x="1611" y="133"/>
                </a:lnTo>
                <a:lnTo>
                  <a:pt x="1602" y="134"/>
                </a:lnTo>
                <a:lnTo>
                  <a:pt x="1592" y="135"/>
                </a:lnTo>
                <a:lnTo>
                  <a:pt x="1570" y="136"/>
                </a:lnTo>
                <a:lnTo>
                  <a:pt x="1547" y="138"/>
                </a:lnTo>
                <a:lnTo>
                  <a:pt x="1526" y="140"/>
                </a:lnTo>
                <a:lnTo>
                  <a:pt x="1504" y="142"/>
                </a:lnTo>
                <a:lnTo>
                  <a:pt x="1495" y="142"/>
                </a:lnTo>
                <a:lnTo>
                  <a:pt x="1487" y="143"/>
                </a:lnTo>
                <a:lnTo>
                  <a:pt x="1486" y="143"/>
                </a:lnTo>
                <a:lnTo>
                  <a:pt x="1484" y="143"/>
                </a:lnTo>
                <a:lnTo>
                  <a:pt x="1459" y="145"/>
                </a:lnTo>
                <a:lnTo>
                  <a:pt x="1433" y="147"/>
                </a:lnTo>
                <a:lnTo>
                  <a:pt x="1408" y="149"/>
                </a:lnTo>
                <a:lnTo>
                  <a:pt x="1382" y="152"/>
                </a:lnTo>
                <a:lnTo>
                  <a:pt x="1375" y="152"/>
                </a:lnTo>
                <a:lnTo>
                  <a:pt x="1367" y="153"/>
                </a:lnTo>
                <a:lnTo>
                  <a:pt x="1359" y="154"/>
                </a:lnTo>
                <a:lnTo>
                  <a:pt x="1352" y="154"/>
                </a:lnTo>
                <a:lnTo>
                  <a:pt x="1333" y="156"/>
                </a:lnTo>
                <a:lnTo>
                  <a:pt x="1315" y="157"/>
                </a:lnTo>
                <a:lnTo>
                  <a:pt x="1299" y="159"/>
                </a:lnTo>
                <a:lnTo>
                  <a:pt x="1281" y="160"/>
                </a:lnTo>
                <a:lnTo>
                  <a:pt x="1273" y="161"/>
                </a:lnTo>
                <a:lnTo>
                  <a:pt x="1266" y="162"/>
                </a:lnTo>
                <a:lnTo>
                  <a:pt x="1256" y="163"/>
                </a:lnTo>
                <a:lnTo>
                  <a:pt x="1245" y="164"/>
                </a:lnTo>
                <a:lnTo>
                  <a:pt x="1231" y="166"/>
                </a:lnTo>
                <a:lnTo>
                  <a:pt x="1216" y="167"/>
                </a:lnTo>
                <a:lnTo>
                  <a:pt x="1202" y="169"/>
                </a:lnTo>
                <a:lnTo>
                  <a:pt x="1188" y="170"/>
                </a:lnTo>
                <a:lnTo>
                  <a:pt x="1178" y="171"/>
                </a:lnTo>
                <a:lnTo>
                  <a:pt x="1169" y="172"/>
                </a:lnTo>
                <a:lnTo>
                  <a:pt x="1160" y="173"/>
                </a:lnTo>
                <a:lnTo>
                  <a:pt x="1151" y="174"/>
                </a:lnTo>
                <a:lnTo>
                  <a:pt x="1136" y="175"/>
                </a:lnTo>
                <a:lnTo>
                  <a:pt x="1122" y="176"/>
                </a:lnTo>
                <a:lnTo>
                  <a:pt x="1107" y="178"/>
                </a:lnTo>
                <a:lnTo>
                  <a:pt x="1093" y="179"/>
                </a:lnTo>
                <a:lnTo>
                  <a:pt x="1081" y="180"/>
                </a:lnTo>
                <a:lnTo>
                  <a:pt x="1070" y="181"/>
                </a:lnTo>
                <a:lnTo>
                  <a:pt x="1066" y="182"/>
                </a:lnTo>
                <a:lnTo>
                  <a:pt x="1062" y="182"/>
                </a:lnTo>
                <a:lnTo>
                  <a:pt x="1047" y="184"/>
                </a:lnTo>
                <a:lnTo>
                  <a:pt x="1033" y="185"/>
                </a:lnTo>
                <a:lnTo>
                  <a:pt x="1020" y="187"/>
                </a:lnTo>
                <a:lnTo>
                  <a:pt x="1005" y="188"/>
                </a:lnTo>
                <a:lnTo>
                  <a:pt x="991" y="190"/>
                </a:lnTo>
                <a:lnTo>
                  <a:pt x="977" y="191"/>
                </a:lnTo>
                <a:lnTo>
                  <a:pt x="961" y="193"/>
                </a:lnTo>
                <a:lnTo>
                  <a:pt x="945" y="195"/>
                </a:lnTo>
                <a:lnTo>
                  <a:pt x="930" y="196"/>
                </a:lnTo>
                <a:lnTo>
                  <a:pt x="914" y="198"/>
                </a:lnTo>
                <a:lnTo>
                  <a:pt x="906" y="200"/>
                </a:lnTo>
                <a:lnTo>
                  <a:pt x="897" y="201"/>
                </a:lnTo>
                <a:lnTo>
                  <a:pt x="897" y="201"/>
                </a:lnTo>
                <a:lnTo>
                  <a:pt x="896" y="201"/>
                </a:lnTo>
                <a:lnTo>
                  <a:pt x="884" y="203"/>
                </a:lnTo>
                <a:lnTo>
                  <a:pt x="871" y="204"/>
                </a:lnTo>
                <a:lnTo>
                  <a:pt x="859" y="205"/>
                </a:lnTo>
                <a:lnTo>
                  <a:pt x="847" y="207"/>
                </a:lnTo>
                <a:lnTo>
                  <a:pt x="838" y="208"/>
                </a:lnTo>
                <a:lnTo>
                  <a:pt x="829" y="209"/>
                </a:lnTo>
                <a:lnTo>
                  <a:pt x="820" y="210"/>
                </a:lnTo>
                <a:lnTo>
                  <a:pt x="811" y="211"/>
                </a:lnTo>
                <a:lnTo>
                  <a:pt x="795" y="213"/>
                </a:lnTo>
                <a:lnTo>
                  <a:pt x="779" y="215"/>
                </a:lnTo>
                <a:lnTo>
                  <a:pt x="764" y="217"/>
                </a:lnTo>
                <a:lnTo>
                  <a:pt x="749" y="219"/>
                </a:lnTo>
                <a:lnTo>
                  <a:pt x="749" y="219"/>
                </a:lnTo>
                <a:lnTo>
                  <a:pt x="749" y="219"/>
                </a:lnTo>
                <a:lnTo>
                  <a:pt x="736" y="220"/>
                </a:lnTo>
                <a:lnTo>
                  <a:pt x="725" y="222"/>
                </a:lnTo>
                <a:lnTo>
                  <a:pt x="713" y="223"/>
                </a:lnTo>
                <a:lnTo>
                  <a:pt x="703" y="225"/>
                </a:lnTo>
                <a:lnTo>
                  <a:pt x="692" y="226"/>
                </a:lnTo>
                <a:lnTo>
                  <a:pt x="682" y="228"/>
                </a:lnTo>
                <a:lnTo>
                  <a:pt x="671" y="229"/>
                </a:lnTo>
                <a:lnTo>
                  <a:pt x="662" y="230"/>
                </a:lnTo>
                <a:lnTo>
                  <a:pt x="652" y="232"/>
                </a:lnTo>
                <a:lnTo>
                  <a:pt x="642" y="234"/>
                </a:lnTo>
                <a:lnTo>
                  <a:pt x="629" y="236"/>
                </a:lnTo>
                <a:lnTo>
                  <a:pt x="618" y="238"/>
                </a:lnTo>
                <a:lnTo>
                  <a:pt x="617" y="238"/>
                </a:lnTo>
                <a:lnTo>
                  <a:pt x="617" y="238"/>
                </a:lnTo>
                <a:lnTo>
                  <a:pt x="601" y="240"/>
                </a:lnTo>
                <a:lnTo>
                  <a:pt x="586" y="242"/>
                </a:lnTo>
                <a:lnTo>
                  <a:pt x="571" y="244"/>
                </a:lnTo>
                <a:lnTo>
                  <a:pt x="557" y="247"/>
                </a:lnTo>
                <a:lnTo>
                  <a:pt x="545" y="248"/>
                </a:lnTo>
                <a:lnTo>
                  <a:pt x="535" y="250"/>
                </a:lnTo>
                <a:lnTo>
                  <a:pt x="526" y="251"/>
                </a:lnTo>
                <a:lnTo>
                  <a:pt x="517" y="253"/>
                </a:lnTo>
                <a:lnTo>
                  <a:pt x="508" y="254"/>
                </a:lnTo>
                <a:lnTo>
                  <a:pt x="499" y="255"/>
                </a:lnTo>
                <a:lnTo>
                  <a:pt x="499" y="256"/>
                </a:lnTo>
                <a:lnTo>
                  <a:pt x="498" y="256"/>
                </a:lnTo>
                <a:lnTo>
                  <a:pt x="490" y="257"/>
                </a:lnTo>
                <a:lnTo>
                  <a:pt x="483" y="258"/>
                </a:lnTo>
                <a:lnTo>
                  <a:pt x="472" y="260"/>
                </a:lnTo>
                <a:lnTo>
                  <a:pt x="463" y="262"/>
                </a:lnTo>
                <a:lnTo>
                  <a:pt x="454" y="263"/>
                </a:lnTo>
                <a:lnTo>
                  <a:pt x="444" y="265"/>
                </a:lnTo>
                <a:lnTo>
                  <a:pt x="434" y="266"/>
                </a:lnTo>
                <a:lnTo>
                  <a:pt x="425" y="269"/>
                </a:lnTo>
                <a:lnTo>
                  <a:pt x="411" y="272"/>
                </a:lnTo>
                <a:lnTo>
                  <a:pt x="398" y="274"/>
                </a:lnTo>
                <a:lnTo>
                  <a:pt x="396" y="274"/>
                </a:lnTo>
                <a:lnTo>
                  <a:pt x="394" y="275"/>
                </a:lnTo>
                <a:lnTo>
                  <a:pt x="384" y="277"/>
                </a:lnTo>
                <a:lnTo>
                  <a:pt x="373" y="279"/>
                </a:lnTo>
                <a:lnTo>
                  <a:pt x="359" y="281"/>
                </a:lnTo>
                <a:lnTo>
                  <a:pt x="346" y="284"/>
                </a:lnTo>
                <a:lnTo>
                  <a:pt x="335" y="286"/>
                </a:lnTo>
                <a:lnTo>
                  <a:pt x="326" y="288"/>
                </a:lnTo>
                <a:lnTo>
                  <a:pt x="318" y="290"/>
                </a:lnTo>
                <a:lnTo>
                  <a:pt x="308" y="291"/>
                </a:lnTo>
                <a:lnTo>
                  <a:pt x="304" y="292"/>
                </a:lnTo>
                <a:lnTo>
                  <a:pt x="300" y="293"/>
                </a:lnTo>
                <a:lnTo>
                  <a:pt x="291" y="295"/>
                </a:lnTo>
                <a:lnTo>
                  <a:pt x="282" y="297"/>
                </a:lnTo>
                <a:lnTo>
                  <a:pt x="269" y="300"/>
                </a:lnTo>
                <a:lnTo>
                  <a:pt x="258" y="304"/>
                </a:lnTo>
                <a:lnTo>
                  <a:pt x="250" y="306"/>
                </a:lnTo>
                <a:lnTo>
                  <a:pt x="241" y="308"/>
                </a:lnTo>
                <a:lnTo>
                  <a:pt x="236" y="309"/>
                </a:lnTo>
                <a:lnTo>
                  <a:pt x="231" y="310"/>
                </a:lnTo>
                <a:lnTo>
                  <a:pt x="225" y="312"/>
                </a:lnTo>
                <a:lnTo>
                  <a:pt x="219" y="313"/>
                </a:lnTo>
                <a:lnTo>
                  <a:pt x="210" y="315"/>
                </a:lnTo>
                <a:lnTo>
                  <a:pt x="203" y="317"/>
                </a:lnTo>
                <a:lnTo>
                  <a:pt x="193" y="320"/>
                </a:lnTo>
                <a:lnTo>
                  <a:pt x="183" y="323"/>
                </a:lnTo>
                <a:lnTo>
                  <a:pt x="175" y="325"/>
                </a:lnTo>
                <a:lnTo>
                  <a:pt x="169" y="327"/>
                </a:lnTo>
                <a:lnTo>
                  <a:pt x="167" y="327"/>
                </a:lnTo>
                <a:lnTo>
                  <a:pt x="165" y="328"/>
                </a:lnTo>
                <a:lnTo>
                  <a:pt x="156" y="331"/>
                </a:lnTo>
                <a:lnTo>
                  <a:pt x="148" y="333"/>
                </a:lnTo>
                <a:lnTo>
                  <a:pt x="142" y="335"/>
                </a:lnTo>
                <a:lnTo>
                  <a:pt x="137" y="338"/>
                </a:lnTo>
                <a:lnTo>
                  <a:pt x="125" y="342"/>
                </a:lnTo>
                <a:lnTo>
                  <a:pt x="113" y="346"/>
                </a:lnTo>
                <a:lnTo>
                  <a:pt x="111" y="347"/>
                </a:lnTo>
                <a:lnTo>
                  <a:pt x="108" y="348"/>
                </a:lnTo>
                <a:lnTo>
                  <a:pt x="96" y="352"/>
                </a:lnTo>
                <a:lnTo>
                  <a:pt x="84" y="357"/>
                </a:lnTo>
                <a:lnTo>
                  <a:pt x="81" y="359"/>
                </a:lnTo>
                <a:lnTo>
                  <a:pt x="76" y="360"/>
                </a:lnTo>
                <a:lnTo>
                  <a:pt x="70" y="363"/>
                </a:lnTo>
                <a:lnTo>
                  <a:pt x="64" y="366"/>
                </a:lnTo>
                <a:lnTo>
                  <a:pt x="63" y="366"/>
                </a:lnTo>
                <a:lnTo>
                  <a:pt x="62" y="367"/>
                </a:lnTo>
                <a:lnTo>
                  <a:pt x="58" y="369"/>
                </a:lnTo>
                <a:lnTo>
                  <a:pt x="55" y="372"/>
                </a:lnTo>
                <a:lnTo>
                  <a:pt x="49" y="375"/>
                </a:lnTo>
                <a:lnTo>
                  <a:pt x="44" y="378"/>
                </a:lnTo>
                <a:lnTo>
                  <a:pt x="40" y="380"/>
                </a:lnTo>
                <a:lnTo>
                  <a:pt x="36" y="382"/>
                </a:lnTo>
                <a:lnTo>
                  <a:pt x="33" y="384"/>
                </a:lnTo>
                <a:lnTo>
                  <a:pt x="30" y="386"/>
                </a:lnTo>
                <a:lnTo>
                  <a:pt x="29" y="387"/>
                </a:lnTo>
                <a:lnTo>
                  <a:pt x="28" y="388"/>
                </a:lnTo>
                <a:lnTo>
                  <a:pt x="25" y="391"/>
                </a:lnTo>
                <a:lnTo>
                  <a:pt x="22" y="393"/>
                </a:lnTo>
                <a:lnTo>
                  <a:pt x="19" y="396"/>
                </a:lnTo>
                <a:lnTo>
                  <a:pt x="16" y="398"/>
                </a:lnTo>
                <a:lnTo>
                  <a:pt x="14" y="401"/>
                </a:lnTo>
                <a:lnTo>
                  <a:pt x="12" y="403"/>
                </a:lnTo>
                <a:lnTo>
                  <a:pt x="9" y="406"/>
                </a:lnTo>
                <a:lnTo>
                  <a:pt x="8" y="407"/>
                </a:lnTo>
                <a:lnTo>
                  <a:pt x="7" y="409"/>
                </a:lnTo>
                <a:lnTo>
                  <a:pt x="6" y="411"/>
                </a:lnTo>
                <a:lnTo>
                  <a:pt x="5" y="412"/>
                </a:lnTo>
                <a:lnTo>
                  <a:pt x="4" y="413"/>
                </a:lnTo>
                <a:lnTo>
                  <a:pt x="2" y="418"/>
                </a:lnTo>
                <a:lnTo>
                  <a:pt x="0" y="423"/>
                </a:lnTo>
                <a:lnTo>
                  <a:pt x="0" y="426"/>
                </a:lnTo>
                <a:lnTo>
                  <a:pt x="0" y="428"/>
                </a:lnTo>
                <a:lnTo>
                  <a:pt x="0" y="431"/>
                </a:lnTo>
                <a:lnTo>
                  <a:pt x="0" y="433"/>
                </a:lnTo>
                <a:lnTo>
                  <a:pt x="0" y="435"/>
                </a:lnTo>
                <a:lnTo>
                  <a:pt x="0" y="436"/>
                </a:lnTo>
                <a:lnTo>
                  <a:pt x="2" y="443"/>
                </a:lnTo>
                <a:lnTo>
                  <a:pt x="4" y="448"/>
                </a:lnTo>
                <a:lnTo>
                  <a:pt x="89" y="607"/>
                </a:lnTo>
                <a:lnTo>
                  <a:pt x="172" y="767"/>
                </a:lnTo>
                <a:lnTo>
                  <a:pt x="257" y="927"/>
                </a:lnTo>
                <a:lnTo>
                  <a:pt x="341" y="1086"/>
                </a:lnTo>
                <a:lnTo>
                  <a:pt x="426" y="1246"/>
                </a:lnTo>
                <a:lnTo>
                  <a:pt x="509" y="1406"/>
                </a:lnTo>
                <a:lnTo>
                  <a:pt x="594" y="1565"/>
                </a:lnTo>
                <a:lnTo>
                  <a:pt x="678" y="1725"/>
                </a:lnTo>
                <a:lnTo>
                  <a:pt x="763" y="1885"/>
                </a:lnTo>
                <a:lnTo>
                  <a:pt x="846" y="2044"/>
                </a:lnTo>
                <a:lnTo>
                  <a:pt x="931" y="2204"/>
                </a:lnTo>
                <a:lnTo>
                  <a:pt x="1015" y="2364"/>
                </a:lnTo>
                <a:lnTo>
                  <a:pt x="1100" y="2523"/>
                </a:lnTo>
                <a:lnTo>
                  <a:pt x="1184" y="2683"/>
                </a:lnTo>
                <a:lnTo>
                  <a:pt x="1268" y="2843"/>
                </a:lnTo>
                <a:lnTo>
                  <a:pt x="1353" y="3002"/>
                </a:lnTo>
                <a:lnTo>
                  <a:pt x="1356" y="3008"/>
                </a:lnTo>
                <a:lnTo>
                  <a:pt x="1359" y="3012"/>
                </a:lnTo>
                <a:lnTo>
                  <a:pt x="1360" y="3013"/>
                </a:lnTo>
                <a:lnTo>
                  <a:pt x="1362" y="3015"/>
                </a:lnTo>
                <a:lnTo>
                  <a:pt x="1365" y="3018"/>
                </a:lnTo>
                <a:lnTo>
                  <a:pt x="1368" y="3020"/>
                </a:lnTo>
                <a:lnTo>
                  <a:pt x="1370" y="3022"/>
                </a:lnTo>
                <a:lnTo>
                  <a:pt x="1372" y="3024"/>
                </a:lnTo>
                <a:lnTo>
                  <a:pt x="1376" y="3026"/>
                </a:lnTo>
                <a:lnTo>
                  <a:pt x="1380" y="3029"/>
                </a:lnTo>
                <a:lnTo>
                  <a:pt x="1383" y="3030"/>
                </a:lnTo>
                <a:lnTo>
                  <a:pt x="1387" y="3032"/>
                </a:lnTo>
                <a:lnTo>
                  <a:pt x="1391" y="3035"/>
                </a:lnTo>
                <a:lnTo>
                  <a:pt x="1396" y="3038"/>
                </a:lnTo>
                <a:lnTo>
                  <a:pt x="1399" y="3040"/>
                </a:lnTo>
                <a:lnTo>
                  <a:pt x="1403" y="3042"/>
                </a:lnTo>
                <a:lnTo>
                  <a:pt x="1408" y="3044"/>
                </a:lnTo>
                <a:lnTo>
                  <a:pt x="1414" y="3046"/>
                </a:lnTo>
                <a:lnTo>
                  <a:pt x="1419" y="3048"/>
                </a:lnTo>
                <a:lnTo>
                  <a:pt x="1422" y="3050"/>
                </a:lnTo>
                <a:lnTo>
                  <a:pt x="1429" y="3052"/>
                </a:lnTo>
                <a:lnTo>
                  <a:pt x="1436" y="3055"/>
                </a:lnTo>
                <a:lnTo>
                  <a:pt x="1440" y="3056"/>
                </a:lnTo>
                <a:lnTo>
                  <a:pt x="1444" y="3058"/>
                </a:lnTo>
                <a:lnTo>
                  <a:pt x="1455" y="3061"/>
                </a:lnTo>
                <a:lnTo>
                  <a:pt x="1465" y="3064"/>
                </a:lnTo>
                <a:lnTo>
                  <a:pt x="1467" y="3065"/>
                </a:lnTo>
                <a:lnTo>
                  <a:pt x="1469" y="3066"/>
                </a:lnTo>
                <a:lnTo>
                  <a:pt x="1482" y="3070"/>
                </a:lnTo>
                <a:lnTo>
                  <a:pt x="1497" y="3075"/>
                </a:lnTo>
                <a:lnTo>
                  <a:pt x="1502" y="3076"/>
                </a:lnTo>
                <a:lnTo>
                  <a:pt x="1506" y="3077"/>
                </a:lnTo>
                <a:lnTo>
                  <a:pt x="1516" y="3080"/>
                </a:lnTo>
                <a:lnTo>
                  <a:pt x="1528" y="3083"/>
                </a:lnTo>
                <a:lnTo>
                  <a:pt x="1534" y="3084"/>
                </a:lnTo>
                <a:lnTo>
                  <a:pt x="1540" y="3086"/>
                </a:lnTo>
                <a:lnTo>
                  <a:pt x="1550" y="3088"/>
                </a:lnTo>
                <a:lnTo>
                  <a:pt x="1561" y="3091"/>
                </a:lnTo>
                <a:lnTo>
                  <a:pt x="1568" y="3092"/>
                </a:lnTo>
                <a:lnTo>
                  <a:pt x="1575" y="3094"/>
                </a:lnTo>
                <a:lnTo>
                  <a:pt x="1587" y="3096"/>
                </a:lnTo>
                <a:lnTo>
                  <a:pt x="1597" y="3098"/>
                </a:lnTo>
                <a:lnTo>
                  <a:pt x="1605" y="3100"/>
                </a:lnTo>
                <a:lnTo>
                  <a:pt x="1613" y="3102"/>
                </a:lnTo>
                <a:lnTo>
                  <a:pt x="1625" y="3104"/>
                </a:lnTo>
                <a:lnTo>
                  <a:pt x="1636" y="3107"/>
                </a:lnTo>
                <a:lnTo>
                  <a:pt x="1644" y="3109"/>
                </a:lnTo>
                <a:lnTo>
                  <a:pt x="1654" y="3110"/>
                </a:lnTo>
                <a:lnTo>
                  <a:pt x="1666" y="3113"/>
                </a:lnTo>
                <a:lnTo>
                  <a:pt x="1678" y="3115"/>
                </a:lnTo>
                <a:lnTo>
                  <a:pt x="1687" y="3116"/>
                </a:lnTo>
                <a:lnTo>
                  <a:pt x="1696" y="3118"/>
                </a:lnTo>
                <a:lnTo>
                  <a:pt x="1710" y="3120"/>
                </a:lnTo>
                <a:lnTo>
                  <a:pt x="1726" y="3123"/>
                </a:lnTo>
                <a:lnTo>
                  <a:pt x="1733" y="3124"/>
                </a:lnTo>
                <a:lnTo>
                  <a:pt x="1740" y="3125"/>
                </a:lnTo>
                <a:lnTo>
                  <a:pt x="1751" y="3127"/>
                </a:lnTo>
                <a:lnTo>
                  <a:pt x="1763" y="3129"/>
                </a:lnTo>
                <a:lnTo>
                  <a:pt x="1775" y="3131"/>
                </a:lnTo>
                <a:lnTo>
                  <a:pt x="1786" y="3132"/>
                </a:lnTo>
                <a:lnTo>
                  <a:pt x="1795" y="3134"/>
                </a:lnTo>
                <a:lnTo>
                  <a:pt x="1803" y="3135"/>
                </a:lnTo>
                <a:lnTo>
                  <a:pt x="1811" y="3136"/>
                </a:lnTo>
                <a:lnTo>
                  <a:pt x="1819" y="3137"/>
                </a:lnTo>
                <a:lnTo>
                  <a:pt x="1828" y="3138"/>
                </a:lnTo>
                <a:lnTo>
                  <a:pt x="1836" y="3141"/>
                </a:lnTo>
                <a:lnTo>
                  <a:pt x="1847" y="3142"/>
                </a:lnTo>
                <a:lnTo>
                  <a:pt x="1859" y="3144"/>
                </a:lnTo>
                <a:lnTo>
                  <a:pt x="1873" y="3146"/>
                </a:lnTo>
                <a:lnTo>
                  <a:pt x="1889" y="3148"/>
                </a:lnTo>
                <a:lnTo>
                  <a:pt x="1901" y="3149"/>
                </a:lnTo>
                <a:lnTo>
                  <a:pt x="1912" y="3151"/>
                </a:lnTo>
                <a:lnTo>
                  <a:pt x="1928" y="3153"/>
                </a:lnTo>
                <a:lnTo>
                  <a:pt x="1943" y="3155"/>
                </a:lnTo>
                <a:lnTo>
                  <a:pt x="1957" y="3156"/>
                </a:lnTo>
                <a:lnTo>
                  <a:pt x="1969" y="3158"/>
                </a:lnTo>
                <a:lnTo>
                  <a:pt x="1977" y="3159"/>
                </a:lnTo>
                <a:lnTo>
                  <a:pt x="1984" y="3160"/>
                </a:lnTo>
                <a:lnTo>
                  <a:pt x="1993" y="3161"/>
                </a:lnTo>
                <a:lnTo>
                  <a:pt x="2001" y="3162"/>
                </a:lnTo>
                <a:lnTo>
                  <a:pt x="2013" y="3163"/>
                </a:lnTo>
                <a:lnTo>
                  <a:pt x="2027" y="3165"/>
                </a:lnTo>
                <a:lnTo>
                  <a:pt x="2036" y="3166"/>
                </a:lnTo>
                <a:lnTo>
                  <a:pt x="2044" y="3167"/>
                </a:lnTo>
                <a:lnTo>
                  <a:pt x="2052" y="3168"/>
                </a:lnTo>
                <a:lnTo>
                  <a:pt x="2061" y="3169"/>
                </a:lnTo>
                <a:lnTo>
                  <a:pt x="2074" y="3170"/>
                </a:lnTo>
                <a:lnTo>
                  <a:pt x="2087" y="3172"/>
                </a:lnTo>
                <a:lnTo>
                  <a:pt x="2097" y="3173"/>
                </a:lnTo>
                <a:lnTo>
                  <a:pt x="2106" y="3175"/>
                </a:lnTo>
                <a:lnTo>
                  <a:pt x="2115" y="3176"/>
                </a:lnTo>
                <a:lnTo>
                  <a:pt x="2126" y="3177"/>
                </a:lnTo>
                <a:lnTo>
                  <a:pt x="2138" y="3178"/>
                </a:lnTo>
                <a:lnTo>
                  <a:pt x="2150" y="3179"/>
                </a:lnTo>
                <a:lnTo>
                  <a:pt x="2166" y="3181"/>
                </a:lnTo>
                <a:lnTo>
                  <a:pt x="2181" y="3182"/>
                </a:lnTo>
                <a:lnTo>
                  <a:pt x="2197" y="3184"/>
                </a:lnTo>
                <a:lnTo>
                  <a:pt x="2212" y="3186"/>
                </a:lnTo>
                <a:lnTo>
                  <a:pt x="2225" y="3187"/>
                </a:lnTo>
                <a:lnTo>
                  <a:pt x="2236" y="3188"/>
                </a:lnTo>
                <a:lnTo>
                  <a:pt x="2246" y="3189"/>
                </a:lnTo>
                <a:lnTo>
                  <a:pt x="2258" y="3190"/>
                </a:lnTo>
                <a:lnTo>
                  <a:pt x="2269" y="3191"/>
                </a:lnTo>
                <a:lnTo>
                  <a:pt x="2279" y="3192"/>
                </a:lnTo>
                <a:lnTo>
                  <a:pt x="2295" y="3193"/>
                </a:lnTo>
                <a:lnTo>
                  <a:pt x="2310" y="3195"/>
                </a:lnTo>
                <a:lnTo>
                  <a:pt x="2319" y="3196"/>
                </a:lnTo>
                <a:lnTo>
                  <a:pt x="2329" y="3196"/>
                </a:lnTo>
                <a:lnTo>
                  <a:pt x="2338" y="3197"/>
                </a:lnTo>
                <a:lnTo>
                  <a:pt x="2348" y="3198"/>
                </a:lnTo>
                <a:lnTo>
                  <a:pt x="2356" y="3199"/>
                </a:lnTo>
                <a:lnTo>
                  <a:pt x="2365" y="3200"/>
                </a:lnTo>
                <a:lnTo>
                  <a:pt x="2373" y="3200"/>
                </a:lnTo>
                <a:lnTo>
                  <a:pt x="2381" y="3201"/>
                </a:lnTo>
                <a:lnTo>
                  <a:pt x="2390" y="3202"/>
                </a:lnTo>
                <a:lnTo>
                  <a:pt x="2400" y="3203"/>
                </a:lnTo>
                <a:lnTo>
                  <a:pt x="2410" y="3203"/>
                </a:lnTo>
                <a:lnTo>
                  <a:pt x="2419" y="3204"/>
                </a:lnTo>
                <a:lnTo>
                  <a:pt x="2428" y="3205"/>
                </a:lnTo>
                <a:lnTo>
                  <a:pt x="2437" y="3206"/>
                </a:lnTo>
                <a:lnTo>
                  <a:pt x="2445" y="3206"/>
                </a:lnTo>
                <a:lnTo>
                  <a:pt x="2453" y="3207"/>
                </a:lnTo>
                <a:lnTo>
                  <a:pt x="2464" y="3209"/>
                </a:lnTo>
                <a:lnTo>
                  <a:pt x="2473" y="3210"/>
                </a:lnTo>
                <a:lnTo>
                  <a:pt x="2483" y="3211"/>
                </a:lnTo>
                <a:lnTo>
                  <a:pt x="2494" y="3211"/>
                </a:lnTo>
                <a:lnTo>
                  <a:pt x="2502" y="3212"/>
                </a:lnTo>
                <a:lnTo>
                  <a:pt x="2510" y="3213"/>
                </a:lnTo>
                <a:lnTo>
                  <a:pt x="2519" y="3213"/>
                </a:lnTo>
                <a:lnTo>
                  <a:pt x="2528" y="3214"/>
                </a:lnTo>
                <a:lnTo>
                  <a:pt x="2538" y="3215"/>
                </a:lnTo>
                <a:lnTo>
                  <a:pt x="2548" y="3216"/>
                </a:lnTo>
                <a:lnTo>
                  <a:pt x="2559" y="3216"/>
                </a:lnTo>
                <a:lnTo>
                  <a:pt x="2569" y="3217"/>
                </a:lnTo>
                <a:lnTo>
                  <a:pt x="2578" y="3218"/>
                </a:lnTo>
                <a:lnTo>
                  <a:pt x="2586" y="3219"/>
                </a:lnTo>
                <a:lnTo>
                  <a:pt x="2596" y="3219"/>
                </a:lnTo>
                <a:lnTo>
                  <a:pt x="2604" y="3220"/>
                </a:lnTo>
                <a:lnTo>
                  <a:pt x="2615" y="3221"/>
                </a:lnTo>
                <a:lnTo>
                  <a:pt x="2626" y="3221"/>
                </a:lnTo>
                <a:lnTo>
                  <a:pt x="2637" y="3222"/>
                </a:lnTo>
                <a:lnTo>
                  <a:pt x="2647" y="3223"/>
                </a:lnTo>
                <a:lnTo>
                  <a:pt x="2656" y="3224"/>
                </a:lnTo>
                <a:lnTo>
                  <a:pt x="2665" y="3224"/>
                </a:lnTo>
                <a:lnTo>
                  <a:pt x="2673" y="3225"/>
                </a:lnTo>
                <a:lnTo>
                  <a:pt x="2682" y="3226"/>
                </a:lnTo>
                <a:lnTo>
                  <a:pt x="2697" y="3227"/>
                </a:lnTo>
                <a:lnTo>
                  <a:pt x="2711" y="3228"/>
                </a:lnTo>
                <a:lnTo>
                  <a:pt x="2725" y="3229"/>
                </a:lnTo>
                <a:lnTo>
                  <a:pt x="2740" y="3230"/>
                </a:lnTo>
                <a:lnTo>
                  <a:pt x="2751" y="3230"/>
                </a:lnTo>
                <a:lnTo>
                  <a:pt x="2764" y="3231"/>
                </a:lnTo>
                <a:lnTo>
                  <a:pt x="2775" y="3232"/>
                </a:lnTo>
                <a:lnTo>
                  <a:pt x="2786" y="3233"/>
                </a:lnTo>
                <a:lnTo>
                  <a:pt x="2800" y="3234"/>
                </a:lnTo>
                <a:lnTo>
                  <a:pt x="2813" y="3234"/>
                </a:lnTo>
                <a:lnTo>
                  <a:pt x="2826" y="3235"/>
                </a:lnTo>
                <a:lnTo>
                  <a:pt x="2841" y="3236"/>
                </a:lnTo>
                <a:lnTo>
                  <a:pt x="2850" y="3237"/>
                </a:lnTo>
                <a:lnTo>
                  <a:pt x="2859" y="3237"/>
                </a:lnTo>
                <a:lnTo>
                  <a:pt x="2869" y="3238"/>
                </a:lnTo>
                <a:lnTo>
                  <a:pt x="2878" y="3239"/>
                </a:lnTo>
                <a:lnTo>
                  <a:pt x="2889" y="3239"/>
                </a:lnTo>
                <a:lnTo>
                  <a:pt x="2901" y="3240"/>
                </a:lnTo>
                <a:lnTo>
                  <a:pt x="2913" y="3241"/>
                </a:lnTo>
                <a:lnTo>
                  <a:pt x="2924" y="3242"/>
                </a:lnTo>
                <a:lnTo>
                  <a:pt x="2935" y="3242"/>
                </a:lnTo>
                <a:lnTo>
                  <a:pt x="2944" y="3244"/>
                </a:lnTo>
                <a:lnTo>
                  <a:pt x="2954" y="3244"/>
                </a:lnTo>
                <a:lnTo>
                  <a:pt x="2965" y="3245"/>
                </a:lnTo>
                <a:lnTo>
                  <a:pt x="2976" y="3246"/>
                </a:lnTo>
                <a:lnTo>
                  <a:pt x="2987" y="3246"/>
                </a:lnTo>
                <a:lnTo>
                  <a:pt x="2999" y="3247"/>
                </a:lnTo>
                <a:lnTo>
                  <a:pt x="3010" y="3248"/>
                </a:lnTo>
                <a:lnTo>
                  <a:pt x="3018" y="3248"/>
                </a:lnTo>
                <a:lnTo>
                  <a:pt x="3027" y="3249"/>
                </a:lnTo>
                <a:lnTo>
                  <a:pt x="3039" y="3249"/>
                </a:lnTo>
                <a:lnTo>
                  <a:pt x="3049" y="3250"/>
                </a:lnTo>
                <a:lnTo>
                  <a:pt x="3064" y="3251"/>
                </a:lnTo>
                <a:lnTo>
                  <a:pt x="3078" y="3251"/>
                </a:lnTo>
                <a:lnTo>
                  <a:pt x="3092" y="3252"/>
                </a:lnTo>
                <a:lnTo>
                  <a:pt x="3107" y="3253"/>
                </a:lnTo>
                <a:lnTo>
                  <a:pt x="3116" y="3254"/>
                </a:lnTo>
                <a:lnTo>
                  <a:pt x="3124" y="3254"/>
                </a:lnTo>
                <a:lnTo>
                  <a:pt x="3134" y="3255"/>
                </a:lnTo>
                <a:lnTo>
                  <a:pt x="3142" y="3255"/>
                </a:lnTo>
                <a:lnTo>
                  <a:pt x="3159" y="3256"/>
                </a:lnTo>
                <a:lnTo>
                  <a:pt x="3178" y="3257"/>
                </a:lnTo>
                <a:lnTo>
                  <a:pt x="3196" y="3258"/>
                </a:lnTo>
                <a:lnTo>
                  <a:pt x="3213" y="3259"/>
                </a:lnTo>
                <a:lnTo>
                  <a:pt x="3225" y="3259"/>
                </a:lnTo>
                <a:lnTo>
                  <a:pt x="3238" y="3260"/>
                </a:lnTo>
                <a:lnTo>
                  <a:pt x="3261" y="3261"/>
                </a:lnTo>
                <a:lnTo>
                  <a:pt x="3285" y="3262"/>
                </a:lnTo>
                <a:lnTo>
                  <a:pt x="3309" y="3264"/>
                </a:lnTo>
                <a:lnTo>
                  <a:pt x="3333" y="3265"/>
                </a:lnTo>
                <a:lnTo>
                  <a:pt x="3341" y="3265"/>
                </a:lnTo>
                <a:lnTo>
                  <a:pt x="3349" y="3265"/>
                </a:lnTo>
                <a:lnTo>
                  <a:pt x="3356" y="3266"/>
                </a:lnTo>
                <a:lnTo>
                  <a:pt x="3365" y="3266"/>
                </a:lnTo>
                <a:lnTo>
                  <a:pt x="3381" y="3267"/>
                </a:lnTo>
                <a:lnTo>
                  <a:pt x="3398" y="3268"/>
                </a:lnTo>
                <a:lnTo>
                  <a:pt x="3413" y="3268"/>
                </a:lnTo>
                <a:lnTo>
                  <a:pt x="3429" y="3269"/>
                </a:lnTo>
                <a:lnTo>
                  <a:pt x="3439" y="3270"/>
                </a:lnTo>
                <a:lnTo>
                  <a:pt x="3448" y="3270"/>
                </a:lnTo>
                <a:lnTo>
                  <a:pt x="3455" y="3270"/>
                </a:lnTo>
                <a:lnTo>
                  <a:pt x="3462" y="3271"/>
                </a:lnTo>
                <a:lnTo>
                  <a:pt x="3501" y="3272"/>
                </a:lnTo>
                <a:lnTo>
                  <a:pt x="3539" y="3274"/>
                </a:lnTo>
                <a:lnTo>
                  <a:pt x="3577" y="3276"/>
                </a:lnTo>
                <a:lnTo>
                  <a:pt x="3615" y="3278"/>
                </a:lnTo>
                <a:lnTo>
                  <a:pt x="3627" y="3279"/>
                </a:lnTo>
                <a:lnTo>
                  <a:pt x="3640" y="3279"/>
                </a:lnTo>
                <a:lnTo>
                  <a:pt x="3659" y="3280"/>
                </a:lnTo>
                <a:lnTo>
                  <a:pt x="3679" y="3281"/>
                </a:lnTo>
                <a:lnTo>
                  <a:pt x="3700" y="3282"/>
                </a:lnTo>
                <a:lnTo>
                  <a:pt x="3719" y="3282"/>
                </a:lnTo>
                <a:lnTo>
                  <a:pt x="3739" y="3283"/>
                </a:lnTo>
                <a:lnTo>
                  <a:pt x="3758" y="3284"/>
                </a:lnTo>
                <a:lnTo>
                  <a:pt x="3779" y="3285"/>
                </a:lnTo>
                <a:lnTo>
                  <a:pt x="3798" y="3285"/>
                </a:lnTo>
                <a:lnTo>
                  <a:pt x="3804" y="3286"/>
                </a:lnTo>
                <a:lnTo>
                  <a:pt x="3810" y="3286"/>
                </a:lnTo>
                <a:lnTo>
                  <a:pt x="3817" y="3286"/>
                </a:lnTo>
                <a:lnTo>
                  <a:pt x="3825" y="3286"/>
                </a:lnTo>
                <a:lnTo>
                  <a:pt x="3861" y="3288"/>
                </a:lnTo>
                <a:lnTo>
                  <a:pt x="3897" y="3289"/>
                </a:lnTo>
                <a:lnTo>
                  <a:pt x="3935" y="3290"/>
                </a:lnTo>
                <a:lnTo>
                  <a:pt x="3971" y="3291"/>
                </a:lnTo>
                <a:lnTo>
                  <a:pt x="3983" y="3292"/>
                </a:lnTo>
                <a:lnTo>
                  <a:pt x="3995" y="3292"/>
                </a:lnTo>
                <a:lnTo>
                  <a:pt x="4030" y="3293"/>
                </a:lnTo>
                <a:lnTo>
                  <a:pt x="4066" y="3294"/>
                </a:lnTo>
                <a:lnTo>
                  <a:pt x="4103" y="3295"/>
                </a:lnTo>
                <a:lnTo>
                  <a:pt x="4139" y="3296"/>
                </a:lnTo>
                <a:lnTo>
                  <a:pt x="4145" y="3297"/>
                </a:lnTo>
                <a:lnTo>
                  <a:pt x="4151" y="3297"/>
                </a:lnTo>
                <a:lnTo>
                  <a:pt x="4153" y="3297"/>
                </a:lnTo>
                <a:lnTo>
                  <a:pt x="4155" y="3297"/>
                </a:lnTo>
                <a:lnTo>
                  <a:pt x="4191" y="3298"/>
                </a:lnTo>
                <a:lnTo>
                  <a:pt x="4227" y="3299"/>
                </a:lnTo>
                <a:lnTo>
                  <a:pt x="4263" y="3300"/>
                </a:lnTo>
                <a:lnTo>
                  <a:pt x="4299" y="3301"/>
                </a:lnTo>
                <a:lnTo>
                  <a:pt x="4307" y="3301"/>
                </a:lnTo>
                <a:lnTo>
                  <a:pt x="4315" y="3301"/>
                </a:lnTo>
                <a:lnTo>
                  <a:pt x="4322" y="3301"/>
                </a:lnTo>
                <a:lnTo>
                  <a:pt x="4330" y="3302"/>
                </a:lnTo>
                <a:lnTo>
                  <a:pt x="4365" y="3303"/>
                </a:lnTo>
                <a:lnTo>
                  <a:pt x="4401" y="3303"/>
                </a:lnTo>
                <a:lnTo>
                  <a:pt x="4438" y="3304"/>
                </a:lnTo>
                <a:lnTo>
                  <a:pt x="4473" y="3305"/>
                </a:lnTo>
                <a:lnTo>
                  <a:pt x="4480" y="3305"/>
                </a:lnTo>
                <a:lnTo>
                  <a:pt x="4487" y="3305"/>
                </a:lnTo>
                <a:lnTo>
                  <a:pt x="4497" y="3306"/>
                </a:lnTo>
                <a:lnTo>
                  <a:pt x="4508" y="3306"/>
                </a:lnTo>
                <a:lnTo>
                  <a:pt x="4544" y="3307"/>
                </a:lnTo>
                <a:lnTo>
                  <a:pt x="4580" y="3307"/>
                </a:lnTo>
                <a:lnTo>
                  <a:pt x="4616" y="3308"/>
                </a:lnTo>
                <a:lnTo>
                  <a:pt x="4652" y="3309"/>
                </a:lnTo>
                <a:lnTo>
                  <a:pt x="4654" y="3309"/>
                </a:lnTo>
                <a:lnTo>
                  <a:pt x="4655" y="3309"/>
                </a:lnTo>
                <a:lnTo>
                  <a:pt x="4693" y="3310"/>
                </a:lnTo>
                <a:lnTo>
                  <a:pt x="4730" y="3310"/>
                </a:lnTo>
                <a:lnTo>
                  <a:pt x="4768" y="3312"/>
                </a:lnTo>
                <a:lnTo>
                  <a:pt x="4807" y="3313"/>
                </a:lnTo>
                <a:lnTo>
                  <a:pt x="4816" y="3313"/>
                </a:lnTo>
                <a:lnTo>
                  <a:pt x="4825" y="3313"/>
                </a:lnTo>
                <a:lnTo>
                  <a:pt x="4832" y="3313"/>
                </a:lnTo>
                <a:lnTo>
                  <a:pt x="4840" y="3313"/>
                </a:lnTo>
                <a:lnTo>
                  <a:pt x="4877" y="3314"/>
                </a:lnTo>
                <a:lnTo>
                  <a:pt x="4915" y="3314"/>
                </a:lnTo>
                <a:lnTo>
                  <a:pt x="4953" y="3315"/>
                </a:lnTo>
                <a:lnTo>
                  <a:pt x="4991" y="3315"/>
                </a:lnTo>
                <a:lnTo>
                  <a:pt x="5004" y="3315"/>
                </a:lnTo>
                <a:lnTo>
                  <a:pt x="5018" y="3316"/>
                </a:lnTo>
                <a:lnTo>
                  <a:pt x="5055" y="3316"/>
                </a:lnTo>
                <a:lnTo>
                  <a:pt x="5093" y="3317"/>
                </a:lnTo>
                <a:lnTo>
                  <a:pt x="5131" y="3317"/>
                </a:lnTo>
                <a:lnTo>
                  <a:pt x="5169" y="3317"/>
                </a:lnTo>
                <a:lnTo>
                  <a:pt x="5173" y="3318"/>
                </a:lnTo>
                <a:lnTo>
                  <a:pt x="5178" y="3318"/>
                </a:lnTo>
                <a:lnTo>
                  <a:pt x="5180" y="3318"/>
                </a:lnTo>
                <a:lnTo>
                  <a:pt x="5181" y="3318"/>
                </a:lnTo>
                <a:lnTo>
                  <a:pt x="5202" y="3318"/>
                </a:lnTo>
                <a:lnTo>
                  <a:pt x="5223" y="3318"/>
                </a:lnTo>
                <a:lnTo>
                  <a:pt x="5245" y="3318"/>
                </a:lnTo>
                <a:lnTo>
                  <a:pt x="5266" y="3318"/>
                </a:lnTo>
                <a:lnTo>
                  <a:pt x="5288" y="3319"/>
                </a:lnTo>
                <a:lnTo>
                  <a:pt x="5309" y="3319"/>
                </a:lnTo>
                <a:lnTo>
                  <a:pt x="5330" y="3319"/>
                </a:lnTo>
                <a:lnTo>
                  <a:pt x="5352" y="3319"/>
                </a:lnTo>
                <a:lnTo>
                  <a:pt x="5364" y="3319"/>
                </a:lnTo>
                <a:lnTo>
                  <a:pt x="5376" y="3319"/>
                </a:lnTo>
                <a:lnTo>
                  <a:pt x="5397" y="3319"/>
                </a:lnTo>
                <a:lnTo>
                  <a:pt x="5419" y="3320"/>
                </a:lnTo>
                <a:lnTo>
                  <a:pt x="5439" y="3320"/>
                </a:lnTo>
                <a:lnTo>
                  <a:pt x="5461" y="3320"/>
                </a:lnTo>
                <a:lnTo>
                  <a:pt x="5483" y="3320"/>
                </a:lnTo>
                <a:lnTo>
                  <a:pt x="5504" y="3320"/>
                </a:lnTo>
                <a:lnTo>
                  <a:pt x="5526" y="3320"/>
                </a:lnTo>
                <a:lnTo>
                  <a:pt x="5548" y="3320"/>
                </a:lnTo>
                <a:lnTo>
                  <a:pt x="5552" y="3320"/>
                </a:lnTo>
                <a:lnTo>
                  <a:pt x="5557" y="3320"/>
                </a:lnTo>
                <a:lnTo>
                  <a:pt x="5564" y="3320"/>
                </a:lnTo>
                <a:lnTo>
                  <a:pt x="5570" y="3320"/>
                </a:lnTo>
                <a:lnTo>
                  <a:pt x="5591" y="3320"/>
                </a:lnTo>
                <a:lnTo>
                  <a:pt x="5612" y="3320"/>
                </a:lnTo>
                <a:lnTo>
                  <a:pt x="5631" y="3320"/>
                </a:lnTo>
                <a:lnTo>
                  <a:pt x="5652" y="3321"/>
                </a:lnTo>
                <a:lnTo>
                  <a:pt x="5672" y="3321"/>
                </a:lnTo>
                <a:lnTo>
                  <a:pt x="5692" y="3321"/>
                </a:lnTo>
                <a:lnTo>
                  <a:pt x="5713" y="3321"/>
                </a:lnTo>
                <a:lnTo>
                  <a:pt x="5733" y="3321"/>
                </a:lnTo>
                <a:lnTo>
                  <a:pt x="5764" y="3321"/>
                </a:lnTo>
                <a:lnTo>
                  <a:pt x="5794" y="3321"/>
                </a:lnTo>
                <a:lnTo>
                  <a:pt x="5825" y="3321"/>
                </a:lnTo>
                <a:lnTo>
                  <a:pt x="5856" y="3321"/>
                </a:lnTo>
                <a:lnTo>
                  <a:pt x="5886" y="3321"/>
                </a:lnTo>
                <a:lnTo>
                  <a:pt x="5917" y="3321"/>
                </a:lnTo>
                <a:lnTo>
                  <a:pt x="5947" y="3321"/>
                </a:lnTo>
                <a:lnTo>
                  <a:pt x="5977" y="3321"/>
                </a:lnTo>
                <a:lnTo>
                  <a:pt x="5980" y="3321"/>
                </a:lnTo>
                <a:lnTo>
                  <a:pt x="5982" y="3321"/>
                </a:lnTo>
                <a:lnTo>
                  <a:pt x="5985" y="3321"/>
                </a:lnTo>
                <a:lnTo>
                  <a:pt x="5988" y="3320"/>
                </a:lnTo>
                <a:lnTo>
                  <a:pt x="6018" y="3320"/>
                </a:lnTo>
                <a:lnTo>
                  <a:pt x="6047" y="3320"/>
                </a:lnTo>
                <a:lnTo>
                  <a:pt x="6076" y="3320"/>
                </a:lnTo>
                <a:lnTo>
                  <a:pt x="6105" y="3320"/>
                </a:lnTo>
                <a:lnTo>
                  <a:pt x="6135" y="3320"/>
                </a:lnTo>
                <a:lnTo>
                  <a:pt x="6164" y="3320"/>
                </a:lnTo>
                <a:lnTo>
                  <a:pt x="6193" y="3320"/>
                </a:lnTo>
                <a:lnTo>
                  <a:pt x="6222" y="3319"/>
                </a:lnTo>
                <a:lnTo>
                  <a:pt x="6232" y="3319"/>
                </a:lnTo>
                <a:lnTo>
                  <a:pt x="6242" y="3319"/>
                </a:lnTo>
                <a:lnTo>
                  <a:pt x="6270" y="3319"/>
                </a:lnTo>
                <a:lnTo>
                  <a:pt x="6298" y="3319"/>
                </a:lnTo>
                <a:lnTo>
                  <a:pt x="6327" y="3319"/>
                </a:lnTo>
                <a:lnTo>
                  <a:pt x="6355" y="3318"/>
                </a:lnTo>
                <a:lnTo>
                  <a:pt x="6383" y="3318"/>
                </a:lnTo>
                <a:lnTo>
                  <a:pt x="6410" y="3318"/>
                </a:lnTo>
                <a:lnTo>
                  <a:pt x="6438" y="3318"/>
                </a:lnTo>
                <a:lnTo>
                  <a:pt x="6466" y="3317"/>
                </a:lnTo>
                <a:lnTo>
                  <a:pt x="6472" y="3317"/>
                </a:lnTo>
                <a:lnTo>
                  <a:pt x="6477" y="3317"/>
                </a:lnTo>
                <a:lnTo>
                  <a:pt x="6483" y="3317"/>
                </a:lnTo>
                <a:lnTo>
                  <a:pt x="6488" y="3317"/>
                </a:lnTo>
                <a:lnTo>
                  <a:pt x="6510" y="3317"/>
                </a:lnTo>
                <a:lnTo>
                  <a:pt x="6533" y="3317"/>
                </a:lnTo>
                <a:lnTo>
                  <a:pt x="6556" y="3316"/>
                </a:lnTo>
                <a:lnTo>
                  <a:pt x="6578" y="3316"/>
                </a:lnTo>
                <a:lnTo>
                  <a:pt x="6601" y="3316"/>
                </a:lnTo>
                <a:lnTo>
                  <a:pt x="6624" y="3315"/>
                </a:lnTo>
                <a:lnTo>
                  <a:pt x="6646" y="3315"/>
                </a:lnTo>
                <a:lnTo>
                  <a:pt x="6669" y="3315"/>
                </a:lnTo>
                <a:lnTo>
                  <a:pt x="6682" y="3315"/>
                </a:lnTo>
                <a:lnTo>
                  <a:pt x="6697" y="3314"/>
                </a:lnTo>
                <a:lnTo>
                  <a:pt x="6720" y="3314"/>
                </a:lnTo>
                <a:lnTo>
                  <a:pt x="6741" y="3314"/>
                </a:lnTo>
                <a:lnTo>
                  <a:pt x="6763" y="3313"/>
                </a:lnTo>
                <a:lnTo>
                  <a:pt x="6786" y="3313"/>
                </a:lnTo>
                <a:lnTo>
                  <a:pt x="6807" y="3313"/>
                </a:lnTo>
                <a:lnTo>
                  <a:pt x="6829" y="3312"/>
                </a:lnTo>
                <a:lnTo>
                  <a:pt x="6852" y="3312"/>
                </a:lnTo>
                <a:lnTo>
                  <a:pt x="6873" y="3312"/>
                </a:lnTo>
                <a:lnTo>
                  <a:pt x="6888" y="3310"/>
                </a:lnTo>
                <a:lnTo>
                  <a:pt x="6901" y="3310"/>
                </a:lnTo>
                <a:lnTo>
                  <a:pt x="6924" y="3310"/>
                </a:lnTo>
                <a:lnTo>
                  <a:pt x="6945" y="3309"/>
                </a:lnTo>
                <a:lnTo>
                  <a:pt x="6967" y="3309"/>
                </a:lnTo>
                <a:lnTo>
                  <a:pt x="6989" y="3308"/>
                </a:lnTo>
                <a:lnTo>
                  <a:pt x="7010" y="3308"/>
                </a:lnTo>
                <a:lnTo>
                  <a:pt x="7032" y="3308"/>
                </a:lnTo>
                <a:lnTo>
                  <a:pt x="7054" y="3307"/>
                </a:lnTo>
                <a:lnTo>
                  <a:pt x="7075" y="3307"/>
                </a:lnTo>
                <a:lnTo>
                  <a:pt x="7088" y="3306"/>
                </a:lnTo>
                <a:lnTo>
                  <a:pt x="7101" y="3306"/>
                </a:lnTo>
                <a:lnTo>
                  <a:pt x="7123" y="3306"/>
                </a:lnTo>
                <a:lnTo>
                  <a:pt x="7144" y="3305"/>
                </a:lnTo>
                <a:lnTo>
                  <a:pt x="7166" y="3305"/>
                </a:lnTo>
                <a:lnTo>
                  <a:pt x="7188" y="3304"/>
                </a:lnTo>
                <a:lnTo>
                  <a:pt x="7209" y="3304"/>
                </a:lnTo>
                <a:lnTo>
                  <a:pt x="7231" y="3303"/>
                </a:lnTo>
                <a:lnTo>
                  <a:pt x="7251" y="3303"/>
                </a:lnTo>
                <a:lnTo>
                  <a:pt x="7273" y="3302"/>
                </a:lnTo>
                <a:lnTo>
                  <a:pt x="7277" y="3302"/>
                </a:lnTo>
                <a:lnTo>
                  <a:pt x="7282" y="3302"/>
                </a:lnTo>
                <a:lnTo>
                  <a:pt x="7298" y="3301"/>
                </a:lnTo>
                <a:lnTo>
                  <a:pt x="7313" y="3301"/>
                </a:lnTo>
                <a:lnTo>
                  <a:pt x="7329" y="3301"/>
                </a:lnTo>
                <a:lnTo>
                  <a:pt x="7344" y="3300"/>
                </a:lnTo>
                <a:lnTo>
                  <a:pt x="7360" y="3300"/>
                </a:lnTo>
                <a:lnTo>
                  <a:pt x="7375" y="3299"/>
                </a:lnTo>
                <a:lnTo>
                  <a:pt x="7388" y="3299"/>
                </a:lnTo>
                <a:lnTo>
                  <a:pt x="7400" y="3299"/>
                </a:lnTo>
                <a:lnTo>
                  <a:pt x="7413" y="3298"/>
                </a:lnTo>
                <a:lnTo>
                  <a:pt x="7426" y="3298"/>
                </a:lnTo>
                <a:lnTo>
                  <a:pt x="7439" y="3298"/>
                </a:lnTo>
                <a:lnTo>
                  <a:pt x="7453" y="3297"/>
                </a:lnTo>
                <a:lnTo>
                  <a:pt x="7468" y="3297"/>
                </a:lnTo>
                <a:lnTo>
                  <a:pt x="7481" y="3296"/>
                </a:lnTo>
                <a:lnTo>
                  <a:pt x="7495" y="3296"/>
                </a:lnTo>
                <a:lnTo>
                  <a:pt x="7507" y="3296"/>
                </a:lnTo>
                <a:lnTo>
                  <a:pt x="7519" y="3295"/>
                </a:lnTo>
                <a:lnTo>
                  <a:pt x="7532" y="3295"/>
                </a:lnTo>
                <a:lnTo>
                  <a:pt x="7546" y="3295"/>
                </a:lnTo>
                <a:lnTo>
                  <a:pt x="7560" y="3294"/>
                </a:lnTo>
                <a:lnTo>
                  <a:pt x="7574" y="3294"/>
                </a:lnTo>
                <a:lnTo>
                  <a:pt x="7587" y="3293"/>
                </a:lnTo>
                <a:lnTo>
                  <a:pt x="7601" y="3293"/>
                </a:lnTo>
                <a:lnTo>
                  <a:pt x="7613" y="3292"/>
                </a:lnTo>
                <a:lnTo>
                  <a:pt x="7626" y="3292"/>
                </a:lnTo>
                <a:lnTo>
                  <a:pt x="7638" y="3292"/>
                </a:lnTo>
                <a:lnTo>
                  <a:pt x="7651" y="3291"/>
                </a:lnTo>
                <a:lnTo>
                  <a:pt x="7665" y="3291"/>
                </a:lnTo>
                <a:lnTo>
                  <a:pt x="7678" y="3290"/>
                </a:lnTo>
                <a:lnTo>
                  <a:pt x="7692" y="3290"/>
                </a:lnTo>
                <a:lnTo>
                  <a:pt x="7704" y="3289"/>
                </a:lnTo>
                <a:lnTo>
                  <a:pt x="7716" y="3289"/>
                </a:lnTo>
                <a:lnTo>
                  <a:pt x="7729" y="3289"/>
                </a:lnTo>
                <a:lnTo>
                  <a:pt x="7741" y="3288"/>
                </a:lnTo>
                <a:lnTo>
                  <a:pt x="7755" y="3288"/>
                </a:lnTo>
                <a:lnTo>
                  <a:pt x="7770" y="3287"/>
                </a:lnTo>
                <a:lnTo>
                  <a:pt x="7784" y="3287"/>
                </a:lnTo>
                <a:lnTo>
                  <a:pt x="7799" y="3286"/>
                </a:lnTo>
                <a:lnTo>
                  <a:pt x="7811" y="3286"/>
                </a:lnTo>
                <a:lnTo>
                  <a:pt x="7825" y="3285"/>
                </a:lnTo>
                <a:lnTo>
                  <a:pt x="7837" y="3285"/>
                </a:lnTo>
                <a:lnTo>
                  <a:pt x="7849" y="3284"/>
                </a:lnTo>
                <a:lnTo>
                  <a:pt x="7872" y="3283"/>
                </a:lnTo>
                <a:lnTo>
                  <a:pt x="7895" y="3283"/>
                </a:lnTo>
                <a:lnTo>
                  <a:pt x="7917" y="3282"/>
                </a:lnTo>
                <a:lnTo>
                  <a:pt x="7939" y="3281"/>
                </a:lnTo>
                <a:lnTo>
                  <a:pt x="7952" y="3280"/>
                </a:lnTo>
                <a:lnTo>
                  <a:pt x="7965" y="3280"/>
                </a:lnTo>
                <a:lnTo>
                  <a:pt x="7978" y="3279"/>
                </a:lnTo>
                <a:lnTo>
                  <a:pt x="7992" y="3279"/>
                </a:lnTo>
                <a:lnTo>
                  <a:pt x="8003" y="3278"/>
                </a:lnTo>
                <a:lnTo>
                  <a:pt x="8014" y="3278"/>
                </a:lnTo>
                <a:lnTo>
                  <a:pt x="8026" y="3276"/>
                </a:lnTo>
                <a:lnTo>
                  <a:pt x="8037" y="3276"/>
                </a:lnTo>
                <a:lnTo>
                  <a:pt x="8050" y="3275"/>
                </a:lnTo>
                <a:lnTo>
                  <a:pt x="8064" y="3275"/>
                </a:lnTo>
                <a:lnTo>
                  <a:pt x="8077" y="3274"/>
                </a:lnTo>
                <a:lnTo>
                  <a:pt x="8090" y="3274"/>
                </a:lnTo>
                <a:lnTo>
                  <a:pt x="8102" y="3273"/>
                </a:lnTo>
                <a:lnTo>
                  <a:pt x="8112" y="3273"/>
                </a:lnTo>
                <a:lnTo>
                  <a:pt x="8123" y="3272"/>
                </a:lnTo>
                <a:lnTo>
                  <a:pt x="8134" y="3272"/>
                </a:lnTo>
                <a:lnTo>
                  <a:pt x="8144" y="3271"/>
                </a:lnTo>
                <a:lnTo>
                  <a:pt x="8153" y="3271"/>
                </a:lnTo>
                <a:lnTo>
                  <a:pt x="8162" y="3271"/>
                </a:lnTo>
                <a:lnTo>
                  <a:pt x="8170" y="3270"/>
                </a:lnTo>
                <a:lnTo>
                  <a:pt x="8207" y="3269"/>
                </a:lnTo>
                <a:lnTo>
                  <a:pt x="8244" y="3267"/>
                </a:lnTo>
                <a:lnTo>
                  <a:pt x="8281" y="3265"/>
                </a:lnTo>
                <a:lnTo>
                  <a:pt x="8317" y="3263"/>
                </a:lnTo>
                <a:lnTo>
                  <a:pt x="8330" y="3263"/>
                </a:lnTo>
                <a:lnTo>
                  <a:pt x="8342" y="3262"/>
                </a:lnTo>
                <a:lnTo>
                  <a:pt x="8379" y="3260"/>
                </a:lnTo>
                <a:lnTo>
                  <a:pt x="8415" y="3258"/>
                </a:lnTo>
                <a:lnTo>
                  <a:pt x="8451" y="3257"/>
                </a:lnTo>
                <a:lnTo>
                  <a:pt x="8487" y="3255"/>
                </a:lnTo>
                <a:lnTo>
                  <a:pt x="8498" y="3254"/>
                </a:lnTo>
                <a:lnTo>
                  <a:pt x="8508" y="3253"/>
                </a:lnTo>
                <a:lnTo>
                  <a:pt x="8544" y="3251"/>
                </a:lnTo>
                <a:lnTo>
                  <a:pt x="8580" y="3249"/>
                </a:lnTo>
                <a:lnTo>
                  <a:pt x="8616" y="3247"/>
                </a:lnTo>
                <a:lnTo>
                  <a:pt x="8651" y="3245"/>
                </a:lnTo>
                <a:lnTo>
                  <a:pt x="8659" y="3245"/>
                </a:lnTo>
                <a:lnTo>
                  <a:pt x="8669" y="3244"/>
                </a:lnTo>
                <a:lnTo>
                  <a:pt x="8704" y="3241"/>
                </a:lnTo>
                <a:lnTo>
                  <a:pt x="8739" y="3239"/>
                </a:lnTo>
                <a:lnTo>
                  <a:pt x="8773" y="3237"/>
                </a:lnTo>
                <a:lnTo>
                  <a:pt x="8808" y="3235"/>
                </a:lnTo>
                <a:lnTo>
                  <a:pt x="8810" y="3234"/>
                </a:lnTo>
                <a:lnTo>
                  <a:pt x="8813" y="3234"/>
                </a:lnTo>
                <a:lnTo>
                  <a:pt x="8826" y="3233"/>
                </a:lnTo>
                <a:lnTo>
                  <a:pt x="8840" y="3232"/>
                </a:lnTo>
                <a:lnTo>
                  <a:pt x="8853" y="3232"/>
                </a:lnTo>
                <a:lnTo>
                  <a:pt x="8866" y="3231"/>
                </a:lnTo>
                <a:lnTo>
                  <a:pt x="8879" y="3230"/>
                </a:lnTo>
                <a:lnTo>
                  <a:pt x="8891" y="3229"/>
                </a:lnTo>
                <a:lnTo>
                  <a:pt x="8901" y="3228"/>
                </a:lnTo>
                <a:lnTo>
                  <a:pt x="8910" y="3228"/>
                </a:lnTo>
                <a:lnTo>
                  <a:pt x="8919" y="3227"/>
                </a:lnTo>
                <a:lnTo>
                  <a:pt x="8928" y="3226"/>
                </a:lnTo>
                <a:lnTo>
                  <a:pt x="8941" y="3225"/>
                </a:lnTo>
                <a:lnTo>
                  <a:pt x="8953" y="3225"/>
                </a:lnTo>
                <a:lnTo>
                  <a:pt x="8966" y="3224"/>
                </a:lnTo>
                <a:lnTo>
                  <a:pt x="8978" y="3223"/>
                </a:lnTo>
                <a:lnTo>
                  <a:pt x="8986" y="3222"/>
                </a:lnTo>
                <a:lnTo>
                  <a:pt x="8995" y="3222"/>
                </a:lnTo>
                <a:lnTo>
                  <a:pt x="9004" y="3221"/>
                </a:lnTo>
                <a:lnTo>
                  <a:pt x="9012" y="3220"/>
                </a:lnTo>
                <a:lnTo>
                  <a:pt x="9025" y="3219"/>
                </a:lnTo>
                <a:lnTo>
                  <a:pt x="9039" y="3218"/>
                </a:lnTo>
                <a:lnTo>
                  <a:pt x="9052" y="3217"/>
                </a:lnTo>
                <a:lnTo>
                  <a:pt x="9066" y="3216"/>
                </a:lnTo>
                <a:lnTo>
                  <a:pt x="9079" y="3215"/>
                </a:lnTo>
                <a:lnTo>
                  <a:pt x="9093" y="3214"/>
                </a:lnTo>
                <a:lnTo>
                  <a:pt x="9113" y="3213"/>
                </a:lnTo>
                <a:lnTo>
                  <a:pt x="9133" y="3211"/>
                </a:lnTo>
                <a:lnTo>
                  <a:pt x="9152" y="3209"/>
                </a:lnTo>
                <a:lnTo>
                  <a:pt x="9172" y="3207"/>
                </a:lnTo>
                <a:lnTo>
                  <a:pt x="9172" y="3207"/>
                </a:lnTo>
                <a:lnTo>
                  <a:pt x="9173" y="3207"/>
                </a:lnTo>
                <a:lnTo>
                  <a:pt x="9187" y="3206"/>
                </a:lnTo>
                <a:lnTo>
                  <a:pt x="9202" y="3204"/>
                </a:lnTo>
                <a:lnTo>
                  <a:pt x="9216" y="3203"/>
                </a:lnTo>
                <a:lnTo>
                  <a:pt x="9230" y="3202"/>
                </a:lnTo>
                <a:lnTo>
                  <a:pt x="9235" y="3202"/>
                </a:lnTo>
                <a:lnTo>
                  <a:pt x="9240" y="3201"/>
                </a:lnTo>
                <a:lnTo>
                  <a:pt x="9264" y="3199"/>
                </a:lnTo>
                <a:lnTo>
                  <a:pt x="9289" y="3197"/>
                </a:lnTo>
                <a:lnTo>
                  <a:pt x="9314" y="3195"/>
                </a:lnTo>
                <a:lnTo>
                  <a:pt x="9338" y="3192"/>
                </a:lnTo>
                <a:lnTo>
                  <a:pt x="9362" y="3190"/>
                </a:lnTo>
                <a:lnTo>
                  <a:pt x="9386" y="3188"/>
                </a:lnTo>
                <a:lnTo>
                  <a:pt x="9410" y="3186"/>
                </a:lnTo>
                <a:lnTo>
                  <a:pt x="9432" y="3183"/>
                </a:lnTo>
                <a:lnTo>
                  <a:pt x="9434" y="3183"/>
                </a:lnTo>
                <a:lnTo>
                  <a:pt x="9434" y="3183"/>
                </a:lnTo>
                <a:lnTo>
                  <a:pt x="9458" y="3181"/>
                </a:lnTo>
                <a:lnTo>
                  <a:pt x="9483" y="3178"/>
                </a:lnTo>
                <a:lnTo>
                  <a:pt x="9508" y="3176"/>
                </a:lnTo>
                <a:lnTo>
                  <a:pt x="9531" y="3172"/>
                </a:lnTo>
                <a:lnTo>
                  <a:pt x="9538" y="3171"/>
                </a:lnTo>
                <a:lnTo>
                  <a:pt x="9545" y="3171"/>
                </a:lnTo>
                <a:lnTo>
                  <a:pt x="9566" y="3168"/>
                </a:lnTo>
                <a:lnTo>
                  <a:pt x="9589" y="3166"/>
                </a:lnTo>
                <a:lnTo>
                  <a:pt x="9611" y="3163"/>
                </a:lnTo>
                <a:lnTo>
                  <a:pt x="9632" y="3160"/>
                </a:lnTo>
                <a:lnTo>
                  <a:pt x="9637" y="3160"/>
                </a:lnTo>
                <a:lnTo>
                  <a:pt x="9641" y="3159"/>
                </a:lnTo>
                <a:lnTo>
                  <a:pt x="9645" y="3159"/>
                </a:lnTo>
                <a:lnTo>
                  <a:pt x="9648" y="3159"/>
                </a:lnTo>
                <a:lnTo>
                  <a:pt x="9668" y="3156"/>
                </a:lnTo>
                <a:lnTo>
                  <a:pt x="9687" y="3154"/>
                </a:lnTo>
                <a:lnTo>
                  <a:pt x="9707" y="3151"/>
                </a:lnTo>
                <a:lnTo>
                  <a:pt x="9725" y="3149"/>
                </a:lnTo>
                <a:lnTo>
                  <a:pt x="9731" y="3148"/>
                </a:lnTo>
                <a:lnTo>
                  <a:pt x="9739" y="3147"/>
                </a:lnTo>
                <a:lnTo>
                  <a:pt x="9756" y="3145"/>
                </a:lnTo>
                <a:lnTo>
                  <a:pt x="9774" y="3142"/>
                </a:lnTo>
                <a:lnTo>
                  <a:pt x="9791" y="3139"/>
                </a:lnTo>
                <a:lnTo>
                  <a:pt x="9808" y="3137"/>
                </a:lnTo>
                <a:lnTo>
                  <a:pt x="9810" y="3136"/>
                </a:lnTo>
                <a:lnTo>
                  <a:pt x="9813" y="3136"/>
                </a:lnTo>
                <a:lnTo>
                  <a:pt x="9813" y="3136"/>
                </a:lnTo>
                <a:lnTo>
                  <a:pt x="9814" y="3136"/>
                </a:lnTo>
                <a:lnTo>
                  <a:pt x="9831" y="3133"/>
                </a:lnTo>
                <a:lnTo>
                  <a:pt x="9848" y="3131"/>
                </a:lnTo>
                <a:lnTo>
                  <a:pt x="9863" y="3128"/>
                </a:lnTo>
                <a:lnTo>
                  <a:pt x="9880" y="3126"/>
                </a:lnTo>
                <a:lnTo>
                  <a:pt x="9886" y="3125"/>
                </a:lnTo>
                <a:lnTo>
                  <a:pt x="9893" y="3123"/>
                </a:lnTo>
                <a:lnTo>
                  <a:pt x="9909" y="3121"/>
                </a:lnTo>
                <a:lnTo>
                  <a:pt x="9924" y="3118"/>
                </a:lnTo>
                <a:lnTo>
                  <a:pt x="9939" y="3116"/>
                </a:lnTo>
                <a:lnTo>
                  <a:pt x="9953" y="3113"/>
                </a:lnTo>
                <a:lnTo>
                  <a:pt x="9954" y="3113"/>
                </a:lnTo>
                <a:lnTo>
                  <a:pt x="9956" y="3113"/>
                </a:lnTo>
                <a:lnTo>
                  <a:pt x="9958" y="3112"/>
                </a:lnTo>
                <a:lnTo>
                  <a:pt x="9961" y="3112"/>
                </a:lnTo>
                <a:lnTo>
                  <a:pt x="9975" y="3109"/>
                </a:lnTo>
                <a:lnTo>
                  <a:pt x="9987" y="3107"/>
                </a:lnTo>
                <a:lnTo>
                  <a:pt x="10000" y="3103"/>
                </a:lnTo>
                <a:lnTo>
                  <a:pt x="10013" y="3101"/>
                </a:lnTo>
                <a:lnTo>
                  <a:pt x="10017" y="3100"/>
                </a:lnTo>
                <a:lnTo>
                  <a:pt x="10020" y="3099"/>
                </a:lnTo>
                <a:lnTo>
                  <a:pt x="10033" y="3097"/>
                </a:lnTo>
                <a:lnTo>
                  <a:pt x="10046" y="3094"/>
                </a:lnTo>
                <a:lnTo>
                  <a:pt x="10057" y="3091"/>
                </a:lnTo>
                <a:lnTo>
                  <a:pt x="10069" y="3089"/>
                </a:lnTo>
                <a:lnTo>
                  <a:pt x="10072" y="3088"/>
                </a:lnTo>
                <a:lnTo>
                  <a:pt x="10075" y="3088"/>
                </a:lnTo>
                <a:lnTo>
                  <a:pt x="10079" y="3087"/>
                </a:lnTo>
                <a:lnTo>
                  <a:pt x="10084" y="3085"/>
                </a:lnTo>
                <a:lnTo>
                  <a:pt x="10089" y="3084"/>
                </a:lnTo>
                <a:lnTo>
                  <a:pt x="10095" y="3083"/>
                </a:lnTo>
                <a:lnTo>
                  <a:pt x="10105" y="3080"/>
                </a:lnTo>
                <a:lnTo>
                  <a:pt x="10113" y="3078"/>
                </a:lnTo>
                <a:lnTo>
                  <a:pt x="10118" y="3077"/>
                </a:lnTo>
                <a:lnTo>
                  <a:pt x="10123" y="3076"/>
                </a:lnTo>
                <a:lnTo>
                  <a:pt x="10132" y="3073"/>
                </a:lnTo>
                <a:lnTo>
                  <a:pt x="10142" y="3069"/>
                </a:lnTo>
                <a:lnTo>
                  <a:pt x="10145" y="3068"/>
                </a:lnTo>
                <a:lnTo>
                  <a:pt x="10148" y="3067"/>
                </a:lnTo>
                <a:lnTo>
                  <a:pt x="10159" y="3064"/>
                </a:lnTo>
                <a:lnTo>
                  <a:pt x="10169" y="3061"/>
                </a:lnTo>
                <a:lnTo>
                  <a:pt x="10171" y="3060"/>
                </a:lnTo>
                <a:lnTo>
                  <a:pt x="10171" y="3060"/>
                </a:lnTo>
                <a:lnTo>
                  <a:pt x="10175" y="3059"/>
                </a:lnTo>
                <a:lnTo>
                  <a:pt x="10179" y="3058"/>
                </a:lnTo>
                <a:lnTo>
                  <a:pt x="10186" y="3055"/>
                </a:lnTo>
                <a:lnTo>
                  <a:pt x="10192" y="3053"/>
                </a:lnTo>
                <a:lnTo>
                  <a:pt x="10196" y="3051"/>
                </a:lnTo>
                <a:lnTo>
                  <a:pt x="10199" y="3050"/>
                </a:lnTo>
                <a:lnTo>
                  <a:pt x="10206" y="3047"/>
                </a:lnTo>
                <a:lnTo>
                  <a:pt x="10212" y="3045"/>
                </a:lnTo>
                <a:lnTo>
                  <a:pt x="10215" y="3044"/>
                </a:lnTo>
                <a:lnTo>
                  <a:pt x="10218" y="3042"/>
                </a:lnTo>
                <a:lnTo>
                  <a:pt x="10223" y="3040"/>
                </a:lnTo>
                <a:lnTo>
                  <a:pt x="10228" y="3036"/>
                </a:lnTo>
                <a:lnTo>
                  <a:pt x="10231" y="3035"/>
                </a:lnTo>
                <a:lnTo>
                  <a:pt x="10233" y="3033"/>
                </a:lnTo>
                <a:lnTo>
                  <a:pt x="10236" y="3032"/>
                </a:lnTo>
                <a:lnTo>
                  <a:pt x="10240" y="3030"/>
                </a:lnTo>
                <a:lnTo>
                  <a:pt x="10241" y="3029"/>
                </a:lnTo>
                <a:lnTo>
                  <a:pt x="10243" y="3028"/>
                </a:lnTo>
                <a:lnTo>
                  <a:pt x="10244" y="3027"/>
                </a:lnTo>
                <a:lnTo>
                  <a:pt x="10246" y="3026"/>
                </a:lnTo>
                <a:lnTo>
                  <a:pt x="10250" y="3024"/>
                </a:lnTo>
                <a:lnTo>
                  <a:pt x="10253" y="3021"/>
                </a:lnTo>
                <a:lnTo>
                  <a:pt x="10255" y="3020"/>
                </a:lnTo>
                <a:lnTo>
                  <a:pt x="10256" y="3018"/>
                </a:lnTo>
                <a:lnTo>
                  <a:pt x="10259" y="3016"/>
                </a:lnTo>
                <a:lnTo>
                  <a:pt x="10262" y="3013"/>
                </a:lnTo>
                <a:lnTo>
                  <a:pt x="10263" y="3012"/>
                </a:lnTo>
                <a:lnTo>
                  <a:pt x="10264" y="3011"/>
                </a:lnTo>
                <a:lnTo>
                  <a:pt x="10267" y="3007"/>
                </a:lnTo>
                <a:lnTo>
                  <a:pt x="10269" y="3002"/>
                </a:lnTo>
                <a:lnTo>
                  <a:pt x="10354" y="2843"/>
                </a:lnTo>
                <a:lnTo>
                  <a:pt x="10438" y="2683"/>
                </a:lnTo>
                <a:lnTo>
                  <a:pt x="10522" y="2523"/>
                </a:lnTo>
                <a:lnTo>
                  <a:pt x="10607" y="2364"/>
                </a:lnTo>
                <a:lnTo>
                  <a:pt x="10691" y="2204"/>
                </a:lnTo>
                <a:lnTo>
                  <a:pt x="10776" y="2044"/>
                </a:lnTo>
                <a:lnTo>
                  <a:pt x="10859" y="1885"/>
                </a:lnTo>
                <a:lnTo>
                  <a:pt x="10944" y="1725"/>
                </a:lnTo>
                <a:lnTo>
                  <a:pt x="11028" y="1565"/>
                </a:lnTo>
                <a:lnTo>
                  <a:pt x="11113" y="1406"/>
                </a:lnTo>
                <a:lnTo>
                  <a:pt x="11196" y="1246"/>
                </a:lnTo>
                <a:lnTo>
                  <a:pt x="11281" y="1086"/>
                </a:lnTo>
                <a:lnTo>
                  <a:pt x="11365" y="927"/>
                </a:lnTo>
                <a:lnTo>
                  <a:pt x="11450" y="767"/>
                </a:lnTo>
                <a:lnTo>
                  <a:pt x="11534" y="607"/>
                </a:lnTo>
                <a:lnTo>
                  <a:pt x="11618" y="448"/>
                </a:lnTo>
                <a:lnTo>
                  <a:pt x="11620" y="443"/>
                </a:lnTo>
                <a:lnTo>
                  <a:pt x="11622" y="438"/>
                </a:lnTo>
                <a:lnTo>
                  <a:pt x="11623" y="432"/>
                </a:lnTo>
                <a:lnTo>
                  <a:pt x="11622" y="4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Inter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4305811D-02A5-59EB-AC44-C6B5765F6DFA}"/>
              </a:ext>
            </a:extLst>
          </p:cNvPr>
          <p:cNvSpPr>
            <a:spLocks/>
          </p:cNvSpPr>
          <p:nvPr/>
        </p:nvSpPr>
        <p:spPr bwMode="auto">
          <a:xfrm flipV="1">
            <a:off x="1318775" y="5357023"/>
            <a:ext cx="3389149" cy="252085"/>
          </a:xfrm>
          <a:custGeom>
            <a:avLst/>
            <a:gdLst>
              <a:gd name="T0" fmla="*/ 11582 w 11622"/>
              <a:gd name="T1" fmla="*/ 482 h 862"/>
              <a:gd name="T2" fmla="*/ 11414 w 11622"/>
              <a:gd name="T3" fmla="*/ 546 h 862"/>
              <a:gd name="T4" fmla="*/ 11125 w 11622"/>
              <a:gd name="T5" fmla="*/ 605 h 862"/>
              <a:gd name="T6" fmla="*/ 10728 w 11622"/>
              <a:gd name="T7" fmla="*/ 661 h 862"/>
              <a:gd name="T8" fmla="*/ 10230 w 11622"/>
              <a:gd name="T9" fmla="*/ 710 h 862"/>
              <a:gd name="T10" fmla="*/ 9643 w 11622"/>
              <a:gd name="T11" fmla="*/ 755 h 862"/>
              <a:gd name="T12" fmla="*/ 8976 w 11622"/>
              <a:gd name="T13" fmla="*/ 792 h 862"/>
              <a:gd name="T14" fmla="*/ 8239 w 11622"/>
              <a:gd name="T15" fmla="*/ 823 h 862"/>
              <a:gd name="T16" fmla="*/ 7442 w 11622"/>
              <a:gd name="T17" fmla="*/ 844 h 862"/>
              <a:gd name="T18" fmla="*/ 6596 w 11622"/>
              <a:gd name="T19" fmla="*/ 858 h 862"/>
              <a:gd name="T20" fmla="*/ 5709 w 11622"/>
              <a:gd name="T21" fmla="*/ 862 h 862"/>
              <a:gd name="T22" fmla="*/ 4826 w 11622"/>
              <a:gd name="T23" fmla="*/ 856 h 862"/>
              <a:gd name="T24" fmla="*/ 3986 w 11622"/>
              <a:gd name="T25" fmla="*/ 840 h 862"/>
              <a:gd name="T26" fmla="*/ 3201 w 11622"/>
              <a:gd name="T27" fmla="*/ 816 h 862"/>
              <a:gd name="T28" fmla="*/ 2478 w 11622"/>
              <a:gd name="T29" fmla="*/ 784 h 862"/>
              <a:gd name="T30" fmla="*/ 1829 w 11622"/>
              <a:gd name="T31" fmla="*/ 744 h 862"/>
              <a:gd name="T32" fmla="*/ 1263 w 11622"/>
              <a:gd name="T33" fmla="*/ 699 h 862"/>
              <a:gd name="T34" fmla="*/ 789 w 11622"/>
              <a:gd name="T35" fmla="*/ 648 h 862"/>
              <a:gd name="T36" fmla="*/ 418 w 11622"/>
              <a:gd name="T37" fmla="*/ 591 h 862"/>
              <a:gd name="T38" fmla="*/ 158 w 11622"/>
              <a:gd name="T39" fmla="*/ 531 h 862"/>
              <a:gd name="T40" fmla="*/ 20 w 11622"/>
              <a:gd name="T41" fmla="*/ 467 h 862"/>
              <a:gd name="T42" fmla="*/ 14 w 11622"/>
              <a:gd name="T43" fmla="*/ 401 h 862"/>
              <a:gd name="T44" fmla="*/ 139 w 11622"/>
              <a:gd name="T45" fmla="*/ 337 h 862"/>
              <a:gd name="T46" fmla="*/ 388 w 11622"/>
              <a:gd name="T47" fmla="*/ 276 h 862"/>
              <a:gd name="T48" fmla="*/ 751 w 11622"/>
              <a:gd name="T49" fmla="*/ 219 h 862"/>
              <a:gd name="T50" fmla="*/ 1215 w 11622"/>
              <a:gd name="T51" fmla="*/ 167 h 862"/>
              <a:gd name="T52" fmla="*/ 1774 w 11622"/>
              <a:gd name="T53" fmla="*/ 121 h 862"/>
              <a:gd name="T54" fmla="*/ 2416 w 11622"/>
              <a:gd name="T55" fmla="*/ 81 h 862"/>
              <a:gd name="T56" fmla="*/ 3131 w 11622"/>
              <a:gd name="T57" fmla="*/ 48 h 862"/>
              <a:gd name="T58" fmla="*/ 3909 w 11622"/>
              <a:gd name="T59" fmla="*/ 23 h 862"/>
              <a:gd name="T60" fmla="*/ 4740 w 11622"/>
              <a:gd name="T61" fmla="*/ 7 h 862"/>
              <a:gd name="T62" fmla="*/ 5614 w 11622"/>
              <a:gd name="T63" fmla="*/ 0 h 862"/>
              <a:gd name="T64" fmla="*/ 6506 w 11622"/>
              <a:gd name="T65" fmla="*/ 3 h 862"/>
              <a:gd name="T66" fmla="*/ 7362 w 11622"/>
              <a:gd name="T67" fmla="*/ 15 h 862"/>
              <a:gd name="T68" fmla="*/ 8166 w 11622"/>
              <a:gd name="T69" fmla="*/ 37 h 862"/>
              <a:gd name="T70" fmla="*/ 8911 w 11622"/>
              <a:gd name="T71" fmla="*/ 67 h 862"/>
              <a:gd name="T72" fmla="*/ 9585 w 11622"/>
              <a:gd name="T73" fmla="*/ 103 h 862"/>
              <a:gd name="T74" fmla="*/ 10180 w 11622"/>
              <a:gd name="T75" fmla="*/ 147 h 862"/>
              <a:gd name="T76" fmla="*/ 10686 w 11622"/>
              <a:gd name="T77" fmla="*/ 196 h 862"/>
              <a:gd name="T78" fmla="*/ 11092 w 11622"/>
              <a:gd name="T79" fmla="*/ 251 h 862"/>
              <a:gd name="T80" fmla="*/ 11391 w 11622"/>
              <a:gd name="T81" fmla="*/ 310 h 862"/>
              <a:gd name="T82" fmla="*/ 11570 w 11622"/>
              <a:gd name="T83" fmla="*/ 373 h 862"/>
              <a:gd name="T84" fmla="*/ 11622 w 11622"/>
              <a:gd name="T85" fmla="*/ 438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622" h="862">
                <a:moveTo>
                  <a:pt x="11622" y="438"/>
                </a:moveTo>
                <a:lnTo>
                  <a:pt x="11608" y="460"/>
                </a:lnTo>
                <a:lnTo>
                  <a:pt x="11582" y="482"/>
                </a:lnTo>
                <a:lnTo>
                  <a:pt x="11539" y="503"/>
                </a:lnTo>
                <a:lnTo>
                  <a:pt x="11483" y="525"/>
                </a:lnTo>
                <a:lnTo>
                  <a:pt x="11414" y="546"/>
                </a:lnTo>
                <a:lnTo>
                  <a:pt x="11330" y="566"/>
                </a:lnTo>
                <a:lnTo>
                  <a:pt x="11234" y="586"/>
                </a:lnTo>
                <a:lnTo>
                  <a:pt x="11125" y="605"/>
                </a:lnTo>
                <a:lnTo>
                  <a:pt x="11004" y="624"/>
                </a:lnTo>
                <a:lnTo>
                  <a:pt x="10871" y="642"/>
                </a:lnTo>
                <a:lnTo>
                  <a:pt x="10728" y="661"/>
                </a:lnTo>
                <a:lnTo>
                  <a:pt x="10572" y="677"/>
                </a:lnTo>
                <a:lnTo>
                  <a:pt x="10407" y="694"/>
                </a:lnTo>
                <a:lnTo>
                  <a:pt x="10230" y="710"/>
                </a:lnTo>
                <a:lnTo>
                  <a:pt x="10044" y="726"/>
                </a:lnTo>
                <a:lnTo>
                  <a:pt x="9848" y="740"/>
                </a:lnTo>
                <a:lnTo>
                  <a:pt x="9643" y="755"/>
                </a:lnTo>
                <a:lnTo>
                  <a:pt x="9428" y="768"/>
                </a:lnTo>
                <a:lnTo>
                  <a:pt x="9206" y="781"/>
                </a:lnTo>
                <a:lnTo>
                  <a:pt x="8976" y="792"/>
                </a:lnTo>
                <a:lnTo>
                  <a:pt x="8737" y="803"/>
                </a:lnTo>
                <a:lnTo>
                  <a:pt x="8491" y="813"/>
                </a:lnTo>
                <a:lnTo>
                  <a:pt x="8239" y="823"/>
                </a:lnTo>
                <a:lnTo>
                  <a:pt x="7979" y="831"/>
                </a:lnTo>
                <a:lnTo>
                  <a:pt x="7713" y="838"/>
                </a:lnTo>
                <a:lnTo>
                  <a:pt x="7442" y="844"/>
                </a:lnTo>
                <a:lnTo>
                  <a:pt x="7165" y="850"/>
                </a:lnTo>
                <a:lnTo>
                  <a:pt x="6882" y="855"/>
                </a:lnTo>
                <a:lnTo>
                  <a:pt x="6596" y="858"/>
                </a:lnTo>
                <a:lnTo>
                  <a:pt x="6304" y="860"/>
                </a:lnTo>
                <a:lnTo>
                  <a:pt x="6008" y="861"/>
                </a:lnTo>
                <a:lnTo>
                  <a:pt x="5709" y="862"/>
                </a:lnTo>
                <a:lnTo>
                  <a:pt x="5411" y="861"/>
                </a:lnTo>
                <a:lnTo>
                  <a:pt x="5116" y="859"/>
                </a:lnTo>
                <a:lnTo>
                  <a:pt x="4826" y="856"/>
                </a:lnTo>
                <a:lnTo>
                  <a:pt x="4541" y="852"/>
                </a:lnTo>
                <a:lnTo>
                  <a:pt x="4260" y="846"/>
                </a:lnTo>
                <a:lnTo>
                  <a:pt x="3986" y="840"/>
                </a:lnTo>
                <a:lnTo>
                  <a:pt x="3718" y="833"/>
                </a:lnTo>
                <a:lnTo>
                  <a:pt x="3456" y="825"/>
                </a:lnTo>
                <a:lnTo>
                  <a:pt x="3201" y="816"/>
                </a:lnTo>
                <a:lnTo>
                  <a:pt x="2952" y="806"/>
                </a:lnTo>
                <a:lnTo>
                  <a:pt x="2711" y="795"/>
                </a:lnTo>
                <a:lnTo>
                  <a:pt x="2478" y="784"/>
                </a:lnTo>
                <a:lnTo>
                  <a:pt x="2253" y="771"/>
                </a:lnTo>
                <a:lnTo>
                  <a:pt x="2037" y="758"/>
                </a:lnTo>
                <a:lnTo>
                  <a:pt x="1829" y="744"/>
                </a:lnTo>
                <a:lnTo>
                  <a:pt x="1631" y="730"/>
                </a:lnTo>
                <a:lnTo>
                  <a:pt x="1442" y="715"/>
                </a:lnTo>
                <a:lnTo>
                  <a:pt x="1263" y="699"/>
                </a:lnTo>
                <a:lnTo>
                  <a:pt x="1094" y="683"/>
                </a:lnTo>
                <a:lnTo>
                  <a:pt x="936" y="665"/>
                </a:lnTo>
                <a:lnTo>
                  <a:pt x="789" y="648"/>
                </a:lnTo>
                <a:lnTo>
                  <a:pt x="654" y="629"/>
                </a:lnTo>
                <a:lnTo>
                  <a:pt x="529" y="611"/>
                </a:lnTo>
                <a:lnTo>
                  <a:pt x="418" y="591"/>
                </a:lnTo>
                <a:lnTo>
                  <a:pt x="319" y="571"/>
                </a:lnTo>
                <a:lnTo>
                  <a:pt x="231" y="552"/>
                </a:lnTo>
                <a:lnTo>
                  <a:pt x="158" y="531"/>
                </a:lnTo>
                <a:lnTo>
                  <a:pt x="98" y="511"/>
                </a:lnTo>
                <a:lnTo>
                  <a:pt x="52" y="489"/>
                </a:lnTo>
                <a:lnTo>
                  <a:pt x="20" y="467"/>
                </a:lnTo>
                <a:lnTo>
                  <a:pt x="3" y="446"/>
                </a:lnTo>
                <a:lnTo>
                  <a:pt x="0" y="423"/>
                </a:lnTo>
                <a:lnTo>
                  <a:pt x="14" y="401"/>
                </a:lnTo>
                <a:lnTo>
                  <a:pt x="40" y="379"/>
                </a:lnTo>
                <a:lnTo>
                  <a:pt x="83" y="358"/>
                </a:lnTo>
                <a:lnTo>
                  <a:pt x="139" y="337"/>
                </a:lnTo>
                <a:lnTo>
                  <a:pt x="208" y="316"/>
                </a:lnTo>
                <a:lnTo>
                  <a:pt x="292" y="295"/>
                </a:lnTo>
                <a:lnTo>
                  <a:pt x="388" y="276"/>
                </a:lnTo>
                <a:lnTo>
                  <a:pt x="497" y="256"/>
                </a:lnTo>
                <a:lnTo>
                  <a:pt x="618" y="238"/>
                </a:lnTo>
                <a:lnTo>
                  <a:pt x="751" y="219"/>
                </a:lnTo>
                <a:lnTo>
                  <a:pt x="894" y="201"/>
                </a:lnTo>
                <a:lnTo>
                  <a:pt x="1050" y="184"/>
                </a:lnTo>
                <a:lnTo>
                  <a:pt x="1215" y="167"/>
                </a:lnTo>
                <a:lnTo>
                  <a:pt x="1392" y="151"/>
                </a:lnTo>
                <a:lnTo>
                  <a:pt x="1578" y="136"/>
                </a:lnTo>
                <a:lnTo>
                  <a:pt x="1774" y="121"/>
                </a:lnTo>
                <a:lnTo>
                  <a:pt x="1979" y="107"/>
                </a:lnTo>
                <a:lnTo>
                  <a:pt x="2194" y="93"/>
                </a:lnTo>
                <a:lnTo>
                  <a:pt x="2416" y="81"/>
                </a:lnTo>
                <a:lnTo>
                  <a:pt x="2646" y="70"/>
                </a:lnTo>
                <a:lnTo>
                  <a:pt x="2885" y="58"/>
                </a:lnTo>
                <a:lnTo>
                  <a:pt x="3131" y="48"/>
                </a:lnTo>
                <a:lnTo>
                  <a:pt x="3383" y="39"/>
                </a:lnTo>
                <a:lnTo>
                  <a:pt x="3643" y="31"/>
                </a:lnTo>
                <a:lnTo>
                  <a:pt x="3909" y="23"/>
                </a:lnTo>
                <a:lnTo>
                  <a:pt x="4180" y="17"/>
                </a:lnTo>
                <a:lnTo>
                  <a:pt x="4457" y="12"/>
                </a:lnTo>
                <a:lnTo>
                  <a:pt x="4740" y="7"/>
                </a:lnTo>
                <a:lnTo>
                  <a:pt x="5026" y="4"/>
                </a:lnTo>
                <a:lnTo>
                  <a:pt x="5318" y="2"/>
                </a:lnTo>
                <a:lnTo>
                  <a:pt x="5614" y="0"/>
                </a:lnTo>
                <a:lnTo>
                  <a:pt x="5913" y="0"/>
                </a:lnTo>
                <a:lnTo>
                  <a:pt x="6211" y="1"/>
                </a:lnTo>
                <a:lnTo>
                  <a:pt x="6506" y="3"/>
                </a:lnTo>
                <a:lnTo>
                  <a:pt x="6796" y="6"/>
                </a:lnTo>
                <a:lnTo>
                  <a:pt x="7081" y="10"/>
                </a:lnTo>
                <a:lnTo>
                  <a:pt x="7362" y="15"/>
                </a:lnTo>
                <a:lnTo>
                  <a:pt x="7636" y="21"/>
                </a:lnTo>
                <a:lnTo>
                  <a:pt x="7904" y="29"/>
                </a:lnTo>
                <a:lnTo>
                  <a:pt x="8166" y="37"/>
                </a:lnTo>
                <a:lnTo>
                  <a:pt x="8421" y="46"/>
                </a:lnTo>
                <a:lnTo>
                  <a:pt x="8670" y="55"/>
                </a:lnTo>
                <a:lnTo>
                  <a:pt x="8911" y="67"/>
                </a:lnTo>
                <a:lnTo>
                  <a:pt x="9144" y="78"/>
                </a:lnTo>
                <a:lnTo>
                  <a:pt x="9369" y="90"/>
                </a:lnTo>
                <a:lnTo>
                  <a:pt x="9585" y="103"/>
                </a:lnTo>
                <a:lnTo>
                  <a:pt x="9793" y="117"/>
                </a:lnTo>
                <a:lnTo>
                  <a:pt x="9991" y="132"/>
                </a:lnTo>
                <a:lnTo>
                  <a:pt x="10180" y="147"/>
                </a:lnTo>
                <a:lnTo>
                  <a:pt x="10359" y="162"/>
                </a:lnTo>
                <a:lnTo>
                  <a:pt x="10528" y="179"/>
                </a:lnTo>
                <a:lnTo>
                  <a:pt x="10686" y="196"/>
                </a:lnTo>
                <a:lnTo>
                  <a:pt x="10833" y="214"/>
                </a:lnTo>
                <a:lnTo>
                  <a:pt x="10968" y="231"/>
                </a:lnTo>
                <a:lnTo>
                  <a:pt x="11092" y="251"/>
                </a:lnTo>
                <a:lnTo>
                  <a:pt x="11204" y="270"/>
                </a:lnTo>
                <a:lnTo>
                  <a:pt x="11303" y="289"/>
                </a:lnTo>
                <a:lnTo>
                  <a:pt x="11391" y="310"/>
                </a:lnTo>
                <a:lnTo>
                  <a:pt x="11464" y="330"/>
                </a:lnTo>
                <a:lnTo>
                  <a:pt x="11524" y="351"/>
                </a:lnTo>
                <a:lnTo>
                  <a:pt x="11570" y="373"/>
                </a:lnTo>
                <a:lnTo>
                  <a:pt x="11602" y="394"/>
                </a:lnTo>
                <a:lnTo>
                  <a:pt x="11619" y="416"/>
                </a:lnTo>
                <a:lnTo>
                  <a:pt x="11622" y="43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/>
              <a:cs typeface="+mn-cs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B822F3F9-02FE-3F14-27BE-B43DBBB5A4AB}"/>
              </a:ext>
            </a:extLst>
          </p:cNvPr>
          <p:cNvSpPr>
            <a:spLocks/>
          </p:cNvSpPr>
          <p:nvPr/>
        </p:nvSpPr>
        <p:spPr bwMode="auto">
          <a:xfrm flipV="1">
            <a:off x="2197573" y="2662107"/>
            <a:ext cx="1631553" cy="838535"/>
          </a:xfrm>
          <a:custGeom>
            <a:avLst/>
            <a:gdLst>
              <a:gd name="T0" fmla="*/ 5563 w 5592"/>
              <a:gd name="T1" fmla="*/ 177 h 2874"/>
              <a:gd name="T2" fmla="*/ 5491 w 5592"/>
              <a:gd name="T3" fmla="*/ 152 h 2874"/>
              <a:gd name="T4" fmla="*/ 5380 w 5592"/>
              <a:gd name="T5" fmla="*/ 128 h 2874"/>
              <a:gd name="T6" fmla="*/ 5270 w 5592"/>
              <a:gd name="T7" fmla="*/ 111 h 2874"/>
              <a:gd name="T8" fmla="*/ 5111 w 5592"/>
              <a:gd name="T9" fmla="*/ 90 h 2874"/>
              <a:gd name="T10" fmla="*/ 4958 w 5592"/>
              <a:gd name="T11" fmla="*/ 76 h 2874"/>
              <a:gd name="T12" fmla="*/ 4827 w 5592"/>
              <a:gd name="T13" fmla="*/ 65 h 2874"/>
              <a:gd name="T14" fmla="*/ 4621 w 5592"/>
              <a:gd name="T15" fmla="*/ 50 h 2874"/>
              <a:gd name="T16" fmla="*/ 4400 w 5592"/>
              <a:gd name="T17" fmla="*/ 37 h 2874"/>
              <a:gd name="T18" fmla="*/ 4182 w 5592"/>
              <a:gd name="T19" fmla="*/ 27 h 2874"/>
              <a:gd name="T20" fmla="*/ 3969 w 5592"/>
              <a:gd name="T21" fmla="*/ 19 h 2874"/>
              <a:gd name="T22" fmla="*/ 3757 w 5592"/>
              <a:gd name="T23" fmla="*/ 12 h 2874"/>
              <a:gd name="T24" fmla="*/ 3560 w 5592"/>
              <a:gd name="T25" fmla="*/ 8 h 2874"/>
              <a:gd name="T26" fmla="*/ 3419 w 5592"/>
              <a:gd name="T27" fmla="*/ 5 h 2874"/>
              <a:gd name="T28" fmla="*/ 3267 w 5592"/>
              <a:gd name="T29" fmla="*/ 3 h 2874"/>
              <a:gd name="T30" fmla="*/ 3132 w 5592"/>
              <a:gd name="T31" fmla="*/ 2 h 2874"/>
              <a:gd name="T32" fmla="*/ 2990 w 5592"/>
              <a:gd name="T33" fmla="*/ 1 h 2874"/>
              <a:gd name="T34" fmla="*/ 2857 w 5592"/>
              <a:gd name="T35" fmla="*/ 0 h 2874"/>
              <a:gd name="T36" fmla="*/ 2717 w 5592"/>
              <a:gd name="T37" fmla="*/ 0 h 2874"/>
              <a:gd name="T38" fmla="*/ 2585 w 5592"/>
              <a:gd name="T39" fmla="*/ 1 h 2874"/>
              <a:gd name="T40" fmla="*/ 2432 w 5592"/>
              <a:gd name="T41" fmla="*/ 2 h 2874"/>
              <a:gd name="T42" fmla="*/ 2281 w 5592"/>
              <a:gd name="T43" fmla="*/ 3 h 2874"/>
              <a:gd name="T44" fmla="*/ 2143 w 5592"/>
              <a:gd name="T45" fmla="*/ 6 h 2874"/>
              <a:gd name="T46" fmla="*/ 1875 w 5592"/>
              <a:gd name="T47" fmla="*/ 11 h 2874"/>
              <a:gd name="T48" fmla="*/ 1742 w 5592"/>
              <a:gd name="T49" fmla="*/ 15 h 2874"/>
              <a:gd name="T50" fmla="*/ 1620 w 5592"/>
              <a:gd name="T51" fmla="*/ 19 h 2874"/>
              <a:gd name="T52" fmla="*/ 1464 w 5592"/>
              <a:gd name="T53" fmla="*/ 25 h 2874"/>
              <a:gd name="T54" fmla="*/ 1236 w 5592"/>
              <a:gd name="T55" fmla="*/ 35 h 2874"/>
              <a:gd name="T56" fmla="*/ 1081 w 5592"/>
              <a:gd name="T57" fmla="*/ 43 h 2874"/>
              <a:gd name="T58" fmla="*/ 884 w 5592"/>
              <a:gd name="T59" fmla="*/ 55 h 2874"/>
              <a:gd name="T60" fmla="*/ 704 w 5592"/>
              <a:gd name="T61" fmla="*/ 70 h 2874"/>
              <a:gd name="T62" fmla="*/ 542 w 5592"/>
              <a:gd name="T63" fmla="*/ 84 h 2874"/>
              <a:gd name="T64" fmla="*/ 314 w 5592"/>
              <a:gd name="T65" fmla="*/ 112 h 2874"/>
              <a:gd name="T66" fmla="*/ 208 w 5592"/>
              <a:gd name="T67" fmla="*/ 129 h 2874"/>
              <a:gd name="T68" fmla="*/ 123 w 5592"/>
              <a:gd name="T69" fmla="*/ 146 h 2874"/>
              <a:gd name="T70" fmla="*/ 53 w 5592"/>
              <a:gd name="T71" fmla="*/ 167 h 2874"/>
              <a:gd name="T72" fmla="*/ 5 w 5592"/>
              <a:gd name="T73" fmla="*/ 196 h 2874"/>
              <a:gd name="T74" fmla="*/ 1356 w 5592"/>
              <a:gd name="T75" fmla="*/ 2776 h 2874"/>
              <a:gd name="T76" fmla="*/ 1378 w 5592"/>
              <a:gd name="T77" fmla="*/ 2787 h 2874"/>
              <a:gd name="T78" fmla="*/ 1424 w 5592"/>
              <a:gd name="T79" fmla="*/ 2800 h 2874"/>
              <a:gd name="T80" fmla="*/ 1503 w 5592"/>
              <a:gd name="T81" fmla="*/ 2814 h 2874"/>
              <a:gd name="T82" fmla="*/ 1639 w 5592"/>
              <a:gd name="T83" fmla="*/ 2831 h 2874"/>
              <a:gd name="T84" fmla="*/ 1721 w 5592"/>
              <a:gd name="T85" fmla="*/ 2838 h 2874"/>
              <a:gd name="T86" fmla="*/ 1964 w 5592"/>
              <a:gd name="T87" fmla="*/ 2854 h 2874"/>
              <a:gd name="T88" fmla="*/ 2120 w 5592"/>
              <a:gd name="T89" fmla="*/ 2861 h 2874"/>
              <a:gd name="T90" fmla="*/ 2310 w 5592"/>
              <a:gd name="T91" fmla="*/ 2867 h 2874"/>
              <a:gd name="T92" fmla="*/ 2478 w 5592"/>
              <a:gd name="T93" fmla="*/ 2871 h 2874"/>
              <a:gd name="T94" fmla="*/ 2707 w 5592"/>
              <a:gd name="T95" fmla="*/ 2873 h 2874"/>
              <a:gd name="T96" fmla="*/ 2934 w 5592"/>
              <a:gd name="T97" fmla="*/ 2873 h 2874"/>
              <a:gd name="T98" fmla="*/ 3211 w 5592"/>
              <a:gd name="T99" fmla="*/ 2869 h 2874"/>
              <a:gd name="T100" fmla="*/ 3370 w 5592"/>
              <a:gd name="T101" fmla="*/ 2865 h 2874"/>
              <a:gd name="T102" fmla="*/ 3505 w 5592"/>
              <a:gd name="T103" fmla="*/ 2859 h 2874"/>
              <a:gd name="T104" fmla="*/ 3595 w 5592"/>
              <a:gd name="T105" fmla="*/ 2855 h 2874"/>
              <a:gd name="T106" fmla="*/ 3726 w 5592"/>
              <a:gd name="T107" fmla="*/ 2848 h 2874"/>
              <a:gd name="T108" fmla="*/ 3818 w 5592"/>
              <a:gd name="T109" fmla="*/ 2842 h 2874"/>
              <a:gd name="T110" fmla="*/ 3945 w 5592"/>
              <a:gd name="T111" fmla="*/ 2832 h 2874"/>
              <a:gd name="T112" fmla="*/ 4066 w 5592"/>
              <a:gd name="T113" fmla="*/ 2817 h 2874"/>
              <a:gd name="T114" fmla="*/ 4126 w 5592"/>
              <a:gd name="T115" fmla="*/ 2808 h 2874"/>
              <a:gd name="T116" fmla="*/ 4173 w 5592"/>
              <a:gd name="T117" fmla="*/ 2799 h 2874"/>
              <a:gd name="T118" fmla="*/ 4208 w 5592"/>
              <a:gd name="T119" fmla="*/ 2789 h 2874"/>
              <a:gd name="T120" fmla="*/ 4231 w 5592"/>
              <a:gd name="T121" fmla="*/ 2779 h 2874"/>
              <a:gd name="T122" fmla="*/ 5592 w 5592"/>
              <a:gd name="T123" fmla="*/ 208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2" h="2874">
                <a:moveTo>
                  <a:pt x="5591" y="203"/>
                </a:moveTo>
                <a:lnTo>
                  <a:pt x="5590" y="201"/>
                </a:lnTo>
                <a:lnTo>
                  <a:pt x="5589" y="199"/>
                </a:lnTo>
                <a:lnTo>
                  <a:pt x="5589" y="198"/>
                </a:lnTo>
                <a:lnTo>
                  <a:pt x="5588" y="197"/>
                </a:lnTo>
                <a:lnTo>
                  <a:pt x="5586" y="195"/>
                </a:lnTo>
                <a:lnTo>
                  <a:pt x="5584" y="192"/>
                </a:lnTo>
                <a:lnTo>
                  <a:pt x="5584" y="191"/>
                </a:lnTo>
                <a:lnTo>
                  <a:pt x="5583" y="190"/>
                </a:lnTo>
                <a:lnTo>
                  <a:pt x="5578" y="187"/>
                </a:lnTo>
                <a:lnTo>
                  <a:pt x="5574" y="184"/>
                </a:lnTo>
                <a:lnTo>
                  <a:pt x="5574" y="184"/>
                </a:lnTo>
                <a:lnTo>
                  <a:pt x="5573" y="183"/>
                </a:lnTo>
                <a:lnTo>
                  <a:pt x="5569" y="181"/>
                </a:lnTo>
                <a:lnTo>
                  <a:pt x="5565" y="178"/>
                </a:lnTo>
                <a:lnTo>
                  <a:pt x="5563" y="177"/>
                </a:lnTo>
                <a:lnTo>
                  <a:pt x="5561" y="176"/>
                </a:lnTo>
                <a:lnTo>
                  <a:pt x="5557" y="174"/>
                </a:lnTo>
                <a:lnTo>
                  <a:pt x="5553" y="173"/>
                </a:lnTo>
                <a:lnTo>
                  <a:pt x="5550" y="171"/>
                </a:lnTo>
                <a:lnTo>
                  <a:pt x="5548" y="170"/>
                </a:lnTo>
                <a:lnTo>
                  <a:pt x="5542" y="168"/>
                </a:lnTo>
                <a:lnTo>
                  <a:pt x="5537" y="167"/>
                </a:lnTo>
                <a:lnTo>
                  <a:pt x="5534" y="166"/>
                </a:lnTo>
                <a:lnTo>
                  <a:pt x="5532" y="165"/>
                </a:lnTo>
                <a:lnTo>
                  <a:pt x="5524" y="162"/>
                </a:lnTo>
                <a:lnTo>
                  <a:pt x="5515" y="158"/>
                </a:lnTo>
                <a:lnTo>
                  <a:pt x="5513" y="158"/>
                </a:lnTo>
                <a:lnTo>
                  <a:pt x="5510" y="157"/>
                </a:lnTo>
                <a:lnTo>
                  <a:pt x="5503" y="155"/>
                </a:lnTo>
                <a:lnTo>
                  <a:pt x="5495" y="153"/>
                </a:lnTo>
                <a:lnTo>
                  <a:pt x="5491" y="152"/>
                </a:lnTo>
                <a:lnTo>
                  <a:pt x="5487" y="151"/>
                </a:lnTo>
                <a:lnTo>
                  <a:pt x="5481" y="149"/>
                </a:lnTo>
                <a:lnTo>
                  <a:pt x="5473" y="147"/>
                </a:lnTo>
                <a:lnTo>
                  <a:pt x="5469" y="146"/>
                </a:lnTo>
                <a:lnTo>
                  <a:pt x="5464" y="145"/>
                </a:lnTo>
                <a:lnTo>
                  <a:pt x="5457" y="143"/>
                </a:lnTo>
                <a:lnTo>
                  <a:pt x="5449" y="142"/>
                </a:lnTo>
                <a:lnTo>
                  <a:pt x="5443" y="141"/>
                </a:lnTo>
                <a:lnTo>
                  <a:pt x="5439" y="140"/>
                </a:lnTo>
                <a:lnTo>
                  <a:pt x="5427" y="137"/>
                </a:lnTo>
                <a:lnTo>
                  <a:pt x="5415" y="135"/>
                </a:lnTo>
                <a:lnTo>
                  <a:pt x="5409" y="134"/>
                </a:lnTo>
                <a:lnTo>
                  <a:pt x="5405" y="133"/>
                </a:lnTo>
                <a:lnTo>
                  <a:pt x="5395" y="131"/>
                </a:lnTo>
                <a:lnTo>
                  <a:pt x="5386" y="129"/>
                </a:lnTo>
                <a:lnTo>
                  <a:pt x="5380" y="128"/>
                </a:lnTo>
                <a:lnTo>
                  <a:pt x="5373" y="127"/>
                </a:lnTo>
                <a:lnTo>
                  <a:pt x="5364" y="126"/>
                </a:lnTo>
                <a:lnTo>
                  <a:pt x="5355" y="123"/>
                </a:lnTo>
                <a:lnTo>
                  <a:pt x="5349" y="122"/>
                </a:lnTo>
                <a:lnTo>
                  <a:pt x="5341" y="121"/>
                </a:lnTo>
                <a:lnTo>
                  <a:pt x="5331" y="119"/>
                </a:lnTo>
                <a:lnTo>
                  <a:pt x="5321" y="118"/>
                </a:lnTo>
                <a:lnTo>
                  <a:pt x="5315" y="117"/>
                </a:lnTo>
                <a:lnTo>
                  <a:pt x="5308" y="116"/>
                </a:lnTo>
                <a:lnTo>
                  <a:pt x="5300" y="115"/>
                </a:lnTo>
                <a:lnTo>
                  <a:pt x="5292" y="114"/>
                </a:lnTo>
                <a:lnTo>
                  <a:pt x="5284" y="112"/>
                </a:lnTo>
                <a:lnTo>
                  <a:pt x="5275" y="111"/>
                </a:lnTo>
                <a:lnTo>
                  <a:pt x="5274" y="111"/>
                </a:lnTo>
                <a:lnTo>
                  <a:pt x="5272" y="111"/>
                </a:lnTo>
                <a:lnTo>
                  <a:pt x="5270" y="111"/>
                </a:lnTo>
                <a:lnTo>
                  <a:pt x="5268" y="110"/>
                </a:lnTo>
                <a:lnTo>
                  <a:pt x="5253" y="108"/>
                </a:lnTo>
                <a:lnTo>
                  <a:pt x="5238" y="106"/>
                </a:lnTo>
                <a:lnTo>
                  <a:pt x="5223" y="104"/>
                </a:lnTo>
                <a:lnTo>
                  <a:pt x="5206" y="102"/>
                </a:lnTo>
                <a:lnTo>
                  <a:pt x="5203" y="102"/>
                </a:lnTo>
                <a:lnTo>
                  <a:pt x="5199" y="102"/>
                </a:lnTo>
                <a:lnTo>
                  <a:pt x="5184" y="100"/>
                </a:lnTo>
                <a:lnTo>
                  <a:pt x="5167" y="98"/>
                </a:lnTo>
                <a:lnTo>
                  <a:pt x="5151" y="96"/>
                </a:lnTo>
                <a:lnTo>
                  <a:pt x="5133" y="94"/>
                </a:lnTo>
                <a:lnTo>
                  <a:pt x="5132" y="94"/>
                </a:lnTo>
                <a:lnTo>
                  <a:pt x="5130" y="94"/>
                </a:lnTo>
                <a:lnTo>
                  <a:pt x="5126" y="93"/>
                </a:lnTo>
                <a:lnTo>
                  <a:pt x="5122" y="93"/>
                </a:lnTo>
                <a:lnTo>
                  <a:pt x="5111" y="90"/>
                </a:lnTo>
                <a:lnTo>
                  <a:pt x="5099" y="89"/>
                </a:lnTo>
                <a:lnTo>
                  <a:pt x="5087" y="88"/>
                </a:lnTo>
                <a:lnTo>
                  <a:pt x="5075" y="87"/>
                </a:lnTo>
                <a:lnTo>
                  <a:pt x="5070" y="86"/>
                </a:lnTo>
                <a:lnTo>
                  <a:pt x="5065" y="86"/>
                </a:lnTo>
                <a:lnTo>
                  <a:pt x="5053" y="84"/>
                </a:lnTo>
                <a:lnTo>
                  <a:pt x="5039" y="83"/>
                </a:lnTo>
                <a:lnTo>
                  <a:pt x="5026" y="82"/>
                </a:lnTo>
                <a:lnTo>
                  <a:pt x="5013" y="81"/>
                </a:lnTo>
                <a:lnTo>
                  <a:pt x="5007" y="80"/>
                </a:lnTo>
                <a:lnTo>
                  <a:pt x="5002" y="80"/>
                </a:lnTo>
                <a:lnTo>
                  <a:pt x="4997" y="79"/>
                </a:lnTo>
                <a:lnTo>
                  <a:pt x="4993" y="79"/>
                </a:lnTo>
                <a:lnTo>
                  <a:pt x="4982" y="78"/>
                </a:lnTo>
                <a:lnTo>
                  <a:pt x="4970" y="77"/>
                </a:lnTo>
                <a:lnTo>
                  <a:pt x="4958" y="76"/>
                </a:lnTo>
                <a:lnTo>
                  <a:pt x="4947" y="75"/>
                </a:lnTo>
                <a:lnTo>
                  <a:pt x="4945" y="75"/>
                </a:lnTo>
                <a:lnTo>
                  <a:pt x="4944" y="74"/>
                </a:lnTo>
                <a:lnTo>
                  <a:pt x="4930" y="73"/>
                </a:lnTo>
                <a:lnTo>
                  <a:pt x="4917" y="72"/>
                </a:lnTo>
                <a:lnTo>
                  <a:pt x="4902" y="71"/>
                </a:lnTo>
                <a:lnTo>
                  <a:pt x="4889" y="70"/>
                </a:lnTo>
                <a:lnTo>
                  <a:pt x="4886" y="70"/>
                </a:lnTo>
                <a:lnTo>
                  <a:pt x="4883" y="69"/>
                </a:lnTo>
                <a:lnTo>
                  <a:pt x="4877" y="69"/>
                </a:lnTo>
                <a:lnTo>
                  <a:pt x="4870" y="68"/>
                </a:lnTo>
                <a:lnTo>
                  <a:pt x="4862" y="68"/>
                </a:lnTo>
                <a:lnTo>
                  <a:pt x="4855" y="67"/>
                </a:lnTo>
                <a:lnTo>
                  <a:pt x="4847" y="67"/>
                </a:lnTo>
                <a:lnTo>
                  <a:pt x="4838" y="66"/>
                </a:lnTo>
                <a:lnTo>
                  <a:pt x="4827" y="65"/>
                </a:lnTo>
                <a:lnTo>
                  <a:pt x="4816" y="64"/>
                </a:lnTo>
                <a:lnTo>
                  <a:pt x="4800" y="63"/>
                </a:lnTo>
                <a:lnTo>
                  <a:pt x="4785" y="62"/>
                </a:lnTo>
                <a:lnTo>
                  <a:pt x="4776" y="61"/>
                </a:lnTo>
                <a:lnTo>
                  <a:pt x="4767" y="61"/>
                </a:lnTo>
                <a:lnTo>
                  <a:pt x="4765" y="60"/>
                </a:lnTo>
                <a:lnTo>
                  <a:pt x="4763" y="60"/>
                </a:lnTo>
                <a:lnTo>
                  <a:pt x="4737" y="59"/>
                </a:lnTo>
                <a:lnTo>
                  <a:pt x="4711" y="57"/>
                </a:lnTo>
                <a:lnTo>
                  <a:pt x="4684" y="54"/>
                </a:lnTo>
                <a:lnTo>
                  <a:pt x="4657" y="52"/>
                </a:lnTo>
                <a:lnTo>
                  <a:pt x="4655" y="52"/>
                </a:lnTo>
                <a:lnTo>
                  <a:pt x="4653" y="52"/>
                </a:lnTo>
                <a:lnTo>
                  <a:pt x="4648" y="52"/>
                </a:lnTo>
                <a:lnTo>
                  <a:pt x="4644" y="51"/>
                </a:lnTo>
                <a:lnTo>
                  <a:pt x="4621" y="50"/>
                </a:lnTo>
                <a:lnTo>
                  <a:pt x="4597" y="48"/>
                </a:lnTo>
                <a:lnTo>
                  <a:pt x="4574" y="47"/>
                </a:lnTo>
                <a:lnTo>
                  <a:pt x="4550" y="46"/>
                </a:lnTo>
                <a:lnTo>
                  <a:pt x="4547" y="45"/>
                </a:lnTo>
                <a:lnTo>
                  <a:pt x="4544" y="45"/>
                </a:lnTo>
                <a:lnTo>
                  <a:pt x="4538" y="45"/>
                </a:lnTo>
                <a:lnTo>
                  <a:pt x="4533" y="45"/>
                </a:lnTo>
                <a:lnTo>
                  <a:pt x="4510" y="43"/>
                </a:lnTo>
                <a:lnTo>
                  <a:pt x="4487" y="42"/>
                </a:lnTo>
                <a:lnTo>
                  <a:pt x="4463" y="41"/>
                </a:lnTo>
                <a:lnTo>
                  <a:pt x="4440" y="40"/>
                </a:lnTo>
                <a:lnTo>
                  <a:pt x="4436" y="39"/>
                </a:lnTo>
                <a:lnTo>
                  <a:pt x="4433" y="39"/>
                </a:lnTo>
                <a:lnTo>
                  <a:pt x="4428" y="39"/>
                </a:lnTo>
                <a:lnTo>
                  <a:pt x="4424" y="39"/>
                </a:lnTo>
                <a:lnTo>
                  <a:pt x="4400" y="37"/>
                </a:lnTo>
                <a:lnTo>
                  <a:pt x="4376" y="36"/>
                </a:lnTo>
                <a:lnTo>
                  <a:pt x="4352" y="35"/>
                </a:lnTo>
                <a:lnTo>
                  <a:pt x="4327" y="34"/>
                </a:lnTo>
                <a:lnTo>
                  <a:pt x="4325" y="34"/>
                </a:lnTo>
                <a:lnTo>
                  <a:pt x="4323" y="34"/>
                </a:lnTo>
                <a:lnTo>
                  <a:pt x="4320" y="34"/>
                </a:lnTo>
                <a:lnTo>
                  <a:pt x="4316" y="33"/>
                </a:lnTo>
                <a:lnTo>
                  <a:pt x="4292" y="32"/>
                </a:lnTo>
                <a:lnTo>
                  <a:pt x="4268" y="31"/>
                </a:lnTo>
                <a:lnTo>
                  <a:pt x="4244" y="30"/>
                </a:lnTo>
                <a:lnTo>
                  <a:pt x="4219" y="29"/>
                </a:lnTo>
                <a:lnTo>
                  <a:pt x="4217" y="29"/>
                </a:lnTo>
                <a:lnTo>
                  <a:pt x="4214" y="29"/>
                </a:lnTo>
                <a:lnTo>
                  <a:pt x="4210" y="29"/>
                </a:lnTo>
                <a:lnTo>
                  <a:pt x="4206" y="28"/>
                </a:lnTo>
                <a:lnTo>
                  <a:pt x="4182" y="27"/>
                </a:lnTo>
                <a:lnTo>
                  <a:pt x="4158" y="27"/>
                </a:lnTo>
                <a:lnTo>
                  <a:pt x="4134" y="26"/>
                </a:lnTo>
                <a:lnTo>
                  <a:pt x="4111" y="25"/>
                </a:lnTo>
                <a:lnTo>
                  <a:pt x="4108" y="25"/>
                </a:lnTo>
                <a:lnTo>
                  <a:pt x="4105" y="24"/>
                </a:lnTo>
                <a:lnTo>
                  <a:pt x="4097" y="24"/>
                </a:lnTo>
                <a:lnTo>
                  <a:pt x="4089" y="24"/>
                </a:lnTo>
                <a:lnTo>
                  <a:pt x="4068" y="23"/>
                </a:lnTo>
                <a:lnTo>
                  <a:pt x="4048" y="21"/>
                </a:lnTo>
                <a:lnTo>
                  <a:pt x="4027" y="21"/>
                </a:lnTo>
                <a:lnTo>
                  <a:pt x="4006" y="20"/>
                </a:lnTo>
                <a:lnTo>
                  <a:pt x="4001" y="20"/>
                </a:lnTo>
                <a:lnTo>
                  <a:pt x="3996" y="20"/>
                </a:lnTo>
                <a:lnTo>
                  <a:pt x="3995" y="19"/>
                </a:lnTo>
                <a:lnTo>
                  <a:pt x="3993" y="19"/>
                </a:lnTo>
                <a:lnTo>
                  <a:pt x="3969" y="19"/>
                </a:lnTo>
                <a:lnTo>
                  <a:pt x="3945" y="18"/>
                </a:lnTo>
                <a:lnTo>
                  <a:pt x="3920" y="17"/>
                </a:lnTo>
                <a:lnTo>
                  <a:pt x="3895" y="16"/>
                </a:lnTo>
                <a:lnTo>
                  <a:pt x="3892" y="16"/>
                </a:lnTo>
                <a:lnTo>
                  <a:pt x="3890" y="16"/>
                </a:lnTo>
                <a:lnTo>
                  <a:pt x="3887" y="16"/>
                </a:lnTo>
                <a:lnTo>
                  <a:pt x="3885" y="16"/>
                </a:lnTo>
                <a:lnTo>
                  <a:pt x="3861" y="15"/>
                </a:lnTo>
                <a:lnTo>
                  <a:pt x="3838" y="15"/>
                </a:lnTo>
                <a:lnTo>
                  <a:pt x="3814" y="14"/>
                </a:lnTo>
                <a:lnTo>
                  <a:pt x="3789" y="13"/>
                </a:lnTo>
                <a:lnTo>
                  <a:pt x="3788" y="13"/>
                </a:lnTo>
                <a:lnTo>
                  <a:pt x="3786" y="13"/>
                </a:lnTo>
                <a:lnTo>
                  <a:pt x="3783" y="13"/>
                </a:lnTo>
                <a:lnTo>
                  <a:pt x="3780" y="13"/>
                </a:lnTo>
                <a:lnTo>
                  <a:pt x="3757" y="12"/>
                </a:lnTo>
                <a:lnTo>
                  <a:pt x="3734" y="12"/>
                </a:lnTo>
                <a:lnTo>
                  <a:pt x="3711" y="11"/>
                </a:lnTo>
                <a:lnTo>
                  <a:pt x="3688" y="11"/>
                </a:lnTo>
                <a:lnTo>
                  <a:pt x="3688" y="11"/>
                </a:lnTo>
                <a:lnTo>
                  <a:pt x="3687" y="11"/>
                </a:lnTo>
                <a:lnTo>
                  <a:pt x="3687" y="11"/>
                </a:lnTo>
                <a:lnTo>
                  <a:pt x="3687" y="11"/>
                </a:lnTo>
                <a:lnTo>
                  <a:pt x="3666" y="10"/>
                </a:lnTo>
                <a:lnTo>
                  <a:pt x="3646" y="10"/>
                </a:lnTo>
                <a:lnTo>
                  <a:pt x="3625" y="9"/>
                </a:lnTo>
                <a:lnTo>
                  <a:pt x="3605" y="9"/>
                </a:lnTo>
                <a:lnTo>
                  <a:pt x="3600" y="8"/>
                </a:lnTo>
                <a:lnTo>
                  <a:pt x="3596" y="8"/>
                </a:lnTo>
                <a:lnTo>
                  <a:pt x="3585" y="8"/>
                </a:lnTo>
                <a:lnTo>
                  <a:pt x="3573" y="8"/>
                </a:lnTo>
                <a:lnTo>
                  <a:pt x="3560" y="8"/>
                </a:lnTo>
                <a:lnTo>
                  <a:pt x="3548" y="7"/>
                </a:lnTo>
                <a:lnTo>
                  <a:pt x="3535" y="7"/>
                </a:lnTo>
                <a:lnTo>
                  <a:pt x="3522" y="7"/>
                </a:lnTo>
                <a:lnTo>
                  <a:pt x="3514" y="7"/>
                </a:lnTo>
                <a:lnTo>
                  <a:pt x="3507" y="7"/>
                </a:lnTo>
                <a:lnTo>
                  <a:pt x="3499" y="6"/>
                </a:lnTo>
                <a:lnTo>
                  <a:pt x="3492" y="6"/>
                </a:lnTo>
                <a:lnTo>
                  <a:pt x="3480" y="6"/>
                </a:lnTo>
                <a:lnTo>
                  <a:pt x="3466" y="6"/>
                </a:lnTo>
                <a:lnTo>
                  <a:pt x="3454" y="6"/>
                </a:lnTo>
                <a:lnTo>
                  <a:pt x="3442" y="6"/>
                </a:lnTo>
                <a:lnTo>
                  <a:pt x="3438" y="5"/>
                </a:lnTo>
                <a:lnTo>
                  <a:pt x="3435" y="5"/>
                </a:lnTo>
                <a:lnTo>
                  <a:pt x="3432" y="5"/>
                </a:lnTo>
                <a:lnTo>
                  <a:pt x="3429" y="5"/>
                </a:lnTo>
                <a:lnTo>
                  <a:pt x="3419" y="5"/>
                </a:lnTo>
                <a:lnTo>
                  <a:pt x="3409" y="5"/>
                </a:lnTo>
                <a:lnTo>
                  <a:pt x="3398" y="5"/>
                </a:lnTo>
                <a:lnTo>
                  <a:pt x="3387" y="5"/>
                </a:lnTo>
                <a:lnTo>
                  <a:pt x="3375" y="4"/>
                </a:lnTo>
                <a:lnTo>
                  <a:pt x="3362" y="4"/>
                </a:lnTo>
                <a:lnTo>
                  <a:pt x="3353" y="4"/>
                </a:lnTo>
                <a:lnTo>
                  <a:pt x="3344" y="4"/>
                </a:lnTo>
                <a:lnTo>
                  <a:pt x="3335" y="4"/>
                </a:lnTo>
                <a:lnTo>
                  <a:pt x="3325" y="4"/>
                </a:lnTo>
                <a:lnTo>
                  <a:pt x="3316" y="4"/>
                </a:lnTo>
                <a:lnTo>
                  <a:pt x="3308" y="3"/>
                </a:lnTo>
                <a:lnTo>
                  <a:pt x="3300" y="3"/>
                </a:lnTo>
                <a:lnTo>
                  <a:pt x="3291" y="3"/>
                </a:lnTo>
                <a:lnTo>
                  <a:pt x="3284" y="3"/>
                </a:lnTo>
                <a:lnTo>
                  <a:pt x="3277" y="3"/>
                </a:lnTo>
                <a:lnTo>
                  <a:pt x="3267" y="3"/>
                </a:lnTo>
                <a:lnTo>
                  <a:pt x="3256" y="3"/>
                </a:lnTo>
                <a:lnTo>
                  <a:pt x="3246" y="3"/>
                </a:lnTo>
                <a:lnTo>
                  <a:pt x="3237" y="3"/>
                </a:lnTo>
                <a:lnTo>
                  <a:pt x="3228" y="2"/>
                </a:lnTo>
                <a:lnTo>
                  <a:pt x="3220" y="2"/>
                </a:lnTo>
                <a:lnTo>
                  <a:pt x="3212" y="2"/>
                </a:lnTo>
                <a:lnTo>
                  <a:pt x="3204" y="2"/>
                </a:lnTo>
                <a:lnTo>
                  <a:pt x="3195" y="2"/>
                </a:lnTo>
                <a:lnTo>
                  <a:pt x="3186" y="2"/>
                </a:lnTo>
                <a:lnTo>
                  <a:pt x="3184" y="2"/>
                </a:lnTo>
                <a:lnTo>
                  <a:pt x="3181" y="2"/>
                </a:lnTo>
                <a:lnTo>
                  <a:pt x="3171" y="2"/>
                </a:lnTo>
                <a:lnTo>
                  <a:pt x="3160" y="2"/>
                </a:lnTo>
                <a:lnTo>
                  <a:pt x="3150" y="2"/>
                </a:lnTo>
                <a:lnTo>
                  <a:pt x="3141" y="2"/>
                </a:lnTo>
                <a:lnTo>
                  <a:pt x="3132" y="2"/>
                </a:lnTo>
                <a:lnTo>
                  <a:pt x="3122" y="1"/>
                </a:lnTo>
                <a:lnTo>
                  <a:pt x="3109" y="1"/>
                </a:lnTo>
                <a:lnTo>
                  <a:pt x="3096" y="1"/>
                </a:lnTo>
                <a:lnTo>
                  <a:pt x="3083" y="1"/>
                </a:lnTo>
                <a:lnTo>
                  <a:pt x="3071" y="1"/>
                </a:lnTo>
                <a:lnTo>
                  <a:pt x="3066" y="1"/>
                </a:lnTo>
                <a:lnTo>
                  <a:pt x="3061" y="1"/>
                </a:lnTo>
                <a:lnTo>
                  <a:pt x="3054" y="1"/>
                </a:lnTo>
                <a:lnTo>
                  <a:pt x="3046" y="1"/>
                </a:lnTo>
                <a:lnTo>
                  <a:pt x="3037" y="1"/>
                </a:lnTo>
                <a:lnTo>
                  <a:pt x="3026" y="1"/>
                </a:lnTo>
                <a:lnTo>
                  <a:pt x="3020" y="1"/>
                </a:lnTo>
                <a:lnTo>
                  <a:pt x="3015" y="1"/>
                </a:lnTo>
                <a:lnTo>
                  <a:pt x="3007" y="1"/>
                </a:lnTo>
                <a:lnTo>
                  <a:pt x="2999" y="1"/>
                </a:lnTo>
                <a:lnTo>
                  <a:pt x="2990" y="1"/>
                </a:lnTo>
                <a:lnTo>
                  <a:pt x="2982" y="1"/>
                </a:lnTo>
                <a:lnTo>
                  <a:pt x="2982" y="1"/>
                </a:lnTo>
                <a:lnTo>
                  <a:pt x="2981" y="1"/>
                </a:lnTo>
                <a:lnTo>
                  <a:pt x="2971" y="0"/>
                </a:lnTo>
                <a:lnTo>
                  <a:pt x="2959" y="0"/>
                </a:lnTo>
                <a:lnTo>
                  <a:pt x="2948" y="0"/>
                </a:lnTo>
                <a:lnTo>
                  <a:pt x="2937" y="0"/>
                </a:lnTo>
                <a:lnTo>
                  <a:pt x="2931" y="0"/>
                </a:lnTo>
                <a:lnTo>
                  <a:pt x="2924" y="0"/>
                </a:lnTo>
                <a:lnTo>
                  <a:pt x="2912" y="0"/>
                </a:lnTo>
                <a:lnTo>
                  <a:pt x="2900" y="0"/>
                </a:lnTo>
                <a:lnTo>
                  <a:pt x="2895" y="0"/>
                </a:lnTo>
                <a:lnTo>
                  <a:pt x="2891" y="0"/>
                </a:lnTo>
                <a:lnTo>
                  <a:pt x="2880" y="0"/>
                </a:lnTo>
                <a:lnTo>
                  <a:pt x="2869" y="0"/>
                </a:lnTo>
                <a:lnTo>
                  <a:pt x="2857" y="0"/>
                </a:lnTo>
                <a:lnTo>
                  <a:pt x="2846" y="0"/>
                </a:lnTo>
                <a:lnTo>
                  <a:pt x="2846" y="0"/>
                </a:lnTo>
                <a:lnTo>
                  <a:pt x="2845" y="0"/>
                </a:lnTo>
                <a:lnTo>
                  <a:pt x="2835" y="0"/>
                </a:lnTo>
                <a:lnTo>
                  <a:pt x="2824" y="0"/>
                </a:lnTo>
                <a:lnTo>
                  <a:pt x="2814" y="0"/>
                </a:lnTo>
                <a:lnTo>
                  <a:pt x="2804" y="0"/>
                </a:lnTo>
                <a:lnTo>
                  <a:pt x="2793" y="0"/>
                </a:lnTo>
                <a:lnTo>
                  <a:pt x="2783" y="0"/>
                </a:lnTo>
                <a:lnTo>
                  <a:pt x="2773" y="0"/>
                </a:lnTo>
                <a:lnTo>
                  <a:pt x="2763" y="0"/>
                </a:lnTo>
                <a:lnTo>
                  <a:pt x="2751" y="0"/>
                </a:lnTo>
                <a:lnTo>
                  <a:pt x="2741" y="0"/>
                </a:lnTo>
                <a:lnTo>
                  <a:pt x="2731" y="0"/>
                </a:lnTo>
                <a:lnTo>
                  <a:pt x="2720" y="0"/>
                </a:lnTo>
                <a:lnTo>
                  <a:pt x="2717" y="0"/>
                </a:lnTo>
                <a:lnTo>
                  <a:pt x="2714" y="0"/>
                </a:lnTo>
                <a:lnTo>
                  <a:pt x="2702" y="0"/>
                </a:lnTo>
                <a:lnTo>
                  <a:pt x="2689" y="0"/>
                </a:lnTo>
                <a:lnTo>
                  <a:pt x="2684" y="0"/>
                </a:lnTo>
                <a:lnTo>
                  <a:pt x="2678" y="0"/>
                </a:lnTo>
                <a:lnTo>
                  <a:pt x="2668" y="0"/>
                </a:lnTo>
                <a:lnTo>
                  <a:pt x="2657" y="0"/>
                </a:lnTo>
                <a:lnTo>
                  <a:pt x="2647" y="0"/>
                </a:lnTo>
                <a:lnTo>
                  <a:pt x="2637" y="0"/>
                </a:lnTo>
                <a:lnTo>
                  <a:pt x="2636" y="0"/>
                </a:lnTo>
                <a:lnTo>
                  <a:pt x="2635" y="0"/>
                </a:lnTo>
                <a:lnTo>
                  <a:pt x="2622" y="0"/>
                </a:lnTo>
                <a:lnTo>
                  <a:pt x="2609" y="1"/>
                </a:lnTo>
                <a:lnTo>
                  <a:pt x="2600" y="1"/>
                </a:lnTo>
                <a:lnTo>
                  <a:pt x="2590" y="1"/>
                </a:lnTo>
                <a:lnTo>
                  <a:pt x="2585" y="1"/>
                </a:lnTo>
                <a:lnTo>
                  <a:pt x="2580" y="1"/>
                </a:lnTo>
                <a:lnTo>
                  <a:pt x="2572" y="1"/>
                </a:lnTo>
                <a:lnTo>
                  <a:pt x="2564" y="1"/>
                </a:lnTo>
                <a:lnTo>
                  <a:pt x="2555" y="1"/>
                </a:lnTo>
                <a:lnTo>
                  <a:pt x="2547" y="1"/>
                </a:lnTo>
                <a:lnTo>
                  <a:pt x="2544" y="1"/>
                </a:lnTo>
                <a:lnTo>
                  <a:pt x="2540" y="1"/>
                </a:lnTo>
                <a:lnTo>
                  <a:pt x="2527" y="1"/>
                </a:lnTo>
                <a:lnTo>
                  <a:pt x="2514" y="1"/>
                </a:lnTo>
                <a:lnTo>
                  <a:pt x="2503" y="1"/>
                </a:lnTo>
                <a:lnTo>
                  <a:pt x="2491" y="1"/>
                </a:lnTo>
                <a:lnTo>
                  <a:pt x="2481" y="1"/>
                </a:lnTo>
                <a:lnTo>
                  <a:pt x="2470" y="1"/>
                </a:lnTo>
                <a:lnTo>
                  <a:pt x="2455" y="2"/>
                </a:lnTo>
                <a:lnTo>
                  <a:pt x="2440" y="2"/>
                </a:lnTo>
                <a:lnTo>
                  <a:pt x="2432" y="2"/>
                </a:lnTo>
                <a:lnTo>
                  <a:pt x="2423" y="2"/>
                </a:lnTo>
                <a:lnTo>
                  <a:pt x="2419" y="2"/>
                </a:lnTo>
                <a:lnTo>
                  <a:pt x="2414" y="2"/>
                </a:lnTo>
                <a:lnTo>
                  <a:pt x="2402" y="2"/>
                </a:lnTo>
                <a:lnTo>
                  <a:pt x="2389" y="2"/>
                </a:lnTo>
                <a:lnTo>
                  <a:pt x="2380" y="2"/>
                </a:lnTo>
                <a:lnTo>
                  <a:pt x="2371" y="2"/>
                </a:lnTo>
                <a:lnTo>
                  <a:pt x="2353" y="3"/>
                </a:lnTo>
                <a:lnTo>
                  <a:pt x="2337" y="3"/>
                </a:lnTo>
                <a:lnTo>
                  <a:pt x="2319" y="3"/>
                </a:lnTo>
                <a:lnTo>
                  <a:pt x="2302" y="3"/>
                </a:lnTo>
                <a:lnTo>
                  <a:pt x="2294" y="3"/>
                </a:lnTo>
                <a:lnTo>
                  <a:pt x="2285" y="3"/>
                </a:lnTo>
                <a:lnTo>
                  <a:pt x="2285" y="3"/>
                </a:lnTo>
                <a:lnTo>
                  <a:pt x="2283" y="3"/>
                </a:lnTo>
                <a:lnTo>
                  <a:pt x="2281" y="3"/>
                </a:lnTo>
                <a:lnTo>
                  <a:pt x="2261" y="4"/>
                </a:lnTo>
                <a:lnTo>
                  <a:pt x="2240" y="4"/>
                </a:lnTo>
                <a:lnTo>
                  <a:pt x="2219" y="4"/>
                </a:lnTo>
                <a:lnTo>
                  <a:pt x="2199" y="5"/>
                </a:lnTo>
                <a:lnTo>
                  <a:pt x="2190" y="5"/>
                </a:lnTo>
                <a:lnTo>
                  <a:pt x="2182" y="5"/>
                </a:lnTo>
                <a:lnTo>
                  <a:pt x="2173" y="5"/>
                </a:lnTo>
                <a:lnTo>
                  <a:pt x="2164" y="5"/>
                </a:lnTo>
                <a:lnTo>
                  <a:pt x="2155" y="5"/>
                </a:lnTo>
                <a:lnTo>
                  <a:pt x="2146" y="6"/>
                </a:lnTo>
                <a:lnTo>
                  <a:pt x="2145" y="6"/>
                </a:lnTo>
                <a:lnTo>
                  <a:pt x="2144" y="6"/>
                </a:lnTo>
                <a:lnTo>
                  <a:pt x="2144" y="6"/>
                </a:lnTo>
                <a:lnTo>
                  <a:pt x="2144" y="6"/>
                </a:lnTo>
                <a:lnTo>
                  <a:pt x="2143" y="6"/>
                </a:lnTo>
                <a:lnTo>
                  <a:pt x="2143" y="6"/>
                </a:lnTo>
                <a:lnTo>
                  <a:pt x="2117" y="6"/>
                </a:lnTo>
                <a:lnTo>
                  <a:pt x="2093" y="6"/>
                </a:lnTo>
                <a:lnTo>
                  <a:pt x="2067" y="7"/>
                </a:lnTo>
                <a:lnTo>
                  <a:pt x="2041" y="7"/>
                </a:lnTo>
                <a:lnTo>
                  <a:pt x="2016" y="8"/>
                </a:lnTo>
                <a:lnTo>
                  <a:pt x="1990" y="9"/>
                </a:lnTo>
                <a:lnTo>
                  <a:pt x="1966" y="9"/>
                </a:lnTo>
                <a:lnTo>
                  <a:pt x="1941" y="10"/>
                </a:lnTo>
                <a:lnTo>
                  <a:pt x="1939" y="10"/>
                </a:lnTo>
                <a:lnTo>
                  <a:pt x="1938" y="10"/>
                </a:lnTo>
                <a:lnTo>
                  <a:pt x="1925" y="10"/>
                </a:lnTo>
                <a:lnTo>
                  <a:pt x="1910" y="10"/>
                </a:lnTo>
                <a:lnTo>
                  <a:pt x="1902" y="11"/>
                </a:lnTo>
                <a:lnTo>
                  <a:pt x="1893" y="11"/>
                </a:lnTo>
                <a:lnTo>
                  <a:pt x="1884" y="11"/>
                </a:lnTo>
                <a:lnTo>
                  <a:pt x="1875" y="11"/>
                </a:lnTo>
                <a:lnTo>
                  <a:pt x="1873" y="11"/>
                </a:lnTo>
                <a:lnTo>
                  <a:pt x="1870" y="11"/>
                </a:lnTo>
                <a:lnTo>
                  <a:pt x="1860" y="12"/>
                </a:lnTo>
                <a:lnTo>
                  <a:pt x="1849" y="12"/>
                </a:lnTo>
                <a:lnTo>
                  <a:pt x="1839" y="12"/>
                </a:lnTo>
                <a:lnTo>
                  <a:pt x="1829" y="12"/>
                </a:lnTo>
                <a:lnTo>
                  <a:pt x="1818" y="13"/>
                </a:lnTo>
                <a:lnTo>
                  <a:pt x="1808" y="13"/>
                </a:lnTo>
                <a:lnTo>
                  <a:pt x="1805" y="13"/>
                </a:lnTo>
                <a:lnTo>
                  <a:pt x="1803" y="13"/>
                </a:lnTo>
                <a:lnTo>
                  <a:pt x="1794" y="13"/>
                </a:lnTo>
                <a:lnTo>
                  <a:pt x="1785" y="14"/>
                </a:lnTo>
                <a:lnTo>
                  <a:pt x="1775" y="14"/>
                </a:lnTo>
                <a:lnTo>
                  <a:pt x="1764" y="14"/>
                </a:lnTo>
                <a:lnTo>
                  <a:pt x="1753" y="15"/>
                </a:lnTo>
                <a:lnTo>
                  <a:pt x="1742" y="15"/>
                </a:lnTo>
                <a:lnTo>
                  <a:pt x="1741" y="15"/>
                </a:lnTo>
                <a:lnTo>
                  <a:pt x="1740" y="15"/>
                </a:lnTo>
                <a:lnTo>
                  <a:pt x="1732" y="15"/>
                </a:lnTo>
                <a:lnTo>
                  <a:pt x="1722" y="15"/>
                </a:lnTo>
                <a:lnTo>
                  <a:pt x="1714" y="16"/>
                </a:lnTo>
                <a:lnTo>
                  <a:pt x="1706" y="16"/>
                </a:lnTo>
                <a:lnTo>
                  <a:pt x="1695" y="16"/>
                </a:lnTo>
                <a:lnTo>
                  <a:pt x="1682" y="17"/>
                </a:lnTo>
                <a:lnTo>
                  <a:pt x="1672" y="17"/>
                </a:lnTo>
                <a:lnTo>
                  <a:pt x="1662" y="17"/>
                </a:lnTo>
                <a:lnTo>
                  <a:pt x="1650" y="18"/>
                </a:lnTo>
                <a:lnTo>
                  <a:pt x="1640" y="18"/>
                </a:lnTo>
                <a:lnTo>
                  <a:pt x="1638" y="18"/>
                </a:lnTo>
                <a:lnTo>
                  <a:pt x="1635" y="18"/>
                </a:lnTo>
                <a:lnTo>
                  <a:pt x="1628" y="18"/>
                </a:lnTo>
                <a:lnTo>
                  <a:pt x="1620" y="19"/>
                </a:lnTo>
                <a:lnTo>
                  <a:pt x="1606" y="19"/>
                </a:lnTo>
                <a:lnTo>
                  <a:pt x="1592" y="20"/>
                </a:lnTo>
                <a:lnTo>
                  <a:pt x="1579" y="20"/>
                </a:lnTo>
                <a:lnTo>
                  <a:pt x="1566" y="21"/>
                </a:lnTo>
                <a:lnTo>
                  <a:pt x="1553" y="21"/>
                </a:lnTo>
                <a:lnTo>
                  <a:pt x="1542" y="21"/>
                </a:lnTo>
                <a:lnTo>
                  <a:pt x="1534" y="23"/>
                </a:lnTo>
                <a:lnTo>
                  <a:pt x="1526" y="23"/>
                </a:lnTo>
                <a:lnTo>
                  <a:pt x="1517" y="23"/>
                </a:lnTo>
                <a:lnTo>
                  <a:pt x="1509" y="24"/>
                </a:lnTo>
                <a:lnTo>
                  <a:pt x="1507" y="24"/>
                </a:lnTo>
                <a:lnTo>
                  <a:pt x="1505" y="24"/>
                </a:lnTo>
                <a:lnTo>
                  <a:pt x="1498" y="24"/>
                </a:lnTo>
                <a:lnTo>
                  <a:pt x="1490" y="24"/>
                </a:lnTo>
                <a:lnTo>
                  <a:pt x="1477" y="25"/>
                </a:lnTo>
                <a:lnTo>
                  <a:pt x="1464" y="25"/>
                </a:lnTo>
                <a:lnTo>
                  <a:pt x="1451" y="26"/>
                </a:lnTo>
                <a:lnTo>
                  <a:pt x="1439" y="26"/>
                </a:lnTo>
                <a:lnTo>
                  <a:pt x="1426" y="27"/>
                </a:lnTo>
                <a:lnTo>
                  <a:pt x="1413" y="27"/>
                </a:lnTo>
                <a:lnTo>
                  <a:pt x="1401" y="28"/>
                </a:lnTo>
                <a:lnTo>
                  <a:pt x="1389" y="28"/>
                </a:lnTo>
                <a:lnTo>
                  <a:pt x="1374" y="29"/>
                </a:lnTo>
                <a:lnTo>
                  <a:pt x="1360" y="30"/>
                </a:lnTo>
                <a:lnTo>
                  <a:pt x="1345" y="30"/>
                </a:lnTo>
                <a:lnTo>
                  <a:pt x="1331" y="31"/>
                </a:lnTo>
                <a:lnTo>
                  <a:pt x="1314" y="32"/>
                </a:lnTo>
                <a:lnTo>
                  <a:pt x="1299" y="32"/>
                </a:lnTo>
                <a:lnTo>
                  <a:pt x="1282" y="33"/>
                </a:lnTo>
                <a:lnTo>
                  <a:pt x="1267" y="34"/>
                </a:lnTo>
                <a:lnTo>
                  <a:pt x="1251" y="35"/>
                </a:lnTo>
                <a:lnTo>
                  <a:pt x="1236" y="35"/>
                </a:lnTo>
                <a:lnTo>
                  <a:pt x="1224" y="36"/>
                </a:lnTo>
                <a:lnTo>
                  <a:pt x="1210" y="37"/>
                </a:lnTo>
                <a:lnTo>
                  <a:pt x="1207" y="37"/>
                </a:lnTo>
                <a:lnTo>
                  <a:pt x="1204" y="37"/>
                </a:lnTo>
                <a:lnTo>
                  <a:pt x="1199" y="37"/>
                </a:lnTo>
                <a:lnTo>
                  <a:pt x="1194" y="37"/>
                </a:lnTo>
                <a:lnTo>
                  <a:pt x="1180" y="38"/>
                </a:lnTo>
                <a:lnTo>
                  <a:pt x="1167" y="39"/>
                </a:lnTo>
                <a:lnTo>
                  <a:pt x="1152" y="39"/>
                </a:lnTo>
                <a:lnTo>
                  <a:pt x="1139" y="40"/>
                </a:lnTo>
                <a:lnTo>
                  <a:pt x="1132" y="41"/>
                </a:lnTo>
                <a:lnTo>
                  <a:pt x="1126" y="41"/>
                </a:lnTo>
                <a:lnTo>
                  <a:pt x="1122" y="41"/>
                </a:lnTo>
                <a:lnTo>
                  <a:pt x="1118" y="41"/>
                </a:lnTo>
                <a:lnTo>
                  <a:pt x="1100" y="42"/>
                </a:lnTo>
                <a:lnTo>
                  <a:pt x="1081" y="43"/>
                </a:lnTo>
                <a:lnTo>
                  <a:pt x="1064" y="44"/>
                </a:lnTo>
                <a:lnTo>
                  <a:pt x="1045" y="45"/>
                </a:lnTo>
                <a:lnTo>
                  <a:pt x="1043" y="46"/>
                </a:lnTo>
                <a:lnTo>
                  <a:pt x="1041" y="46"/>
                </a:lnTo>
                <a:lnTo>
                  <a:pt x="1038" y="46"/>
                </a:lnTo>
                <a:lnTo>
                  <a:pt x="1036" y="46"/>
                </a:lnTo>
                <a:lnTo>
                  <a:pt x="1013" y="47"/>
                </a:lnTo>
                <a:lnTo>
                  <a:pt x="991" y="49"/>
                </a:lnTo>
                <a:lnTo>
                  <a:pt x="968" y="50"/>
                </a:lnTo>
                <a:lnTo>
                  <a:pt x="946" y="51"/>
                </a:lnTo>
                <a:lnTo>
                  <a:pt x="943" y="52"/>
                </a:lnTo>
                <a:lnTo>
                  <a:pt x="940" y="52"/>
                </a:lnTo>
                <a:lnTo>
                  <a:pt x="935" y="52"/>
                </a:lnTo>
                <a:lnTo>
                  <a:pt x="931" y="52"/>
                </a:lnTo>
                <a:lnTo>
                  <a:pt x="907" y="54"/>
                </a:lnTo>
                <a:lnTo>
                  <a:pt x="884" y="55"/>
                </a:lnTo>
                <a:lnTo>
                  <a:pt x="862" y="58"/>
                </a:lnTo>
                <a:lnTo>
                  <a:pt x="839" y="60"/>
                </a:lnTo>
                <a:lnTo>
                  <a:pt x="835" y="60"/>
                </a:lnTo>
                <a:lnTo>
                  <a:pt x="831" y="60"/>
                </a:lnTo>
                <a:lnTo>
                  <a:pt x="824" y="61"/>
                </a:lnTo>
                <a:lnTo>
                  <a:pt x="816" y="61"/>
                </a:lnTo>
                <a:lnTo>
                  <a:pt x="804" y="62"/>
                </a:lnTo>
                <a:lnTo>
                  <a:pt x="792" y="63"/>
                </a:lnTo>
                <a:lnTo>
                  <a:pt x="777" y="64"/>
                </a:lnTo>
                <a:lnTo>
                  <a:pt x="764" y="65"/>
                </a:lnTo>
                <a:lnTo>
                  <a:pt x="751" y="66"/>
                </a:lnTo>
                <a:lnTo>
                  <a:pt x="738" y="67"/>
                </a:lnTo>
                <a:lnTo>
                  <a:pt x="727" y="68"/>
                </a:lnTo>
                <a:lnTo>
                  <a:pt x="715" y="69"/>
                </a:lnTo>
                <a:lnTo>
                  <a:pt x="715" y="69"/>
                </a:lnTo>
                <a:lnTo>
                  <a:pt x="704" y="70"/>
                </a:lnTo>
                <a:lnTo>
                  <a:pt x="694" y="71"/>
                </a:lnTo>
                <a:lnTo>
                  <a:pt x="680" y="72"/>
                </a:lnTo>
                <a:lnTo>
                  <a:pt x="668" y="73"/>
                </a:lnTo>
                <a:lnTo>
                  <a:pt x="656" y="74"/>
                </a:lnTo>
                <a:lnTo>
                  <a:pt x="643" y="75"/>
                </a:lnTo>
                <a:lnTo>
                  <a:pt x="632" y="76"/>
                </a:lnTo>
                <a:lnTo>
                  <a:pt x="621" y="77"/>
                </a:lnTo>
                <a:lnTo>
                  <a:pt x="615" y="77"/>
                </a:lnTo>
                <a:lnTo>
                  <a:pt x="609" y="78"/>
                </a:lnTo>
                <a:lnTo>
                  <a:pt x="602" y="79"/>
                </a:lnTo>
                <a:lnTo>
                  <a:pt x="596" y="79"/>
                </a:lnTo>
                <a:lnTo>
                  <a:pt x="586" y="80"/>
                </a:lnTo>
                <a:lnTo>
                  <a:pt x="575" y="81"/>
                </a:lnTo>
                <a:lnTo>
                  <a:pt x="564" y="82"/>
                </a:lnTo>
                <a:lnTo>
                  <a:pt x="552" y="83"/>
                </a:lnTo>
                <a:lnTo>
                  <a:pt x="542" y="84"/>
                </a:lnTo>
                <a:lnTo>
                  <a:pt x="532" y="85"/>
                </a:lnTo>
                <a:lnTo>
                  <a:pt x="524" y="86"/>
                </a:lnTo>
                <a:lnTo>
                  <a:pt x="515" y="87"/>
                </a:lnTo>
                <a:lnTo>
                  <a:pt x="513" y="87"/>
                </a:lnTo>
                <a:lnTo>
                  <a:pt x="511" y="87"/>
                </a:lnTo>
                <a:lnTo>
                  <a:pt x="472" y="92"/>
                </a:lnTo>
                <a:lnTo>
                  <a:pt x="434" y="97"/>
                </a:lnTo>
                <a:lnTo>
                  <a:pt x="398" y="101"/>
                </a:lnTo>
                <a:lnTo>
                  <a:pt x="363" y="105"/>
                </a:lnTo>
                <a:lnTo>
                  <a:pt x="362" y="105"/>
                </a:lnTo>
                <a:lnTo>
                  <a:pt x="361" y="105"/>
                </a:lnTo>
                <a:lnTo>
                  <a:pt x="359" y="106"/>
                </a:lnTo>
                <a:lnTo>
                  <a:pt x="357" y="106"/>
                </a:lnTo>
                <a:lnTo>
                  <a:pt x="342" y="108"/>
                </a:lnTo>
                <a:lnTo>
                  <a:pt x="329" y="110"/>
                </a:lnTo>
                <a:lnTo>
                  <a:pt x="314" y="112"/>
                </a:lnTo>
                <a:lnTo>
                  <a:pt x="301" y="113"/>
                </a:lnTo>
                <a:lnTo>
                  <a:pt x="299" y="114"/>
                </a:lnTo>
                <a:lnTo>
                  <a:pt x="297" y="114"/>
                </a:lnTo>
                <a:lnTo>
                  <a:pt x="295" y="114"/>
                </a:lnTo>
                <a:lnTo>
                  <a:pt x="293" y="115"/>
                </a:lnTo>
                <a:lnTo>
                  <a:pt x="280" y="116"/>
                </a:lnTo>
                <a:lnTo>
                  <a:pt x="268" y="118"/>
                </a:lnTo>
                <a:lnTo>
                  <a:pt x="257" y="120"/>
                </a:lnTo>
                <a:lnTo>
                  <a:pt x="244" y="122"/>
                </a:lnTo>
                <a:lnTo>
                  <a:pt x="242" y="122"/>
                </a:lnTo>
                <a:lnTo>
                  <a:pt x="241" y="122"/>
                </a:lnTo>
                <a:lnTo>
                  <a:pt x="240" y="123"/>
                </a:lnTo>
                <a:lnTo>
                  <a:pt x="240" y="123"/>
                </a:lnTo>
                <a:lnTo>
                  <a:pt x="229" y="124"/>
                </a:lnTo>
                <a:lnTo>
                  <a:pt x="219" y="127"/>
                </a:lnTo>
                <a:lnTo>
                  <a:pt x="208" y="129"/>
                </a:lnTo>
                <a:lnTo>
                  <a:pt x="198" y="131"/>
                </a:lnTo>
                <a:lnTo>
                  <a:pt x="195" y="131"/>
                </a:lnTo>
                <a:lnTo>
                  <a:pt x="193" y="132"/>
                </a:lnTo>
                <a:lnTo>
                  <a:pt x="191" y="132"/>
                </a:lnTo>
                <a:lnTo>
                  <a:pt x="190" y="132"/>
                </a:lnTo>
                <a:lnTo>
                  <a:pt x="181" y="134"/>
                </a:lnTo>
                <a:lnTo>
                  <a:pt x="171" y="136"/>
                </a:lnTo>
                <a:lnTo>
                  <a:pt x="162" y="138"/>
                </a:lnTo>
                <a:lnTo>
                  <a:pt x="153" y="140"/>
                </a:lnTo>
                <a:lnTo>
                  <a:pt x="151" y="140"/>
                </a:lnTo>
                <a:lnTo>
                  <a:pt x="150" y="140"/>
                </a:lnTo>
                <a:lnTo>
                  <a:pt x="149" y="141"/>
                </a:lnTo>
                <a:lnTo>
                  <a:pt x="148" y="141"/>
                </a:lnTo>
                <a:lnTo>
                  <a:pt x="138" y="143"/>
                </a:lnTo>
                <a:lnTo>
                  <a:pt x="131" y="145"/>
                </a:lnTo>
                <a:lnTo>
                  <a:pt x="123" y="146"/>
                </a:lnTo>
                <a:lnTo>
                  <a:pt x="115" y="148"/>
                </a:lnTo>
                <a:lnTo>
                  <a:pt x="114" y="148"/>
                </a:lnTo>
                <a:lnTo>
                  <a:pt x="112" y="149"/>
                </a:lnTo>
                <a:lnTo>
                  <a:pt x="110" y="149"/>
                </a:lnTo>
                <a:lnTo>
                  <a:pt x="109" y="150"/>
                </a:lnTo>
                <a:lnTo>
                  <a:pt x="95" y="153"/>
                </a:lnTo>
                <a:lnTo>
                  <a:pt x="82" y="157"/>
                </a:lnTo>
                <a:lnTo>
                  <a:pt x="81" y="157"/>
                </a:lnTo>
                <a:lnTo>
                  <a:pt x="81" y="157"/>
                </a:lnTo>
                <a:lnTo>
                  <a:pt x="78" y="158"/>
                </a:lnTo>
                <a:lnTo>
                  <a:pt x="77" y="158"/>
                </a:lnTo>
                <a:lnTo>
                  <a:pt x="65" y="163"/>
                </a:lnTo>
                <a:lnTo>
                  <a:pt x="54" y="167"/>
                </a:lnTo>
                <a:lnTo>
                  <a:pt x="54" y="167"/>
                </a:lnTo>
                <a:lnTo>
                  <a:pt x="54" y="167"/>
                </a:lnTo>
                <a:lnTo>
                  <a:pt x="53" y="167"/>
                </a:lnTo>
                <a:lnTo>
                  <a:pt x="53" y="167"/>
                </a:lnTo>
                <a:lnTo>
                  <a:pt x="42" y="171"/>
                </a:lnTo>
                <a:lnTo>
                  <a:pt x="33" y="176"/>
                </a:lnTo>
                <a:lnTo>
                  <a:pt x="32" y="176"/>
                </a:lnTo>
                <a:lnTo>
                  <a:pt x="32" y="176"/>
                </a:lnTo>
                <a:lnTo>
                  <a:pt x="31" y="176"/>
                </a:lnTo>
                <a:lnTo>
                  <a:pt x="31" y="177"/>
                </a:lnTo>
                <a:lnTo>
                  <a:pt x="24" y="181"/>
                </a:lnTo>
                <a:lnTo>
                  <a:pt x="17" y="185"/>
                </a:lnTo>
                <a:lnTo>
                  <a:pt x="17" y="185"/>
                </a:lnTo>
                <a:lnTo>
                  <a:pt x="16" y="185"/>
                </a:lnTo>
                <a:lnTo>
                  <a:pt x="16" y="186"/>
                </a:lnTo>
                <a:lnTo>
                  <a:pt x="15" y="186"/>
                </a:lnTo>
                <a:lnTo>
                  <a:pt x="9" y="190"/>
                </a:lnTo>
                <a:lnTo>
                  <a:pt x="5" y="195"/>
                </a:lnTo>
                <a:lnTo>
                  <a:pt x="5" y="196"/>
                </a:lnTo>
                <a:lnTo>
                  <a:pt x="5" y="196"/>
                </a:lnTo>
                <a:lnTo>
                  <a:pt x="4" y="197"/>
                </a:lnTo>
                <a:lnTo>
                  <a:pt x="4" y="197"/>
                </a:lnTo>
                <a:lnTo>
                  <a:pt x="2" y="200"/>
                </a:lnTo>
                <a:lnTo>
                  <a:pt x="1" y="204"/>
                </a:lnTo>
                <a:lnTo>
                  <a:pt x="1" y="205"/>
                </a:lnTo>
                <a:lnTo>
                  <a:pt x="0" y="206"/>
                </a:lnTo>
                <a:lnTo>
                  <a:pt x="1" y="207"/>
                </a:lnTo>
                <a:lnTo>
                  <a:pt x="1" y="207"/>
                </a:lnTo>
                <a:lnTo>
                  <a:pt x="1" y="211"/>
                </a:lnTo>
                <a:lnTo>
                  <a:pt x="3" y="215"/>
                </a:lnTo>
                <a:lnTo>
                  <a:pt x="1351" y="2771"/>
                </a:lnTo>
                <a:lnTo>
                  <a:pt x="1351" y="2771"/>
                </a:lnTo>
                <a:lnTo>
                  <a:pt x="1352" y="2772"/>
                </a:lnTo>
                <a:lnTo>
                  <a:pt x="1353" y="2774"/>
                </a:lnTo>
                <a:lnTo>
                  <a:pt x="1356" y="2776"/>
                </a:lnTo>
                <a:lnTo>
                  <a:pt x="1356" y="2776"/>
                </a:lnTo>
                <a:lnTo>
                  <a:pt x="1357" y="2776"/>
                </a:lnTo>
                <a:lnTo>
                  <a:pt x="1358" y="2777"/>
                </a:lnTo>
                <a:lnTo>
                  <a:pt x="1359" y="2778"/>
                </a:lnTo>
                <a:lnTo>
                  <a:pt x="1359" y="2778"/>
                </a:lnTo>
                <a:lnTo>
                  <a:pt x="1360" y="2778"/>
                </a:lnTo>
                <a:lnTo>
                  <a:pt x="1362" y="2780"/>
                </a:lnTo>
                <a:lnTo>
                  <a:pt x="1365" y="2781"/>
                </a:lnTo>
                <a:lnTo>
                  <a:pt x="1365" y="2781"/>
                </a:lnTo>
                <a:lnTo>
                  <a:pt x="1365" y="2781"/>
                </a:lnTo>
                <a:lnTo>
                  <a:pt x="1367" y="2782"/>
                </a:lnTo>
                <a:lnTo>
                  <a:pt x="1368" y="2783"/>
                </a:lnTo>
                <a:lnTo>
                  <a:pt x="1373" y="2785"/>
                </a:lnTo>
                <a:lnTo>
                  <a:pt x="1378" y="2787"/>
                </a:lnTo>
                <a:lnTo>
                  <a:pt x="1378" y="2787"/>
                </a:lnTo>
                <a:lnTo>
                  <a:pt x="1378" y="2787"/>
                </a:lnTo>
                <a:lnTo>
                  <a:pt x="1381" y="2788"/>
                </a:lnTo>
                <a:lnTo>
                  <a:pt x="1384" y="2789"/>
                </a:lnTo>
                <a:lnTo>
                  <a:pt x="1384" y="2789"/>
                </a:lnTo>
                <a:lnTo>
                  <a:pt x="1384" y="2789"/>
                </a:lnTo>
                <a:lnTo>
                  <a:pt x="1391" y="2791"/>
                </a:lnTo>
                <a:lnTo>
                  <a:pt x="1398" y="2794"/>
                </a:lnTo>
                <a:lnTo>
                  <a:pt x="1400" y="2795"/>
                </a:lnTo>
                <a:lnTo>
                  <a:pt x="1402" y="2795"/>
                </a:lnTo>
                <a:lnTo>
                  <a:pt x="1403" y="2795"/>
                </a:lnTo>
                <a:lnTo>
                  <a:pt x="1403" y="2795"/>
                </a:lnTo>
                <a:lnTo>
                  <a:pt x="1411" y="2798"/>
                </a:lnTo>
                <a:lnTo>
                  <a:pt x="1420" y="2800"/>
                </a:lnTo>
                <a:lnTo>
                  <a:pt x="1423" y="2800"/>
                </a:lnTo>
                <a:lnTo>
                  <a:pt x="1424" y="2800"/>
                </a:lnTo>
                <a:lnTo>
                  <a:pt x="1424" y="2800"/>
                </a:lnTo>
                <a:lnTo>
                  <a:pt x="1424" y="2800"/>
                </a:lnTo>
                <a:lnTo>
                  <a:pt x="1432" y="2802"/>
                </a:lnTo>
                <a:lnTo>
                  <a:pt x="1440" y="2804"/>
                </a:lnTo>
                <a:lnTo>
                  <a:pt x="1444" y="2805"/>
                </a:lnTo>
                <a:lnTo>
                  <a:pt x="1448" y="2805"/>
                </a:lnTo>
                <a:lnTo>
                  <a:pt x="1449" y="2805"/>
                </a:lnTo>
                <a:lnTo>
                  <a:pt x="1450" y="2806"/>
                </a:lnTo>
                <a:lnTo>
                  <a:pt x="1459" y="2807"/>
                </a:lnTo>
                <a:lnTo>
                  <a:pt x="1467" y="2808"/>
                </a:lnTo>
                <a:lnTo>
                  <a:pt x="1468" y="2809"/>
                </a:lnTo>
                <a:lnTo>
                  <a:pt x="1469" y="2809"/>
                </a:lnTo>
                <a:lnTo>
                  <a:pt x="1473" y="2809"/>
                </a:lnTo>
                <a:lnTo>
                  <a:pt x="1477" y="2810"/>
                </a:lnTo>
                <a:lnTo>
                  <a:pt x="1477" y="2810"/>
                </a:lnTo>
                <a:lnTo>
                  <a:pt x="1478" y="2810"/>
                </a:lnTo>
                <a:lnTo>
                  <a:pt x="1491" y="2812"/>
                </a:lnTo>
                <a:lnTo>
                  <a:pt x="1503" y="2814"/>
                </a:lnTo>
                <a:lnTo>
                  <a:pt x="1505" y="2814"/>
                </a:lnTo>
                <a:lnTo>
                  <a:pt x="1507" y="2815"/>
                </a:lnTo>
                <a:lnTo>
                  <a:pt x="1508" y="2815"/>
                </a:lnTo>
                <a:lnTo>
                  <a:pt x="1509" y="2815"/>
                </a:lnTo>
                <a:lnTo>
                  <a:pt x="1530" y="2818"/>
                </a:lnTo>
                <a:lnTo>
                  <a:pt x="1551" y="2820"/>
                </a:lnTo>
                <a:lnTo>
                  <a:pt x="1574" y="2823"/>
                </a:lnTo>
                <a:lnTo>
                  <a:pt x="1598" y="2827"/>
                </a:lnTo>
                <a:lnTo>
                  <a:pt x="1599" y="2827"/>
                </a:lnTo>
                <a:lnTo>
                  <a:pt x="1599" y="2827"/>
                </a:lnTo>
                <a:lnTo>
                  <a:pt x="1600" y="2827"/>
                </a:lnTo>
                <a:lnTo>
                  <a:pt x="1601" y="2827"/>
                </a:lnTo>
                <a:lnTo>
                  <a:pt x="1610" y="2828"/>
                </a:lnTo>
                <a:lnTo>
                  <a:pt x="1619" y="2829"/>
                </a:lnTo>
                <a:lnTo>
                  <a:pt x="1629" y="2830"/>
                </a:lnTo>
                <a:lnTo>
                  <a:pt x="1639" y="2831"/>
                </a:lnTo>
                <a:lnTo>
                  <a:pt x="1640" y="2831"/>
                </a:lnTo>
                <a:lnTo>
                  <a:pt x="1641" y="2831"/>
                </a:lnTo>
                <a:lnTo>
                  <a:pt x="1643" y="2831"/>
                </a:lnTo>
                <a:lnTo>
                  <a:pt x="1644" y="2831"/>
                </a:lnTo>
                <a:lnTo>
                  <a:pt x="1654" y="2832"/>
                </a:lnTo>
                <a:lnTo>
                  <a:pt x="1664" y="2833"/>
                </a:lnTo>
                <a:lnTo>
                  <a:pt x="1674" y="2834"/>
                </a:lnTo>
                <a:lnTo>
                  <a:pt x="1683" y="2835"/>
                </a:lnTo>
                <a:lnTo>
                  <a:pt x="1685" y="2835"/>
                </a:lnTo>
                <a:lnTo>
                  <a:pt x="1686" y="2835"/>
                </a:lnTo>
                <a:lnTo>
                  <a:pt x="1688" y="2835"/>
                </a:lnTo>
                <a:lnTo>
                  <a:pt x="1691" y="2835"/>
                </a:lnTo>
                <a:lnTo>
                  <a:pt x="1698" y="2836"/>
                </a:lnTo>
                <a:lnTo>
                  <a:pt x="1706" y="2837"/>
                </a:lnTo>
                <a:lnTo>
                  <a:pt x="1714" y="2837"/>
                </a:lnTo>
                <a:lnTo>
                  <a:pt x="1721" y="2838"/>
                </a:lnTo>
                <a:lnTo>
                  <a:pt x="1728" y="2839"/>
                </a:lnTo>
                <a:lnTo>
                  <a:pt x="1734" y="2839"/>
                </a:lnTo>
                <a:lnTo>
                  <a:pt x="1739" y="2839"/>
                </a:lnTo>
                <a:lnTo>
                  <a:pt x="1744" y="2840"/>
                </a:lnTo>
                <a:lnTo>
                  <a:pt x="1775" y="2842"/>
                </a:lnTo>
                <a:lnTo>
                  <a:pt x="1807" y="2844"/>
                </a:lnTo>
                <a:lnTo>
                  <a:pt x="1840" y="2847"/>
                </a:lnTo>
                <a:lnTo>
                  <a:pt x="1873" y="2849"/>
                </a:lnTo>
                <a:lnTo>
                  <a:pt x="1880" y="2849"/>
                </a:lnTo>
                <a:lnTo>
                  <a:pt x="1886" y="2849"/>
                </a:lnTo>
                <a:lnTo>
                  <a:pt x="1890" y="2850"/>
                </a:lnTo>
                <a:lnTo>
                  <a:pt x="1894" y="2850"/>
                </a:lnTo>
                <a:lnTo>
                  <a:pt x="1898" y="2850"/>
                </a:lnTo>
                <a:lnTo>
                  <a:pt x="1901" y="2850"/>
                </a:lnTo>
                <a:lnTo>
                  <a:pt x="1932" y="2852"/>
                </a:lnTo>
                <a:lnTo>
                  <a:pt x="1964" y="2854"/>
                </a:lnTo>
                <a:lnTo>
                  <a:pt x="1996" y="2855"/>
                </a:lnTo>
                <a:lnTo>
                  <a:pt x="2028" y="2857"/>
                </a:lnTo>
                <a:lnTo>
                  <a:pt x="2029" y="2857"/>
                </a:lnTo>
                <a:lnTo>
                  <a:pt x="2030" y="2857"/>
                </a:lnTo>
                <a:lnTo>
                  <a:pt x="2036" y="2857"/>
                </a:lnTo>
                <a:lnTo>
                  <a:pt x="2041" y="2857"/>
                </a:lnTo>
                <a:lnTo>
                  <a:pt x="2052" y="2858"/>
                </a:lnTo>
                <a:lnTo>
                  <a:pt x="2064" y="2858"/>
                </a:lnTo>
                <a:lnTo>
                  <a:pt x="2065" y="2858"/>
                </a:lnTo>
                <a:lnTo>
                  <a:pt x="2066" y="2858"/>
                </a:lnTo>
                <a:lnTo>
                  <a:pt x="2081" y="2859"/>
                </a:lnTo>
                <a:lnTo>
                  <a:pt x="2097" y="2861"/>
                </a:lnTo>
                <a:lnTo>
                  <a:pt x="2098" y="2861"/>
                </a:lnTo>
                <a:lnTo>
                  <a:pt x="2099" y="2861"/>
                </a:lnTo>
                <a:lnTo>
                  <a:pt x="2110" y="2861"/>
                </a:lnTo>
                <a:lnTo>
                  <a:pt x="2120" y="2861"/>
                </a:lnTo>
                <a:lnTo>
                  <a:pt x="2134" y="2862"/>
                </a:lnTo>
                <a:lnTo>
                  <a:pt x="2147" y="2863"/>
                </a:lnTo>
                <a:lnTo>
                  <a:pt x="2150" y="2863"/>
                </a:lnTo>
                <a:lnTo>
                  <a:pt x="2153" y="2863"/>
                </a:lnTo>
                <a:lnTo>
                  <a:pt x="2177" y="2864"/>
                </a:lnTo>
                <a:lnTo>
                  <a:pt x="2201" y="2864"/>
                </a:lnTo>
                <a:lnTo>
                  <a:pt x="2224" y="2865"/>
                </a:lnTo>
                <a:lnTo>
                  <a:pt x="2249" y="2866"/>
                </a:lnTo>
                <a:lnTo>
                  <a:pt x="2250" y="2866"/>
                </a:lnTo>
                <a:lnTo>
                  <a:pt x="2250" y="2866"/>
                </a:lnTo>
                <a:lnTo>
                  <a:pt x="2254" y="2866"/>
                </a:lnTo>
                <a:lnTo>
                  <a:pt x="2258" y="2866"/>
                </a:lnTo>
                <a:lnTo>
                  <a:pt x="2260" y="2866"/>
                </a:lnTo>
                <a:lnTo>
                  <a:pt x="2262" y="2866"/>
                </a:lnTo>
                <a:lnTo>
                  <a:pt x="2286" y="2867"/>
                </a:lnTo>
                <a:lnTo>
                  <a:pt x="2310" y="2867"/>
                </a:lnTo>
                <a:lnTo>
                  <a:pt x="2335" y="2868"/>
                </a:lnTo>
                <a:lnTo>
                  <a:pt x="2359" y="2869"/>
                </a:lnTo>
                <a:lnTo>
                  <a:pt x="2362" y="2869"/>
                </a:lnTo>
                <a:lnTo>
                  <a:pt x="2364" y="2869"/>
                </a:lnTo>
                <a:lnTo>
                  <a:pt x="2366" y="2869"/>
                </a:lnTo>
                <a:lnTo>
                  <a:pt x="2367" y="2869"/>
                </a:lnTo>
                <a:lnTo>
                  <a:pt x="2371" y="2869"/>
                </a:lnTo>
                <a:lnTo>
                  <a:pt x="2374" y="2869"/>
                </a:lnTo>
                <a:lnTo>
                  <a:pt x="2399" y="2870"/>
                </a:lnTo>
                <a:lnTo>
                  <a:pt x="2423" y="2870"/>
                </a:lnTo>
                <a:lnTo>
                  <a:pt x="2447" y="2870"/>
                </a:lnTo>
                <a:lnTo>
                  <a:pt x="2472" y="2871"/>
                </a:lnTo>
                <a:lnTo>
                  <a:pt x="2475" y="2871"/>
                </a:lnTo>
                <a:lnTo>
                  <a:pt x="2477" y="2871"/>
                </a:lnTo>
                <a:lnTo>
                  <a:pt x="2477" y="2871"/>
                </a:lnTo>
                <a:lnTo>
                  <a:pt x="2478" y="2871"/>
                </a:lnTo>
                <a:lnTo>
                  <a:pt x="2502" y="2871"/>
                </a:lnTo>
                <a:lnTo>
                  <a:pt x="2526" y="2872"/>
                </a:lnTo>
                <a:lnTo>
                  <a:pt x="2552" y="2872"/>
                </a:lnTo>
                <a:lnTo>
                  <a:pt x="2577" y="2872"/>
                </a:lnTo>
                <a:lnTo>
                  <a:pt x="2578" y="2872"/>
                </a:lnTo>
                <a:lnTo>
                  <a:pt x="2579" y="2872"/>
                </a:lnTo>
                <a:lnTo>
                  <a:pt x="2585" y="2872"/>
                </a:lnTo>
                <a:lnTo>
                  <a:pt x="2590" y="2873"/>
                </a:lnTo>
                <a:lnTo>
                  <a:pt x="2594" y="2873"/>
                </a:lnTo>
                <a:lnTo>
                  <a:pt x="2599" y="2873"/>
                </a:lnTo>
                <a:lnTo>
                  <a:pt x="2625" y="2873"/>
                </a:lnTo>
                <a:lnTo>
                  <a:pt x="2653" y="2873"/>
                </a:lnTo>
                <a:lnTo>
                  <a:pt x="2680" y="2873"/>
                </a:lnTo>
                <a:lnTo>
                  <a:pt x="2707" y="2873"/>
                </a:lnTo>
                <a:lnTo>
                  <a:pt x="2707" y="2873"/>
                </a:lnTo>
                <a:lnTo>
                  <a:pt x="2707" y="2873"/>
                </a:lnTo>
                <a:lnTo>
                  <a:pt x="2710" y="2873"/>
                </a:lnTo>
                <a:lnTo>
                  <a:pt x="2714" y="2873"/>
                </a:lnTo>
                <a:lnTo>
                  <a:pt x="2727" y="2873"/>
                </a:lnTo>
                <a:lnTo>
                  <a:pt x="2742" y="2873"/>
                </a:lnTo>
                <a:lnTo>
                  <a:pt x="2756" y="2873"/>
                </a:lnTo>
                <a:lnTo>
                  <a:pt x="2771" y="2873"/>
                </a:lnTo>
                <a:lnTo>
                  <a:pt x="2790" y="2874"/>
                </a:lnTo>
                <a:lnTo>
                  <a:pt x="2809" y="2874"/>
                </a:lnTo>
                <a:lnTo>
                  <a:pt x="2827" y="2874"/>
                </a:lnTo>
                <a:lnTo>
                  <a:pt x="2847" y="2873"/>
                </a:lnTo>
                <a:lnTo>
                  <a:pt x="2849" y="2873"/>
                </a:lnTo>
                <a:lnTo>
                  <a:pt x="2851" y="2873"/>
                </a:lnTo>
                <a:lnTo>
                  <a:pt x="2854" y="2873"/>
                </a:lnTo>
                <a:lnTo>
                  <a:pt x="2857" y="2873"/>
                </a:lnTo>
                <a:lnTo>
                  <a:pt x="2895" y="2873"/>
                </a:lnTo>
                <a:lnTo>
                  <a:pt x="2934" y="2873"/>
                </a:lnTo>
                <a:lnTo>
                  <a:pt x="2971" y="2873"/>
                </a:lnTo>
                <a:lnTo>
                  <a:pt x="3008" y="2872"/>
                </a:lnTo>
                <a:lnTo>
                  <a:pt x="3008" y="2872"/>
                </a:lnTo>
                <a:lnTo>
                  <a:pt x="3009" y="2872"/>
                </a:lnTo>
                <a:lnTo>
                  <a:pt x="3010" y="2872"/>
                </a:lnTo>
                <a:lnTo>
                  <a:pt x="3012" y="2872"/>
                </a:lnTo>
                <a:lnTo>
                  <a:pt x="3015" y="2872"/>
                </a:lnTo>
                <a:lnTo>
                  <a:pt x="3018" y="2872"/>
                </a:lnTo>
                <a:lnTo>
                  <a:pt x="3021" y="2872"/>
                </a:lnTo>
                <a:lnTo>
                  <a:pt x="3023" y="2872"/>
                </a:lnTo>
                <a:lnTo>
                  <a:pt x="3055" y="2872"/>
                </a:lnTo>
                <a:lnTo>
                  <a:pt x="3087" y="2871"/>
                </a:lnTo>
                <a:lnTo>
                  <a:pt x="3118" y="2871"/>
                </a:lnTo>
                <a:lnTo>
                  <a:pt x="3150" y="2870"/>
                </a:lnTo>
                <a:lnTo>
                  <a:pt x="3181" y="2870"/>
                </a:lnTo>
                <a:lnTo>
                  <a:pt x="3211" y="2869"/>
                </a:lnTo>
                <a:lnTo>
                  <a:pt x="3242" y="2868"/>
                </a:lnTo>
                <a:lnTo>
                  <a:pt x="3272" y="2868"/>
                </a:lnTo>
                <a:lnTo>
                  <a:pt x="3273" y="2868"/>
                </a:lnTo>
                <a:lnTo>
                  <a:pt x="3273" y="2868"/>
                </a:lnTo>
                <a:lnTo>
                  <a:pt x="3280" y="2868"/>
                </a:lnTo>
                <a:lnTo>
                  <a:pt x="3287" y="2867"/>
                </a:lnTo>
                <a:lnTo>
                  <a:pt x="3290" y="2867"/>
                </a:lnTo>
                <a:lnTo>
                  <a:pt x="3293" y="2867"/>
                </a:lnTo>
                <a:lnTo>
                  <a:pt x="3308" y="2867"/>
                </a:lnTo>
                <a:lnTo>
                  <a:pt x="3322" y="2866"/>
                </a:lnTo>
                <a:lnTo>
                  <a:pt x="3337" y="2866"/>
                </a:lnTo>
                <a:lnTo>
                  <a:pt x="3351" y="2866"/>
                </a:lnTo>
                <a:lnTo>
                  <a:pt x="3355" y="2865"/>
                </a:lnTo>
                <a:lnTo>
                  <a:pt x="3359" y="2865"/>
                </a:lnTo>
                <a:lnTo>
                  <a:pt x="3364" y="2865"/>
                </a:lnTo>
                <a:lnTo>
                  <a:pt x="3370" y="2865"/>
                </a:lnTo>
                <a:lnTo>
                  <a:pt x="3381" y="2865"/>
                </a:lnTo>
                <a:lnTo>
                  <a:pt x="3393" y="2864"/>
                </a:lnTo>
                <a:lnTo>
                  <a:pt x="3405" y="2864"/>
                </a:lnTo>
                <a:lnTo>
                  <a:pt x="3416" y="2863"/>
                </a:lnTo>
                <a:lnTo>
                  <a:pt x="3422" y="2863"/>
                </a:lnTo>
                <a:lnTo>
                  <a:pt x="3429" y="2863"/>
                </a:lnTo>
                <a:lnTo>
                  <a:pt x="3434" y="2863"/>
                </a:lnTo>
                <a:lnTo>
                  <a:pt x="3439" y="2863"/>
                </a:lnTo>
                <a:lnTo>
                  <a:pt x="3449" y="2862"/>
                </a:lnTo>
                <a:lnTo>
                  <a:pt x="3459" y="2862"/>
                </a:lnTo>
                <a:lnTo>
                  <a:pt x="3469" y="2862"/>
                </a:lnTo>
                <a:lnTo>
                  <a:pt x="3479" y="2861"/>
                </a:lnTo>
                <a:lnTo>
                  <a:pt x="3488" y="2861"/>
                </a:lnTo>
                <a:lnTo>
                  <a:pt x="3496" y="2861"/>
                </a:lnTo>
                <a:lnTo>
                  <a:pt x="3501" y="2859"/>
                </a:lnTo>
                <a:lnTo>
                  <a:pt x="3505" y="2859"/>
                </a:lnTo>
                <a:lnTo>
                  <a:pt x="3514" y="2859"/>
                </a:lnTo>
                <a:lnTo>
                  <a:pt x="3523" y="2858"/>
                </a:lnTo>
                <a:lnTo>
                  <a:pt x="3531" y="2858"/>
                </a:lnTo>
                <a:lnTo>
                  <a:pt x="3541" y="2858"/>
                </a:lnTo>
                <a:lnTo>
                  <a:pt x="3542" y="2858"/>
                </a:lnTo>
                <a:lnTo>
                  <a:pt x="3543" y="2858"/>
                </a:lnTo>
                <a:lnTo>
                  <a:pt x="3549" y="2857"/>
                </a:lnTo>
                <a:lnTo>
                  <a:pt x="3555" y="2857"/>
                </a:lnTo>
                <a:lnTo>
                  <a:pt x="3559" y="2857"/>
                </a:lnTo>
                <a:lnTo>
                  <a:pt x="3563" y="2857"/>
                </a:lnTo>
                <a:lnTo>
                  <a:pt x="3565" y="2857"/>
                </a:lnTo>
                <a:lnTo>
                  <a:pt x="3568" y="2857"/>
                </a:lnTo>
                <a:lnTo>
                  <a:pt x="3581" y="2856"/>
                </a:lnTo>
                <a:lnTo>
                  <a:pt x="3594" y="2855"/>
                </a:lnTo>
                <a:lnTo>
                  <a:pt x="3595" y="2855"/>
                </a:lnTo>
                <a:lnTo>
                  <a:pt x="3595" y="2855"/>
                </a:lnTo>
                <a:lnTo>
                  <a:pt x="3608" y="2855"/>
                </a:lnTo>
                <a:lnTo>
                  <a:pt x="3620" y="2854"/>
                </a:lnTo>
                <a:lnTo>
                  <a:pt x="3625" y="2854"/>
                </a:lnTo>
                <a:lnTo>
                  <a:pt x="3630" y="2853"/>
                </a:lnTo>
                <a:lnTo>
                  <a:pt x="3640" y="2853"/>
                </a:lnTo>
                <a:lnTo>
                  <a:pt x="3649" y="2852"/>
                </a:lnTo>
                <a:lnTo>
                  <a:pt x="3650" y="2852"/>
                </a:lnTo>
                <a:lnTo>
                  <a:pt x="3652" y="2852"/>
                </a:lnTo>
                <a:lnTo>
                  <a:pt x="3662" y="2852"/>
                </a:lnTo>
                <a:lnTo>
                  <a:pt x="3674" y="2851"/>
                </a:lnTo>
                <a:lnTo>
                  <a:pt x="3677" y="2851"/>
                </a:lnTo>
                <a:lnTo>
                  <a:pt x="3679" y="2851"/>
                </a:lnTo>
                <a:lnTo>
                  <a:pt x="3694" y="2850"/>
                </a:lnTo>
                <a:lnTo>
                  <a:pt x="3710" y="2849"/>
                </a:lnTo>
                <a:lnTo>
                  <a:pt x="3718" y="2849"/>
                </a:lnTo>
                <a:lnTo>
                  <a:pt x="3726" y="2848"/>
                </a:lnTo>
                <a:lnTo>
                  <a:pt x="3728" y="2848"/>
                </a:lnTo>
                <a:lnTo>
                  <a:pt x="3729" y="2848"/>
                </a:lnTo>
                <a:lnTo>
                  <a:pt x="3745" y="2847"/>
                </a:lnTo>
                <a:lnTo>
                  <a:pt x="3759" y="2846"/>
                </a:lnTo>
                <a:lnTo>
                  <a:pt x="3764" y="2846"/>
                </a:lnTo>
                <a:lnTo>
                  <a:pt x="3769" y="2845"/>
                </a:lnTo>
                <a:lnTo>
                  <a:pt x="3773" y="2845"/>
                </a:lnTo>
                <a:lnTo>
                  <a:pt x="3777" y="2845"/>
                </a:lnTo>
                <a:lnTo>
                  <a:pt x="3780" y="2845"/>
                </a:lnTo>
                <a:lnTo>
                  <a:pt x="3783" y="2844"/>
                </a:lnTo>
                <a:lnTo>
                  <a:pt x="3791" y="2844"/>
                </a:lnTo>
                <a:lnTo>
                  <a:pt x="3799" y="2843"/>
                </a:lnTo>
                <a:lnTo>
                  <a:pt x="3808" y="2843"/>
                </a:lnTo>
                <a:lnTo>
                  <a:pt x="3816" y="2842"/>
                </a:lnTo>
                <a:lnTo>
                  <a:pt x="3817" y="2842"/>
                </a:lnTo>
                <a:lnTo>
                  <a:pt x="3818" y="2842"/>
                </a:lnTo>
                <a:lnTo>
                  <a:pt x="3825" y="2842"/>
                </a:lnTo>
                <a:lnTo>
                  <a:pt x="3832" y="2841"/>
                </a:lnTo>
                <a:lnTo>
                  <a:pt x="3834" y="2841"/>
                </a:lnTo>
                <a:lnTo>
                  <a:pt x="3837" y="2841"/>
                </a:lnTo>
                <a:lnTo>
                  <a:pt x="3846" y="2840"/>
                </a:lnTo>
                <a:lnTo>
                  <a:pt x="3855" y="2839"/>
                </a:lnTo>
                <a:lnTo>
                  <a:pt x="3864" y="2839"/>
                </a:lnTo>
                <a:lnTo>
                  <a:pt x="3874" y="2838"/>
                </a:lnTo>
                <a:lnTo>
                  <a:pt x="3879" y="2837"/>
                </a:lnTo>
                <a:lnTo>
                  <a:pt x="3885" y="2837"/>
                </a:lnTo>
                <a:lnTo>
                  <a:pt x="3885" y="2837"/>
                </a:lnTo>
                <a:lnTo>
                  <a:pt x="3886" y="2837"/>
                </a:lnTo>
                <a:lnTo>
                  <a:pt x="3889" y="2837"/>
                </a:lnTo>
                <a:lnTo>
                  <a:pt x="3891" y="2836"/>
                </a:lnTo>
                <a:lnTo>
                  <a:pt x="3919" y="2834"/>
                </a:lnTo>
                <a:lnTo>
                  <a:pt x="3945" y="2832"/>
                </a:lnTo>
                <a:lnTo>
                  <a:pt x="3969" y="2829"/>
                </a:lnTo>
                <a:lnTo>
                  <a:pt x="3994" y="2827"/>
                </a:lnTo>
                <a:lnTo>
                  <a:pt x="4000" y="2825"/>
                </a:lnTo>
                <a:lnTo>
                  <a:pt x="4007" y="2824"/>
                </a:lnTo>
                <a:lnTo>
                  <a:pt x="4011" y="2824"/>
                </a:lnTo>
                <a:lnTo>
                  <a:pt x="4014" y="2824"/>
                </a:lnTo>
                <a:lnTo>
                  <a:pt x="4020" y="2823"/>
                </a:lnTo>
                <a:lnTo>
                  <a:pt x="4027" y="2822"/>
                </a:lnTo>
                <a:lnTo>
                  <a:pt x="4032" y="2822"/>
                </a:lnTo>
                <a:lnTo>
                  <a:pt x="4038" y="2821"/>
                </a:lnTo>
                <a:lnTo>
                  <a:pt x="4040" y="2821"/>
                </a:lnTo>
                <a:lnTo>
                  <a:pt x="4042" y="2820"/>
                </a:lnTo>
                <a:lnTo>
                  <a:pt x="4045" y="2820"/>
                </a:lnTo>
                <a:lnTo>
                  <a:pt x="4049" y="2819"/>
                </a:lnTo>
                <a:lnTo>
                  <a:pt x="4058" y="2818"/>
                </a:lnTo>
                <a:lnTo>
                  <a:pt x="4066" y="2817"/>
                </a:lnTo>
                <a:lnTo>
                  <a:pt x="4069" y="2817"/>
                </a:lnTo>
                <a:lnTo>
                  <a:pt x="4074" y="2816"/>
                </a:lnTo>
                <a:lnTo>
                  <a:pt x="4078" y="2816"/>
                </a:lnTo>
                <a:lnTo>
                  <a:pt x="4082" y="2815"/>
                </a:lnTo>
                <a:lnTo>
                  <a:pt x="4086" y="2814"/>
                </a:lnTo>
                <a:lnTo>
                  <a:pt x="4090" y="2814"/>
                </a:lnTo>
                <a:lnTo>
                  <a:pt x="4091" y="2814"/>
                </a:lnTo>
                <a:lnTo>
                  <a:pt x="4093" y="2814"/>
                </a:lnTo>
                <a:lnTo>
                  <a:pt x="4097" y="2813"/>
                </a:lnTo>
                <a:lnTo>
                  <a:pt x="4102" y="2812"/>
                </a:lnTo>
                <a:lnTo>
                  <a:pt x="4108" y="2811"/>
                </a:lnTo>
                <a:lnTo>
                  <a:pt x="4113" y="2811"/>
                </a:lnTo>
                <a:lnTo>
                  <a:pt x="4113" y="2810"/>
                </a:lnTo>
                <a:lnTo>
                  <a:pt x="4114" y="2810"/>
                </a:lnTo>
                <a:lnTo>
                  <a:pt x="4120" y="2809"/>
                </a:lnTo>
                <a:lnTo>
                  <a:pt x="4126" y="2808"/>
                </a:lnTo>
                <a:lnTo>
                  <a:pt x="4128" y="2808"/>
                </a:lnTo>
                <a:lnTo>
                  <a:pt x="4130" y="2808"/>
                </a:lnTo>
                <a:lnTo>
                  <a:pt x="4134" y="2807"/>
                </a:lnTo>
                <a:lnTo>
                  <a:pt x="4139" y="2806"/>
                </a:lnTo>
                <a:lnTo>
                  <a:pt x="4139" y="2806"/>
                </a:lnTo>
                <a:lnTo>
                  <a:pt x="4140" y="2806"/>
                </a:lnTo>
                <a:lnTo>
                  <a:pt x="4141" y="2806"/>
                </a:lnTo>
                <a:lnTo>
                  <a:pt x="4143" y="2805"/>
                </a:lnTo>
                <a:lnTo>
                  <a:pt x="4148" y="2805"/>
                </a:lnTo>
                <a:lnTo>
                  <a:pt x="4152" y="2804"/>
                </a:lnTo>
                <a:lnTo>
                  <a:pt x="4156" y="2803"/>
                </a:lnTo>
                <a:lnTo>
                  <a:pt x="4160" y="2802"/>
                </a:lnTo>
                <a:lnTo>
                  <a:pt x="4162" y="2802"/>
                </a:lnTo>
                <a:lnTo>
                  <a:pt x="4165" y="2801"/>
                </a:lnTo>
                <a:lnTo>
                  <a:pt x="4168" y="2800"/>
                </a:lnTo>
                <a:lnTo>
                  <a:pt x="4173" y="2799"/>
                </a:lnTo>
                <a:lnTo>
                  <a:pt x="4176" y="2799"/>
                </a:lnTo>
                <a:lnTo>
                  <a:pt x="4178" y="2798"/>
                </a:lnTo>
                <a:lnTo>
                  <a:pt x="4179" y="2798"/>
                </a:lnTo>
                <a:lnTo>
                  <a:pt x="4181" y="2798"/>
                </a:lnTo>
                <a:lnTo>
                  <a:pt x="4183" y="2797"/>
                </a:lnTo>
                <a:lnTo>
                  <a:pt x="4185" y="2796"/>
                </a:lnTo>
                <a:lnTo>
                  <a:pt x="4191" y="2795"/>
                </a:lnTo>
                <a:lnTo>
                  <a:pt x="4195" y="2794"/>
                </a:lnTo>
                <a:lnTo>
                  <a:pt x="4197" y="2793"/>
                </a:lnTo>
                <a:lnTo>
                  <a:pt x="4198" y="2793"/>
                </a:lnTo>
                <a:lnTo>
                  <a:pt x="4201" y="2791"/>
                </a:lnTo>
                <a:lnTo>
                  <a:pt x="4205" y="2790"/>
                </a:lnTo>
                <a:lnTo>
                  <a:pt x="4205" y="2790"/>
                </a:lnTo>
                <a:lnTo>
                  <a:pt x="4205" y="2790"/>
                </a:lnTo>
                <a:lnTo>
                  <a:pt x="4207" y="2790"/>
                </a:lnTo>
                <a:lnTo>
                  <a:pt x="4208" y="2789"/>
                </a:lnTo>
                <a:lnTo>
                  <a:pt x="4209" y="2789"/>
                </a:lnTo>
                <a:lnTo>
                  <a:pt x="4209" y="2789"/>
                </a:lnTo>
                <a:lnTo>
                  <a:pt x="4211" y="2788"/>
                </a:lnTo>
                <a:lnTo>
                  <a:pt x="4213" y="2787"/>
                </a:lnTo>
                <a:lnTo>
                  <a:pt x="4216" y="2786"/>
                </a:lnTo>
                <a:lnTo>
                  <a:pt x="4219" y="2785"/>
                </a:lnTo>
                <a:lnTo>
                  <a:pt x="4222" y="2784"/>
                </a:lnTo>
                <a:lnTo>
                  <a:pt x="4225" y="2783"/>
                </a:lnTo>
                <a:lnTo>
                  <a:pt x="4225" y="2782"/>
                </a:lnTo>
                <a:lnTo>
                  <a:pt x="4225" y="2782"/>
                </a:lnTo>
                <a:lnTo>
                  <a:pt x="4227" y="2781"/>
                </a:lnTo>
                <a:lnTo>
                  <a:pt x="4229" y="2780"/>
                </a:lnTo>
                <a:lnTo>
                  <a:pt x="4230" y="2780"/>
                </a:lnTo>
                <a:lnTo>
                  <a:pt x="4231" y="2779"/>
                </a:lnTo>
                <a:lnTo>
                  <a:pt x="4231" y="2779"/>
                </a:lnTo>
                <a:lnTo>
                  <a:pt x="4231" y="2779"/>
                </a:lnTo>
                <a:lnTo>
                  <a:pt x="4232" y="2779"/>
                </a:lnTo>
                <a:lnTo>
                  <a:pt x="4232" y="2778"/>
                </a:lnTo>
                <a:lnTo>
                  <a:pt x="4233" y="2778"/>
                </a:lnTo>
                <a:lnTo>
                  <a:pt x="4234" y="2777"/>
                </a:lnTo>
                <a:lnTo>
                  <a:pt x="4235" y="2776"/>
                </a:lnTo>
                <a:lnTo>
                  <a:pt x="4236" y="2775"/>
                </a:lnTo>
                <a:lnTo>
                  <a:pt x="4237" y="2775"/>
                </a:lnTo>
                <a:lnTo>
                  <a:pt x="4237" y="2775"/>
                </a:lnTo>
                <a:lnTo>
                  <a:pt x="4239" y="2773"/>
                </a:lnTo>
                <a:lnTo>
                  <a:pt x="4240" y="2772"/>
                </a:lnTo>
                <a:lnTo>
                  <a:pt x="4241" y="2771"/>
                </a:lnTo>
                <a:lnTo>
                  <a:pt x="4241" y="2771"/>
                </a:lnTo>
                <a:lnTo>
                  <a:pt x="5590" y="215"/>
                </a:lnTo>
                <a:lnTo>
                  <a:pt x="5591" y="213"/>
                </a:lnTo>
                <a:lnTo>
                  <a:pt x="5591" y="211"/>
                </a:lnTo>
                <a:lnTo>
                  <a:pt x="5592" y="208"/>
                </a:lnTo>
                <a:lnTo>
                  <a:pt x="5591" y="205"/>
                </a:lnTo>
                <a:lnTo>
                  <a:pt x="5591" y="204"/>
                </a:lnTo>
                <a:lnTo>
                  <a:pt x="5591" y="2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Inter"/>
              <a:cs typeface="+mn-cs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9433828-D20B-15E4-723D-9FD1083EC811}"/>
              </a:ext>
            </a:extLst>
          </p:cNvPr>
          <p:cNvSpPr>
            <a:spLocks/>
          </p:cNvSpPr>
          <p:nvPr/>
        </p:nvSpPr>
        <p:spPr bwMode="auto">
          <a:xfrm flipV="1">
            <a:off x="2197573" y="3379850"/>
            <a:ext cx="1631553" cy="120791"/>
          </a:xfrm>
          <a:custGeom>
            <a:avLst/>
            <a:gdLst>
              <a:gd name="T0" fmla="*/ 5570 w 5590"/>
              <a:gd name="T1" fmla="*/ 232 h 414"/>
              <a:gd name="T2" fmla="*/ 5490 w 5590"/>
              <a:gd name="T3" fmla="*/ 263 h 414"/>
              <a:gd name="T4" fmla="*/ 5352 w 5590"/>
              <a:gd name="T5" fmla="*/ 291 h 414"/>
              <a:gd name="T6" fmla="*/ 5160 w 5590"/>
              <a:gd name="T7" fmla="*/ 318 h 414"/>
              <a:gd name="T8" fmla="*/ 4921 w 5590"/>
              <a:gd name="T9" fmla="*/ 342 h 414"/>
              <a:gd name="T10" fmla="*/ 4638 w 5590"/>
              <a:gd name="T11" fmla="*/ 363 h 414"/>
              <a:gd name="T12" fmla="*/ 4317 w 5590"/>
              <a:gd name="T13" fmla="*/ 381 h 414"/>
              <a:gd name="T14" fmla="*/ 3962 w 5590"/>
              <a:gd name="T15" fmla="*/ 395 h 414"/>
              <a:gd name="T16" fmla="*/ 3580 w 5590"/>
              <a:gd name="T17" fmla="*/ 406 h 414"/>
              <a:gd name="T18" fmla="*/ 3173 w 5590"/>
              <a:gd name="T19" fmla="*/ 413 h 414"/>
              <a:gd name="T20" fmla="*/ 2746 w 5590"/>
              <a:gd name="T21" fmla="*/ 414 h 414"/>
              <a:gd name="T22" fmla="*/ 2321 w 5590"/>
              <a:gd name="T23" fmla="*/ 412 h 414"/>
              <a:gd name="T24" fmla="*/ 1917 w 5590"/>
              <a:gd name="T25" fmla="*/ 404 h 414"/>
              <a:gd name="T26" fmla="*/ 1539 w 5590"/>
              <a:gd name="T27" fmla="*/ 392 h 414"/>
              <a:gd name="T28" fmla="*/ 1192 w 5590"/>
              <a:gd name="T29" fmla="*/ 377 h 414"/>
              <a:gd name="T30" fmla="*/ 879 w 5590"/>
              <a:gd name="T31" fmla="*/ 358 h 414"/>
              <a:gd name="T32" fmla="*/ 607 w 5590"/>
              <a:gd name="T33" fmla="*/ 337 h 414"/>
              <a:gd name="T34" fmla="*/ 379 w 5590"/>
              <a:gd name="T35" fmla="*/ 312 h 414"/>
              <a:gd name="T36" fmla="*/ 201 w 5590"/>
              <a:gd name="T37" fmla="*/ 284 h 414"/>
              <a:gd name="T38" fmla="*/ 75 w 5590"/>
              <a:gd name="T39" fmla="*/ 255 h 414"/>
              <a:gd name="T40" fmla="*/ 9 w 5590"/>
              <a:gd name="T41" fmla="*/ 224 h 414"/>
              <a:gd name="T42" fmla="*/ 6 w 5590"/>
              <a:gd name="T43" fmla="*/ 192 h 414"/>
              <a:gd name="T44" fmla="*/ 66 w 5590"/>
              <a:gd name="T45" fmla="*/ 162 h 414"/>
              <a:gd name="T46" fmla="*/ 187 w 5590"/>
              <a:gd name="T47" fmla="*/ 133 h 414"/>
              <a:gd name="T48" fmla="*/ 361 w 5590"/>
              <a:gd name="T49" fmla="*/ 105 h 414"/>
              <a:gd name="T50" fmla="*/ 585 w 5590"/>
              <a:gd name="T51" fmla="*/ 80 h 414"/>
              <a:gd name="T52" fmla="*/ 854 w 5590"/>
              <a:gd name="T53" fmla="*/ 59 h 414"/>
              <a:gd name="T54" fmla="*/ 1162 w 5590"/>
              <a:gd name="T55" fmla="*/ 39 h 414"/>
              <a:gd name="T56" fmla="*/ 1506 w 5590"/>
              <a:gd name="T57" fmla="*/ 24 h 414"/>
              <a:gd name="T58" fmla="*/ 1880 w 5590"/>
              <a:gd name="T59" fmla="*/ 11 h 414"/>
              <a:gd name="T60" fmla="*/ 2279 w 5590"/>
              <a:gd name="T61" fmla="*/ 3 h 414"/>
              <a:gd name="T62" fmla="*/ 2700 w 5590"/>
              <a:gd name="T63" fmla="*/ 0 h 414"/>
              <a:gd name="T64" fmla="*/ 3129 w 5590"/>
              <a:gd name="T65" fmla="*/ 1 h 414"/>
              <a:gd name="T66" fmla="*/ 3541 w 5590"/>
              <a:gd name="T67" fmla="*/ 7 h 414"/>
              <a:gd name="T68" fmla="*/ 3928 w 5590"/>
              <a:gd name="T69" fmla="*/ 17 h 414"/>
              <a:gd name="T70" fmla="*/ 4286 w 5590"/>
              <a:gd name="T71" fmla="*/ 32 h 414"/>
              <a:gd name="T72" fmla="*/ 4611 w 5590"/>
              <a:gd name="T73" fmla="*/ 49 h 414"/>
              <a:gd name="T74" fmla="*/ 4897 w 5590"/>
              <a:gd name="T75" fmla="*/ 71 h 414"/>
              <a:gd name="T76" fmla="*/ 5140 w 5590"/>
              <a:gd name="T77" fmla="*/ 95 h 414"/>
              <a:gd name="T78" fmla="*/ 5335 w 5590"/>
              <a:gd name="T79" fmla="*/ 120 h 414"/>
              <a:gd name="T80" fmla="*/ 5479 w 5590"/>
              <a:gd name="T81" fmla="*/ 149 h 414"/>
              <a:gd name="T82" fmla="*/ 5565 w 5590"/>
              <a:gd name="T83" fmla="*/ 179 h 414"/>
              <a:gd name="T84" fmla="*/ 5590 w 5590"/>
              <a:gd name="T85" fmla="*/ 211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590" h="414">
                <a:moveTo>
                  <a:pt x="5590" y="211"/>
                </a:moveTo>
                <a:lnTo>
                  <a:pt x="5584" y="221"/>
                </a:lnTo>
                <a:lnTo>
                  <a:pt x="5570" y="232"/>
                </a:lnTo>
                <a:lnTo>
                  <a:pt x="5551" y="242"/>
                </a:lnTo>
                <a:lnTo>
                  <a:pt x="5524" y="252"/>
                </a:lnTo>
                <a:lnTo>
                  <a:pt x="5490" y="263"/>
                </a:lnTo>
                <a:lnTo>
                  <a:pt x="5450" y="272"/>
                </a:lnTo>
                <a:lnTo>
                  <a:pt x="5403" y="282"/>
                </a:lnTo>
                <a:lnTo>
                  <a:pt x="5352" y="291"/>
                </a:lnTo>
                <a:lnTo>
                  <a:pt x="5293" y="301"/>
                </a:lnTo>
                <a:lnTo>
                  <a:pt x="5229" y="309"/>
                </a:lnTo>
                <a:lnTo>
                  <a:pt x="5160" y="318"/>
                </a:lnTo>
                <a:lnTo>
                  <a:pt x="5086" y="326"/>
                </a:lnTo>
                <a:lnTo>
                  <a:pt x="5005" y="334"/>
                </a:lnTo>
                <a:lnTo>
                  <a:pt x="4921" y="342"/>
                </a:lnTo>
                <a:lnTo>
                  <a:pt x="4831" y="349"/>
                </a:lnTo>
                <a:lnTo>
                  <a:pt x="4736" y="356"/>
                </a:lnTo>
                <a:lnTo>
                  <a:pt x="4638" y="363"/>
                </a:lnTo>
                <a:lnTo>
                  <a:pt x="4535" y="370"/>
                </a:lnTo>
                <a:lnTo>
                  <a:pt x="4428" y="376"/>
                </a:lnTo>
                <a:lnTo>
                  <a:pt x="4317" y="381"/>
                </a:lnTo>
                <a:lnTo>
                  <a:pt x="4202" y="386"/>
                </a:lnTo>
                <a:lnTo>
                  <a:pt x="4084" y="391"/>
                </a:lnTo>
                <a:lnTo>
                  <a:pt x="3962" y="395"/>
                </a:lnTo>
                <a:lnTo>
                  <a:pt x="3838" y="400"/>
                </a:lnTo>
                <a:lnTo>
                  <a:pt x="3710" y="403"/>
                </a:lnTo>
                <a:lnTo>
                  <a:pt x="3580" y="406"/>
                </a:lnTo>
                <a:lnTo>
                  <a:pt x="3446" y="409"/>
                </a:lnTo>
                <a:lnTo>
                  <a:pt x="3311" y="411"/>
                </a:lnTo>
                <a:lnTo>
                  <a:pt x="3173" y="413"/>
                </a:lnTo>
                <a:lnTo>
                  <a:pt x="3033" y="414"/>
                </a:lnTo>
                <a:lnTo>
                  <a:pt x="2890" y="414"/>
                </a:lnTo>
                <a:lnTo>
                  <a:pt x="2746" y="414"/>
                </a:lnTo>
                <a:lnTo>
                  <a:pt x="2603" y="414"/>
                </a:lnTo>
                <a:lnTo>
                  <a:pt x="2461" y="413"/>
                </a:lnTo>
                <a:lnTo>
                  <a:pt x="2321" y="412"/>
                </a:lnTo>
                <a:lnTo>
                  <a:pt x="2184" y="410"/>
                </a:lnTo>
                <a:lnTo>
                  <a:pt x="2049" y="407"/>
                </a:lnTo>
                <a:lnTo>
                  <a:pt x="1917" y="404"/>
                </a:lnTo>
                <a:lnTo>
                  <a:pt x="1788" y="401"/>
                </a:lnTo>
                <a:lnTo>
                  <a:pt x="1662" y="396"/>
                </a:lnTo>
                <a:lnTo>
                  <a:pt x="1539" y="392"/>
                </a:lnTo>
                <a:lnTo>
                  <a:pt x="1419" y="387"/>
                </a:lnTo>
                <a:lnTo>
                  <a:pt x="1304" y="382"/>
                </a:lnTo>
                <a:lnTo>
                  <a:pt x="1192" y="377"/>
                </a:lnTo>
                <a:lnTo>
                  <a:pt x="1083" y="371"/>
                </a:lnTo>
                <a:lnTo>
                  <a:pt x="979" y="365"/>
                </a:lnTo>
                <a:lnTo>
                  <a:pt x="879" y="358"/>
                </a:lnTo>
                <a:lnTo>
                  <a:pt x="785" y="351"/>
                </a:lnTo>
                <a:lnTo>
                  <a:pt x="693" y="344"/>
                </a:lnTo>
                <a:lnTo>
                  <a:pt x="607" y="337"/>
                </a:lnTo>
                <a:lnTo>
                  <a:pt x="526" y="328"/>
                </a:lnTo>
                <a:lnTo>
                  <a:pt x="450" y="320"/>
                </a:lnTo>
                <a:lnTo>
                  <a:pt x="379" y="312"/>
                </a:lnTo>
                <a:lnTo>
                  <a:pt x="315" y="303"/>
                </a:lnTo>
                <a:lnTo>
                  <a:pt x="255" y="293"/>
                </a:lnTo>
                <a:lnTo>
                  <a:pt x="201" y="284"/>
                </a:lnTo>
                <a:lnTo>
                  <a:pt x="153" y="275"/>
                </a:lnTo>
                <a:lnTo>
                  <a:pt x="111" y="266"/>
                </a:lnTo>
                <a:lnTo>
                  <a:pt x="75" y="255"/>
                </a:lnTo>
                <a:lnTo>
                  <a:pt x="47" y="245"/>
                </a:lnTo>
                <a:lnTo>
                  <a:pt x="25" y="235"/>
                </a:lnTo>
                <a:lnTo>
                  <a:pt x="9" y="224"/>
                </a:lnTo>
                <a:lnTo>
                  <a:pt x="1" y="214"/>
                </a:lnTo>
                <a:lnTo>
                  <a:pt x="0" y="204"/>
                </a:lnTo>
                <a:lnTo>
                  <a:pt x="6" y="192"/>
                </a:lnTo>
                <a:lnTo>
                  <a:pt x="20" y="182"/>
                </a:lnTo>
                <a:lnTo>
                  <a:pt x="39" y="172"/>
                </a:lnTo>
                <a:lnTo>
                  <a:pt x="66" y="162"/>
                </a:lnTo>
                <a:lnTo>
                  <a:pt x="100" y="152"/>
                </a:lnTo>
                <a:lnTo>
                  <a:pt x="140" y="142"/>
                </a:lnTo>
                <a:lnTo>
                  <a:pt x="187" y="133"/>
                </a:lnTo>
                <a:lnTo>
                  <a:pt x="238" y="123"/>
                </a:lnTo>
                <a:lnTo>
                  <a:pt x="297" y="114"/>
                </a:lnTo>
                <a:lnTo>
                  <a:pt x="361" y="105"/>
                </a:lnTo>
                <a:lnTo>
                  <a:pt x="430" y="97"/>
                </a:lnTo>
                <a:lnTo>
                  <a:pt x="504" y="88"/>
                </a:lnTo>
                <a:lnTo>
                  <a:pt x="585" y="80"/>
                </a:lnTo>
                <a:lnTo>
                  <a:pt x="669" y="73"/>
                </a:lnTo>
                <a:lnTo>
                  <a:pt x="759" y="65"/>
                </a:lnTo>
                <a:lnTo>
                  <a:pt x="854" y="59"/>
                </a:lnTo>
                <a:lnTo>
                  <a:pt x="952" y="51"/>
                </a:lnTo>
                <a:lnTo>
                  <a:pt x="1055" y="45"/>
                </a:lnTo>
                <a:lnTo>
                  <a:pt x="1162" y="39"/>
                </a:lnTo>
                <a:lnTo>
                  <a:pt x="1273" y="33"/>
                </a:lnTo>
                <a:lnTo>
                  <a:pt x="1388" y="28"/>
                </a:lnTo>
                <a:lnTo>
                  <a:pt x="1506" y="24"/>
                </a:lnTo>
                <a:lnTo>
                  <a:pt x="1628" y="18"/>
                </a:lnTo>
                <a:lnTo>
                  <a:pt x="1752" y="15"/>
                </a:lnTo>
                <a:lnTo>
                  <a:pt x="1880" y="11"/>
                </a:lnTo>
                <a:lnTo>
                  <a:pt x="2010" y="8"/>
                </a:lnTo>
                <a:lnTo>
                  <a:pt x="2144" y="6"/>
                </a:lnTo>
                <a:lnTo>
                  <a:pt x="2279" y="3"/>
                </a:lnTo>
                <a:lnTo>
                  <a:pt x="2417" y="2"/>
                </a:lnTo>
                <a:lnTo>
                  <a:pt x="2557" y="1"/>
                </a:lnTo>
                <a:lnTo>
                  <a:pt x="2700" y="0"/>
                </a:lnTo>
                <a:lnTo>
                  <a:pt x="2844" y="0"/>
                </a:lnTo>
                <a:lnTo>
                  <a:pt x="2987" y="1"/>
                </a:lnTo>
                <a:lnTo>
                  <a:pt x="3129" y="1"/>
                </a:lnTo>
                <a:lnTo>
                  <a:pt x="3269" y="3"/>
                </a:lnTo>
                <a:lnTo>
                  <a:pt x="3406" y="5"/>
                </a:lnTo>
                <a:lnTo>
                  <a:pt x="3541" y="7"/>
                </a:lnTo>
                <a:lnTo>
                  <a:pt x="3673" y="10"/>
                </a:lnTo>
                <a:lnTo>
                  <a:pt x="3802" y="13"/>
                </a:lnTo>
                <a:lnTo>
                  <a:pt x="3928" y="17"/>
                </a:lnTo>
                <a:lnTo>
                  <a:pt x="4051" y="21"/>
                </a:lnTo>
                <a:lnTo>
                  <a:pt x="4171" y="27"/>
                </a:lnTo>
                <a:lnTo>
                  <a:pt x="4286" y="32"/>
                </a:lnTo>
                <a:lnTo>
                  <a:pt x="4398" y="37"/>
                </a:lnTo>
                <a:lnTo>
                  <a:pt x="4507" y="43"/>
                </a:lnTo>
                <a:lnTo>
                  <a:pt x="4611" y="49"/>
                </a:lnTo>
                <a:lnTo>
                  <a:pt x="4711" y="57"/>
                </a:lnTo>
                <a:lnTo>
                  <a:pt x="4805" y="63"/>
                </a:lnTo>
                <a:lnTo>
                  <a:pt x="4897" y="71"/>
                </a:lnTo>
                <a:lnTo>
                  <a:pt x="4983" y="78"/>
                </a:lnTo>
                <a:lnTo>
                  <a:pt x="5064" y="86"/>
                </a:lnTo>
                <a:lnTo>
                  <a:pt x="5140" y="95"/>
                </a:lnTo>
                <a:lnTo>
                  <a:pt x="5211" y="103"/>
                </a:lnTo>
                <a:lnTo>
                  <a:pt x="5275" y="111"/>
                </a:lnTo>
                <a:lnTo>
                  <a:pt x="5335" y="120"/>
                </a:lnTo>
                <a:lnTo>
                  <a:pt x="5390" y="130"/>
                </a:lnTo>
                <a:lnTo>
                  <a:pt x="5437" y="139"/>
                </a:lnTo>
                <a:lnTo>
                  <a:pt x="5479" y="149"/>
                </a:lnTo>
                <a:lnTo>
                  <a:pt x="5515" y="158"/>
                </a:lnTo>
                <a:lnTo>
                  <a:pt x="5543" y="169"/>
                </a:lnTo>
                <a:lnTo>
                  <a:pt x="5565" y="179"/>
                </a:lnTo>
                <a:lnTo>
                  <a:pt x="5581" y="189"/>
                </a:lnTo>
                <a:lnTo>
                  <a:pt x="5589" y="200"/>
                </a:lnTo>
                <a:lnTo>
                  <a:pt x="5590" y="21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/>
              <a:cs typeface="+mn-cs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E4BB6856-DCE5-89A0-0389-9E25614ACF83}"/>
              </a:ext>
            </a:extLst>
          </p:cNvPr>
          <p:cNvSpPr>
            <a:spLocks/>
          </p:cNvSpPr>
          <p:nvPr/>
        </p:nvSpPr>
        <p:spPr bwMode="auto">
          <a:xfrm flipV="1">
            <a:off x="2638722" y="1613228"/>
            <a:ext cx="749254" cy="740501"/>
          </a:xfrm>
          <a:custGeom>
            <a:avLst/>
            <a:gdLst>
              <a:gd name="T0" fmla="*/ 2567 w 2574"/>
              <a:gd name="T1" fmla="*/ 84 h 2537"/>
              <a:gd name="T2" fmla="*/ 2547 w 2574"/>
              <a:gd name="T3" fmla="*/ 75 h 2537"/>
              <a:gd name="T4" fmla="*/ 2516 w 2574"/>
              <a:gd name="T5" fmla="*/ 67 h 2537"/>
              <a:gd name="T6" fmla="*/ 2478 w 2574"/>
              <a:gd name="T7" fmla="*/ 59 h 2537"/>
              <a:gd name="T8" fmla="*/ 2429 w 2574"/>
              <a:gd name="T9" fmla="*/ 51 h 2537"/>
              <a:gd name="T10" fmla="*/ 2390 w 2574"/>
              <a:gd name="T11" fmla="*/ 46 h 2537"/>
              <a:gd name="T12" fmla="*/ 2359 w 2574"/>
              <a:gd name="T13" fmla="*/ 42 h 2537"/>
              <a:gd name="T14" fmla="*/ 2307 w 2574"/>
              <a:gd name="T15" fmla="*/ 37 h 2537"/>
              <a:gd name="T16" fmla="*/ 2263 w 2574"/>
              <a:gd name="T17" fmla="*/ 33 h 2537"/>
              <a:gd name="T18" fmla="*/ 2230 w 2574"/>
              <a:gd name="T19" fmla="*/ 30 h 2537"/>
              <a:gd name="T20" fmla="*/ 2187 w 2574"/>
              <a:gd name="T21" fmla="*/ 27 h 2537"/>
              <a:gd name="T22" fmla="*/ 2137 w 2574"/>
              <a:gd name="T23" fmla="*/ 23 h 2537"/>
              <a:gd name="T24" fmla="*/ 2088 w 2574"/>
              <a:gd name="T25" fmla="*/ 20 h 2537"/>
              <a:gd name="T26" fmla="*/ 2036 w 2574"/>
              <a:gd name="T27" fmla="*/ 17 h 2537"/>
              <a:gd name="T28" fmla="*/ 1984 w 2574"/>
              <a:gd name="T29" fmla="*/ 15 h 2537"/>
              <a:gd name="T30" fmla="*/ 1933 w 2574"/>
              <a:gd name="T31" fmla="*/ 12 h 2537"/>
              <a:gd name="T32" fmla="*/ 1882 w 2574"/>
              <a:gd name="T33" fmla="*/ 10 h 2537"/>
              <a:gd name="T34" fmla="*/ 1828 w 2574"/>
              <a:gd name="T35" fmla="*/ 8 h 2537"/>
              <a:gd name="T36" fmla="*/ 1783 w 2574"/>
              <a:gd name="T37" fmla="*/ 7 h 2537"/>
              <a:gd name="T38" fmla="*/ 1745 w 2574"/>
              <a:gd name="T39" fmla="*/ 6 h 2537"/>
              <a:gd name="T40" fmla="*/ 1696 w 2574"/>
              <a:gd name="T41" fmla="*/ 5 h 2537"/>
              <a:gd name="T42" fmla="*/ 1649 w 2574"/>
              <a:gd name="T43" fmla="*/ 4 h 2537"/>
              <a:gd name="T44" fmla="*/ 1606 w 2574"/>
              <a:gd name="T45" fmla="*/ 3 h 2537"/>
              <a:gd name="T46" fmla="*/ 1567 w 2574"/>
              <a:gd name="T47" fmla="*/ 2 h 2537"/>
              <a:gd name="T48" fmla="*/ 1524 w 2574"/>
              <a:gd name="T49" fmla="*/ 1 h 2537"/>
              <a:gd name="T50" fmla="*/ 1454 w 2574"/>
              <a:gd name="T51" fmla="*/ 1 h 2537"/>
              <a:gd name="T52" fmla="*/ 1403 w 2574"/>
              <a:gd name="T53" fmla="*/ 0 h 2537"/>
              <a:gd name="T54" fmla="*/ 1362 w 2574"/>
              <a:gd name="T55" fmla="*/ 0 h 2537"/>
              <a:gd name="T56" fmla="*/ 1310 w 2574"/>
              <a:gd name="T57" fmla="*/ 0 h 2537"/>
              <a:gd name="T58" fmla="*/ 1262 w 2574"/>
              <a:gd name="T59" fmla="*/ 0 h 2537"/>
              <a:gd name="T60" fmla="*/ 1235 w 2574"/>
              <a:gd name="T61" fmla="*/ 0 h 2537"/>
              <a:gd name="T62" fmla="*/ 1190 w 2574"/>
              <a:gd name="T63" fmla="*/ 0 h 2537"/>
              <a:gd name="T64" fmla="*/ 1158 w 2574"/>
              <a:gd name="T65" fmla="*/ 0 h 2537"/>
              <a:gd name="T66" fmla="*/ 1113 w 2574"/>
              <a:gd name="T67" fmla="*/ 1 h 2537"/>
              <a:gd name="T68" fmla="*/ 1073 w 2574"/>
              <a:gd name="T69" fmla="*/ 1 h 2537"/>
              <a:gd name="T70" fmla="*/ 999 w 2574"/>
              <a:gd name="T71" fmla="*/ 2 h 2537"/>
              <a:gd name="T72" fmla="*/ 896 w 2574"/>
              <a:gd name="T73" fmla="*/ 4 h 2537"/>
              <a:gd name="T74" fmla="*/ 862 w 2574"/>
              <a:gd name="T75" fmla="*/ 5 h 2537"/>
              <a:gd name="T76" fmla="*/ 822 w 2574"/>
              <a:gd name="T77" fmla="*/ 6 h 2537"/>
              <a:gd name="T78" fmla="*/ 789 w 2574"/>
              <a:gd name="T79" fmla="*/ 7 h 2537"/>
              <a:gd name="T80" fmla="*/ 737 w 2574"/>
              <a:gd name="T81" fmla="*/ 9 h 2537"/>
              <a:gd name="T82" fmla="*/ 694 w 2574"/>
              <a:gd name="T83" fmla="*/ 10 h 2537"/>
              <a:gd name="T84" fmla="*/ 651 w 2574"/>
              <a:gd name="T85" fmla="*/ 12 h 2537"/>
              <a:gd name="T86" fmla="*/ 588 w 2574"/>
              <a:gd name="T87" fmla="*/ 15 h 2537"/>
              <a:gd name="T88" fmla="*/ 535 w 2574"/>
              <a:gd name="T89" fmla="*/ 17 h 2537"/>
              <a:gd name="T90" fmla="*/ 491 w 2574"/>
              <a:gd name="T91" fmla="*/ 20 h 2537"/>
              <a:gd name="T92" fmla="*/ 457 w 2574"/>
              <a:gd name="T93" fmla="*/ 22 h 2537"/>
              <a:gd name="T94" fmla="*/ 430 w 2574"/>
              <a:gd name="T95" fmla="*/ 23 h 2537"/>
              <a:gd name="T96" fmla="*/ 384 w 2574"/>
              <a:gd name="T97" fmla="*/ 27 h 2537"/>
              <a:gd name="T98" fmla="*/ 345 w 2574"/>
              <a:gd name="T99" fmla="*/ 30 h 2537"/>
              <a:gd name="T100" fmla="*/ 314 w 2574"/>
              <a:gd name="T101" fmla="*/ 33 h 2537"/>
              <a:gd name="T102" fmla="*/ 277 w 2574"/>
              <a:gd name="T103" fmla="*/ 36 h 2537"/>
              <a:gd name="T104" fmla="*/ 236 w 2574"/>
              <a:gd name="T105" fmla="*/ 40 h 2537"/>
              <a:gd name="T106" fmla="*/ 94 w 2574"/>
              <a:gd name="T107" fmla="*/ 60 h 2537"/>
              <a:gd name="T108" fmla="*/ 73 w 2574"/>
              <a:gd name="T109" fmla="*/ 63 h 2537"/>
              <a:gd name="T110" fmla="*/ 55 w 2574"/>
              <a:gd name="T111" fmla="*/ 68 h 2537"/>
              <a:gd name="T112" fmla="*/ 39 w 2574"/>
              <a:gd name="T113" fmla="*/ 72 h 2537"/>
              <a:gd name="T114" fmla="*/ 26 w 2574"/>
              <a:gd name="T115" fmla="*/ 76 h 2537"/>
              <a:gd name="T116" fmla="*/ 16 w 2574"/>
              <a:gd name="T117" fmla="*/ 80 h 2537"/>
              <a:gd name="T118" fmla="*/ 7 w 2574"/>
              <a:gd name="T119" fmla="*/ 84 h 2537"/>
              <a:gd name="T120" fmla="*/ 2 w 2574"/>
              <a:gd name="T121" fmla="*/ 89 h 2537"/>
              <a:gd name="T122" fmla="*/ 0 w 2574"/>
              <a:gd name="T123" fmla="*/ 97 h 2537"/>
              <a:gd name="T124" fmla="*/ 2574 w 2574"/>
              <a:gd name="T125" fmla="*/ 94 h 2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74" h="2537">
                <a:moveTo>
                  <a:pt x="2573" y="91"/>
                </a:moveTo>
                <a:lnTo>
                  <a:pt x="2573" y="90"/>
                </a:lnTo>
                <a:lnTo>
                  <a:pt x="2572" y="89"/>
                </a:lnTo>
                <a:lnTo>
                  <a:pt x="2570" y="87"/>
                </a:lnTo>
                <a:lnTo>
                  <a:pt x="2568" y="85"/>
                </a:lnTo>
                <a:lnTo>
                  <a:pt x="2567" y="84"/>
                </a:lnTo>
                <a:lnTo>
                  <a:pt x="2565" y="83"/>
                </a:lnTo>
                <a:lnTo>
                  <a:pt x="2562" y="81"/>
                </a:lnTo>
                <a:lnTo>
                  <a:pt x="2557" y="79"/>
                </a:lnTo>
                <a:lnTo>
                  <a:pt x="2555" y="79"/>
                </a:lnTo>
                <a:lnTo>
                  <a:pt x="2554" y="78"/>
                </a:lnTo>
                <a:lnTo>
                  <a:pt x="2547" y="75"/>
                </a:lnTo>
                <a:lnTo>
                  <a:pt x="2539" y="73"/>
                </a:lnTo>
                <a:lnTo>
                  <a:pt x="2538" y="72"/>
                </a:lnTo>
                <a:lnTo>
                  <a:pt x="2537" y="72"/>
                </a:lnTo>
                <a:lnTo>
                  <a:pt x="2529" y="70"/>
                </a:lnTo>
                <a:lnTo>
                  <a:pt x="2519" y="68"/>
                </a:lnTo>
                <a:lnTo>
                  <a:pt x="2516" y="67"/>
                </a:lnTo>
                <a:lnTo>
                  <a:pt x="2512" y="66"/>
                </a:lnTo>
                <a:lnTo>
                  <a:pt x="2505" y="64"/>
                </a:lnTo>
                <a:lnTo>
                  <a:pt x="2497" y="63"/>
                </a:lnTo>
                <a:lnTo>
                  <a:pt x="2492" y="62"/>
                </a:lnTo>
                <a:lnTo>
                  <a:pt x="2487" y="61"/>
                </a:lnTo>
                <a:lnTo>
                  <a:pt x="2478" y="59"/>
                </a:lnTo>
                <a:lnTo>
                  <a:pt x="2469" y="57"/>
                </a:lnTo>
                <a:lnTo>
                  <a:pt x="2464" y="56"/>
                </a:lnTo>
                <a:lnTo>
                  <a:pt x="2459" y="55"/>
                </a:lnTo>
                <a:lnTo>
                  <a:pt x="2444" y="53"/>
                </a:lnTo>
                <a:lnTo>
                  <a:pt x="2429" y="51"/>
                </a:lnTo>
                <a:lnTo>
                  <a:pt x="2429" y="51"/>
                </a:lnTo>
                <a:lnTo>
                  <a:pt x="2428" y="50"/>
                </a:lnTo>
                <a:lnTo>
                  <a:pt x="2419" y="49"/>
                </a:lnTo>
                <a:lnTo>
                  <a:pt x="2411" y="48"/>
                </a:lnTo>
                <a:lnTo>
                  <a:pt x="2405" y="47"/>
                </a:lnTo>
                <a:lnTo>
                  <a:pt x="2398" y="47"/>
                </a:lnTo>
                <a:lnTo>
                  <a:pt x="2390" y="46"/>
                </a:lnTo>
                <a:lnTo>
                  <a:pt x="2382" y="45"/>
                </a:lnTo>
                <a:lnTo>
                  <a:pt x="2373" y="44"/>
                </a:lnTo>
                <a:lnTo>
                  <a:pt x="2365" y="43"/>
                </a:lnTo>
                <a:lnTo>
                  <a:pt x="2363" y="43"/>
                </a:lnTo>
                <a:lnTo>
                  <a:pt x="2362" y="42"/>
                </a:lnTo>
                <a:lnTo>
                  <a:pt x="2359" y="42"/>
                </a:lnTo>
                <a:lnTo>
                  <a:pt x="2356" y="42"/>
                </a:lnTo>
                <a:lnTo>
                  <a:pt x="2346" y="41"/>
                </a:lnTo>
                <a:lnTo>
                  <a:pt x="2334" y="40"/>
                </a:lnTo>
                <a:lnTo>
                  <a:pt x="2322" y="38"/>
                </a:lnTo>
                <a:lnTo>
                  <a:pt x="2310" y="37"/>
                </a:lnTo>
                <a:lnTo>
                  <a:pt x="2307" y="37"/>
                </a:lnTo>
                <a:lnTo>
                  <a:pt x="2303" y="37"/>
                </a:lnTo>
                <a:lnTo>
                  <a:pt x="2301" y="36"/>
                </a:lnTo>
                <a:lnTo>
                  <a:pt x="2299" y="36"/>
                </a:lnTo>
                <a:lnTo>
                  <a:pt x="2287" y="35"/>
                </a:lnTo>
                <a:lnTo>
                  <a:pt x="2275" y="34"/>
                </a:lnTo>
                <a:lnTo>
                  <a:pt x="2263" y="33"/>
                </a:lnTo>
                <a:lnTo>
                  <a:pt x="2250" y="32"/>
                </a:lnTo>
                <a:lnTo>
                  <a:pt x="2249" y="32"/>
                </a:lnTo>
                <a:lnTo>
                  <a:pt x="2248" y="32"/>
                </a:lnTo>
                <a:lnTo>
                  <a:pt x="2243" y="31"/>
                </a:lnTo>
                <a:lnTo>
                  <a:pt x="2238" y="31"/>
                </a:lnTo>
                <a:lnTo>
                  <a:pt x="2230" y="30"/>
                </a:lnTo>
                <a:lnTo>
                  <a:pt x="2220" y="30"/>
                </a:lnTo>
                <a:lnTo>
                  <a:pt x="2212" y="29"/>
                </a:lnTo>
                <a:lnTo>
                  <a:pt x="2204" y="28"/>
                </a:lnTo>
                <a:lnTo>
                  <a:pt x="2199" y="28"/>
                </a:lnTo>
                <a:lnTo>
                  <a:pt x="2195" y="28"/>
                </a:lnTo>
                <a:lnTo>
                  <a:pt x="2187" y="27"/>
                </a:lnTo>
                <a:lnTo>
                  <a:pt x="2180" y="27"/>
                </a:lnTo>
                <a:lnTo>
                  <a:pt x="2169" y="26"/>
                </a:lnTo>
                <a:lnTo>
                  <a:pt x="2156" y="25"/>
                </a:lnTo>
                <a:lnTo>
                  <a:pt x="2149" y="25"/>
                </a:lnTo>
                <a:lnTo>
                  <a:pt x="2142" y="23"/>
                </a:lnTo>
                <a:lnTo>
                  <a:pt x="2137" y="23"/>
                </a:lnTo>
                <a:lnTo>
                  <a:pt x="2131" y="22"/>
                </a:lnTo>
                <a:lnTo>
                  <a:pt x="2118" y="22"/>
                </a:lnTo>
                <a:lnTo>
                  <a:pt x="2105" y="21"/>
                </a:lnTo>
                <a:lnTo>
                  <a:pt x="2099" y="21"/>
                </a:lnTo>
                <a:lnTo>
                  <a:pt x="2091" y="20"/>
                </a:lnTo>
                <a:lnTo>
                  <a:pt x="2088" y="20"/>
                </a:lnTo>
                <a:lnTo>
                  <a:pt x="2084" y="20"/>
                </a:lnTo>
                <a:lnTo>
                  <a:pt x="2072" y="19"/>
                </a:lnTo>
                <a:lnTo>
                  <a:pt x="2061" y="18"/>
                </a:lnTo>
                <a:lnTo>
                  <a:pt x="2050" y="18"/>
                </a:lnTo>
                <a:lnTo>
                  <a:pt x="2041" y="17"/>
                </a:lnTo>
                <a:lnTo>
                  <a:pt x="2036" y="17"/>
                </a:lnTo>
                <a:lnTo>
                  <a:pt x="2030" y="17"/>
                </a:lnTo>
                <a:lnTo>
                  <a:pt x="2021" y="16"/>
                </a:lnTo>
                <a:lnTo>
                  <a:pt x="2013" y="16"/>
                </a:lnTo>
                <a:lnTo>
                  <a:pt x="2002" y="15"/>
                </a:lnTo>
                <a:lnTo>
                  <a:pt x="1990" y="15"/>
                </a:lnTo>
                <a:lnTo>
                  <a:pt x="1984" y="15"/>
                </a:lnTo>
                <a:lnTo>
                  <a:pt x="1979" y="14"/>
                </a:lnTo>
                <a:lnTo>
                  <a:pt x="1972" y="14"/>
                </a:lnTo>
                <a:lnTo>
                  <a:pt x="1964" y="14"/>
                </a:lnTo>
                <a:lnTo>
                  <a:pt x="1952" y="13"/>
                </a:lnTo>
                <a:lnTo>
                  <a:pt x="1940" y="13"/>
                </a:lnTo>
                <a:lnTo>
                  <a:pt x="1933" y="12"/>
                </a:lnTo>
                <a:lnTo>
                  <a:pt x="1926" y="12"/>
                </a:lnTo>
                <a:lnTo>
                  <a:pt x="1917" y="12"/>
                </a:lnTo>
                <a:lnTo>
                  <a:pt x="1909" y="11"/>
                </a:lnTo>
                <a:lnTo>
                  <a:pt x="1900" y="11"/>
                </a:lnTo>
                <a:lnTo>
                  <a:pt x="1889" y="11"/>
                </a:lnTo>
                <a:lnTo>
                  <a:pt x="1882" y="10"/>
                </a:lnTo>
                <a:lnTo>
                  <a:pt x="1875" y="10"/>
                </a:lnTo>
                <a:lnTo>
                  <a:pt x="1866" y="10"/>
                </a:lnTo>
                <a:lnTo>
                  <a:pt x="1855" y="9"/>
                </a:lnTo>
                <a:lnTo>
                  <a:pt x="1847" y="9"/>
                </a:lnTo>
                <a:lnTo>
                  <a:pt x="1840" y="9"/>
                </a:lnTo>
                <a:lnTo>
                  <a:pt x="1828" y="8"/>
                </a:lnTo>
                <a:lnTo>
                  <a:pt x="1816" y="8"/>
                </a:lnTo>
                <a:lnTo>
                  <a:pt x="1810" y="8"/>
                </a:lnTo>
                <a:lnTo>
                  <a:pt x="1805" y="8"/>
                </a:lnTo>
                <a:lnTo>
                  <a:pt x="1798" y="7"/>
                </a:lnTo>
                <a:lnTo>
                  <a:pt x="1791" y="7"/>
                </a:lnTo>
                <a:lnTo>
                  <a:pt x="1783" y="7"/>
                </a:lnTo>
                <a:lnTo>
                  <a:pt x="1775" y="7"/>
                </a:lnTo>
                <a:lnTo>
                  <a:pt x="1767" y="6"/>
                </a:lnTo>
                <a:lnTo>
                  <a:pt x="1760" y="6"/>
                </a:lnTo>
                <a:lnTo>
                  <a:pt x="1753" y="6"/>
                </a:lnTo>
                <a:lnTo>
                  <a:pt x="1747" y="6"/>
                </a:lnTo>
                <a:lnTo>
                  <a:pt x="1745" y="6"/>
                </a:lnTo>
                <a:lnTo>
                  <a:pt x="1743" y="6"/>
                </a:lnTo>
                <a:lnTo>
                  <a:pt x="1732" y="5"/>
                </a:lnTo>
                <a:lnTo>
                  <a:pt x="1720" y="5"/>
                </a:lnTo>
                <a:lnTo>
                  <a:pt x="1709" y="5"/>
                </a:lnTo>
                <a:lnTo>
                  <a:pt x="1698" y="5"/>
                </a:lnTo>
                <a:lnTo>
                  <a:pt x="1696" y="5"/>
                </a:lnTo>
                <a:lnTo>
                  <a:pt x="1695" y="5"/>
                </a:lnTo>
                <a:lnTo>
                  <a:pt x="1687" y="4"/>
                </a:lnTo>
                <a:lnTo>
                  <a:pt x="1681" y="4"/>
                </a:lnTo>
                <a:lnTo>
                  <a:pt x="1669" y="4"/>
                </a:lnTo>
                <a:lnTo>
                  <a:pt x="1655" y="4"/>
                </a:lnTo>
                <a:lnTo>
                  <a:pt x="1649" y="4"/>
                </a:lnTo>
                <a:lnTo>
                  <a:pt x="1642" y="3"/>
                </a:lnTo>
                <a:lnTo>
                  <a:pt x="1632" y="3"/>
                </a:lnTo>
                <a:lnTo>
                  <a:pt x="1620" y="3"/>
                </a:lnTo>
                <a:lnTo>
                  <a:pt x="1617" y="3"/>
                </a:lnTo>
                <a:lnTo>
                  <a:pt x="1614" y="3"/>
                </a:lnTo>
                <a:lnTo>
                  <a:pt x="1606" y="3"/>
                </a:lnTo>
                <a:lnTo>
                  <a:pt x="1598" y="3"/>
                </a:lnTo>
                <a:lnTo>
                  <a:pt x="1590" y="2"/>
                </a:lnTo>
                <a:lnTo>
                  <a:pt x="1581" y="2"/>
                </a:lnTo>
                <a:lnTo>
                  <a:pt x="1576" y="2"/>
                </a:lnTo>
                <a:lnTo>
                  <a:pt x="1571" y="2"/>
                </a:lnTo>
                <a:lnTo>
                  <a:pt x="1567" y="2"/>
                </a:lnTo>
                <a:lnTo>
                  <a:pt x="1564" y="2"/>
                </a:lnTo>
                <a:lnTo>
                  <a:pt x="1556" y="2"/>
                </a:lnTo>
                <a:lnTo>
                  <a:pt x="1547" y="2"/>
                </a:lnTo>
                <a:lnTo>
                  <a:pt x="1540" y="2"/>
                </a:lnTo>
                <a:lnTo>
                  <a:pt x="1532" y="1"/>
                </a:lnTo>
                <a:lnTo>
                  <a:pt x="1524" y="1"/>
                </a:lnTo>
                <a:lnTo>
                  <a:pt x="1515" y="1"/>
                </a:lnTo>
                <a:lnTo>
                  <a:pt x="1502" y="1"/>
                </a:lnTo>
                <a:lnTo>
                  <a:pt x="1490" y="1"/>
                </a:lnTo>
                <a:lnTo>
                  <a:pt x="1477" y="1"/>
                </a:lnTo>
                <a:lnTo>
                  <a:pt x="1465" y="1"/>
                </a:lnTo>
                <a:lnTo>
                  <a:pt x="1454" y="1"/>
                </a:lnTo>
                <a:lnTo>
                  <a:pt x="1444" y="0"/>
                </a:lnTo>
                <a:lnTo>
                  <a:pt x="1440" y="0"/>
                </a:lnTo>
                <a:lnTo>
                  <a:pt x="1436" y="0"/>
                </a:lnTo>
                <a:lnTo>
                  <a:pt x="1425" y="0"/>
                </a:lnTo>
                <a:lnTo>
                  <a:pt x="1413" y="0"/>
                </a:lnTo>
                <a:lnTo>
                  <a:pt x="1403" y="0"/>
                </a:lnTo>
                <a:lnTo>
                  <a:pt x="1393" y="0"/>
                </a:lnTo>
                <a:lnTo>
                  <a:pt x="1385" y="0"/>
                </a:lnTo>
                <a:lnTo>
                  <a:pt x="1379" y="0"/>
                </a:lnTo>
                <a:lnTo>
                  <a:pt x="1375" y="0"/>
                </a:lnTo>
                <a:lnTo>
                  <a:pt x="1372" y="0"/>
                </a:lnTo>
                <a:lnTo>
                  <a:pt x="1362" y="0"/>
                </a:lnTo>
                <a:lnTo>
                  <a:pt x="1351" y="0"/>
                </a:lnTo>
                <a:lnTo>
                  <a:pt x="1341" y="0"/>
                </a:lnTo>
                <a:lnTo>
                  <a:pt x="1331" y="0"/>
                </a:lnTo>
                <a:lnTo>
                  <a:pt x="1320" y="0"/>
                </a:lnTo>
                <a:lnTo>
                  <a:pt x="1310" y="0"/>
                </a:lnTo>
                <a:lnTo>
                  <a:pt x="1310" y="0"/>
                </a:lnTo>
                <a:lnTo>
                  <a:pt x="1309" y="0"/>
                </a:lnTo>
                <a:lnTo>
                  <a:pt x="1300" y="0"/>
                </a:lnTo>
                <a:lnTo>
                  <a:pt x="1291" y="0"/>
                </a:lnTo>
                <a:lnTo>
                  <a:pt x="1281" y="0"/>
                </a:lnTo>
                <a:lnTo>
                  <a:pt x="1271" y="0"/>
                </a:lnTo>
                <a:lnTo>
                  <a:pt x="1262" y="0"/>
                </a:lnTo>
                <a:lnTo>
                  <a:pt x="1252" y="0"/>
                </a:lnTo>
                <a:lnTo>
                  <a:pt x="1250" y="0"/>
                </a:lnTo>
                <a:lnTo>
                  <a:pt x="1248" y="0"/>
                </a:lnTo>
                <a:lnTo>
                  <a:pt x="1243" y="0"/>
                </a:lnTo>
                <a:lnTo>
                  <a:pt x="1237" y="0"/>
                </a:lnTo>
                <a:lnTo>
                  <a:pt x="1235" y="0"/>
                </a:lnTo>
                <a:lnTo>
                  <a:pt x="1233" y="0"/>
                </a:lnTo>
                <a:lnTo>
                  <a:pt x="1224" y="0"/>
                </a:lnTo>
                <a:lnTo>
                  <a:pt x="1213" y="0"/>
                </a:lnTo>
                <a:lnTo>
                  <a:pt x="1203" y="0"/>
                </a:lnTo>
                <a:lnTo>
                  <a:pt x="1193" y="0"/>
                </a:lnTo>
                <a:lnTo>
                  <a:pt x="1190" y="0"/>
                </a:lnTo>
                <a:lnTo>
                  <a:pt x="1185" y="0"/>
                </a:lnTo>
                <a:lnTo>
                  <a:pt x="1180" y="0"/>
                </a:lnTo>
                <a:lnTo>
                  <a:pt x="1174" y="0"/>
                </a:lnTo>
                <a:lnTo>
                  <a:pt x="1172" y="0"/>
                </a:lnTo>
                <a:lnTo>
                  <a:pt x="1169" y="0"/>
                </a:lnTo>
                <a:lnTo>
                  <a:pt x="1158" y="0"/>
                </a:lnTo>
                <a:lnTo>
                  <a:pt x="1146" y="0"/>
                </a:lnTo>
                <a:lnTo>
                  <a:pt x="1135" y="0"/>
                </a:lnTo>
                <a:lnTo>
                  <a:pt x="1123" y="1"/>
                </a:lnTo>
                <a:lnTo>
                  <a:pt x="1120" y="1"/>
                </a:lnTo>
                <a:lnTo>
                  <a:pt x="1116" y="1"/>
                </a:lnTo>
                <a:lnTo>
                  <a:pt x="1113" y="1"/>
                </a:lnTo>
                <a:lnTo>
                  <a:pt x="1111" y="1"/>
                </a:lnTo>
                <a:lnTo>
                  <a:pt x="1105" y="1"/>
                </a:lnTo>
                <a:lnTo>
                  <a:pt x="1100" y="1"/>
                </a:lnTo>
                <a:lnTo>
                  <a:pt x="1091" y="1"/>
                </a:lnTo>
                <a:lnTo>
                  <a:pt x="1081" y="1"/>
                </a:lnTo>
                <a:lnTo>
                  <a:pt x="1073" y="1"/>
                </a:lnTo>
                <a:lnTo>
                  <a:pt x="1064" y="1"/>
                </a:lnTo>
                <a:lnTo>
                  <a:pt x="1049" y="1"/>
                </a:lnTo>
                <a:lnTo>
                  <a:pt x="1034" y="2"/>
                </a:lnTo>
                <a:lnTo>
                  <a:pt x="1020" y="2"/>
                </a:lnTo>
                <a:lnTo>
                  <a:pt x="1004" y="2"/>
                </a:lnTo>
                <a:lnTo>
                  <a:pt x="999" y="2"/>
                </a:lnTo>
                <a:lnTo>
                  <a:pt x="994" y="2"/>
                </a:lnTo>
                <a:lnTo>
                  <a:pt x="970" y="3"/>
                </a:lnTo>
                <a:lnTo>
                  <a:pt x="946" y="3"/>
                </a:lnTo>
                <a:lnTo>
                  <a:pt x="923" y="4"/>
                </a:lnTo>
                <a:lnTo>
                  <a:pt x="899" y="4"/>
                </a:lnTo>
                <a:lnTo>
                  <a:pt x="896" y="4"/>
                </a:lnTo>
                <a:lnTo>
                  <a:pt x="892" y="4"/>
                </a:lnTo>
                <a:lnTo>
                  <a:pt x="882" y="4"/>
                </a:lnTo>
                <a:lnTo>
                  <a:pt x="872" y="5"/>
                </a:lnTo>
                <a:lnTo>
                  <a:pt x="868" y="5"/>
                </a:lnTo>
                <a:lnTo>
                  <a:pt x="863" y="5"/>
                </a:lnTo>
                <a:lnTo>
                  <a:pt x="862" y="5"/>
                </a:lnTo>
                <a:lnTo>
                  <a:pt x="861" y="5"/>
                </a:lnTo>
                <a:lnTo>
                  <a:pt x="853" y="5"/>
                </a:lnTo>
                <a:lnTo>
                  <a:pt x="845" y="5"/>
                </a:lnTo>
                <a:lnTo>
                  <a:pt x="837" y="6"/>
                </a:lnTo>
                <a:lnTo>
                  <a:pt x="830" y="6"/>
                </a:lnTo>
                <a:lnTo>
                  <a:pt x="822" y="6"/>
                </a:lnTo>
                <a:lnTo>
                  <a:pt x="814" y="6"/>
                </a:lnTo>
                <a:lnTo>
                  <a:pt x="809" y="6"/>
                </a:lnTo>
                <a:lnTo>
                  <a:pt x="804" y="6"/>
                </a:lnTo>
                <a:lnTo>
                  <a:pt x="802" y="7"/>
                </a:lnTo>
                <a:lnTo>
                  <a:pt x="801" y="7"/>
                </a:lnTo>
                <a:lnTo>
                  <a:pt x="789" y="7"/>
                </a:lnTo>
                <a:lnTo>
                  <a:pt x="777" y="7"/>
                </a:lnTo>
                <a:lnTo>
                  <a:pt x="767" y="8"/>
                </a:lnTo>
                <a:lnTo>
                  <a:pt x="756" y="8"/>
                </a:lnTo>
                <a:lnTo>
                  <a:pt x="748" y="8"/>
                </a:lnTo>
                <a:lnTo>
                  <a:pt x="741" y="8"/>
                </a:lnTo>
                <a:lnTo>
                  <a:pt x="737" y="9"/>
                </a:lnTo>
                <a:lnTo>
                  <a:pt x="732" y="9"/>
                </a:lnTo>
                <a:lnTo>
                  <a:pt x="721" y="9"/>
                </a:lnTo>
                <a:lnTo>
                  <a:pt x="709" y="10"/>
                </a:lnTo>
                <a:lnTo>
                  <a:pt x="703" y="10"/>
                </a:lnTo>
                <a:lnTo>
                  <a:pt x="696" y="10"/>
                </a:lnTo>
                <a:lnTo>
                  <a:pt x="694" y="10"/>
                </a:lnTo>
                <a:lnTo>
                  <a:pt x="692" y="10"/>
                </a:lnTo>
                <a:lnTo>
                  <a:pt x="689" y="10"/>
                </a:lnTo>
                <a:lnTo>
                  <a:pt x="686" y="11"/>
                </a:lnTo>
                <a:lnTo>
                  <a:pt x="674" y="11"/>
                </a:lnTo>
                <a:lnTo>
                  <a:pt x="662" y="11"/>
                </a:lnTo>
                <a:lnTo>
                  <a:pt x="651" y="12"/>
                </a:lnTo>
                <a:lnTo>
                  <a:pt x="639" y="12"/>
                </a:lnTo>
                <a:lnTo>
                  <a:pt x="626" y="13"/>
                </a:lnTo>
                <a:lnTo>
                  <a:pt x="612" y="14"/>
                </a:lnTo>
                <a:lnTo>
                  <a:pt x="606" y="14"/>
                </a:lnTo>
                <a:lnTo>
                  <a:pt x="600" y="14"/>
                </a:lnTo>
                <a:lnTo>
                  <a:pt x="588" y="15"/>
                </a:lnTo>
                <a:lnTo>
                  <a:pt x="575" y="15"/>
                </a:lnTo>
                <a:lnTo>
                  <a:pt x="565" y="16"/>
                </a:lnTo>
                <a:lnTo>
                  <a:pt x="554" y="16"/>
                </a:lnTo>
                <a:lnTo>
                  <a:pt x="550" y="16"/>
                </a:lnTo>
                <a:lnTo>
                  <a:pt x="545" y="17"/>
                </a:lnTo>
                <a:lnTo>
                  <a:pt x="535" y="17"/>
                </a:lnTo>
                <a:lnTo>
                  <a:pt x="526" y="18"/>
                </a:lnTo>
                <a:lnTo>
                  <a:pt x="522" y="18"/>
                </a:lnTo>
                <a:lnTo>
                  <a:pt x="518" y="18"/>
                </a:lnTo>
                <a:lnTo>
                  <a:pt x="508" y="19"/>
                </a:lnTo>
                <a:lnTo>
                  <a:pt x="499" y="19"/>
                </a:lnTo>
                <a:lnTo>
                  <a:pt x="491" y="20"/>
                </a:lnTo>
                <a:lnTo>
                  <a:pt x="481" y="20"/>
                </a:lnTo>
                <a:lnTo>
                  <a:pt x="480" y="20"/>
                </a:lnTo>
                <a:lnTo>
                  <a:pt x="478" y="20"/>
                </a:lnTo>
                <a:lnTo>
                  <a:pt x="472" y="21"/>
                </a:lnTo>
                <a:lnTo>
                  <a:pt x="465" y="21"/>
                </a:lnTo>
                <a:lnTo>
                  <a:pt x="457" y="22"/>
                </a:lnTo>
                <a:lnTo>
                  <a:pt x="448" y="22"/>
                </a:lnTo>
                <a:lnTo>
                  <a:pt x="441" y="23"/>
                </a:lnTo>
                <a:lnTo>
                  <a:pt x="433" y="23"/>
                </a:lnTo>
                <a:lnTo>
                  <a:pt x="433" y="23"/>
                </a:lnTo>
                <a:lnTo>
                  <a:pt x="432" y="23"/>
                </a:lnTo>
                <a:lnTo>
                  <a:pt x="430" y="23"/>
                </a:lnTo>
                <a:lnTo>
                  <a:pt x="427" y="25"/>
                </a:lnTo>
                <a:lnTo>
                  <a:pt x="417" y="25"/>
                </a:lnTo>
                <a:lnTo>
                  <a:pt x="406" y="26"/>
                </a:lnTo>
                <a:lnTo>
                  <a:pt x="396" y="27"/>
                </a:lnTo>
                <a:lnTo>
                  <a:pt x="386" y="27"/>
                </a:lnTo>
                <a:lnTo>
                  <a:pt x="384" y="27"/>
                </a:lnTo>
                <a:lnTo>
                  <a:pt x="383" y="28"/>
                </a:lnTo>
                <a:lnTo>
                  <a:pt x="378" y="28"/>
                </a:lnTo>
                <a:lnTo>
                  <a:pt x="375" y="28"/>
                </a:lnTo>
                <a:lnTo>
                  <a:pt x="365" y="29"/>
                </a:lnTo>
                <a:lnTo>
                  <a:pt x="355" y="30"/>
                </a:lnTo>
                <a:lnTo>
                  <a:pt x="345" y="30"/>
                </a:lnTo>
                <a:lnTo>
                  <a:pt x="335" y="31"/>
                </a:lnTo>
                <a:lnTo>
                  <a:pt x="332" y="31"/>
                </a:lnTo>
                <a:lnTo>
                  <a:pt x="329" y="32"/>
                </a:lnTo>
                <a:lnTo>
                  <a:pt x="326" y="32"/>
                </a:lnTo>
                <a:lnTo>
                  <a:pt x="323" y="32"/>
                </a:lnTo>
                <a:lnTo>
                  <a:pt x="314" y="33"/>
                </a:lnTo>
                <a:lnTo>
                  <a:pt x="306" y="33"/>
                </a:lnTo>
                <a:lnTo>
                  <a:pt x="298" y="34"/>
                </a:lnTo>
                <a:lnTo>
                  <a:pt x="290" y="35"/>
                </a:lnTo>
                <a:lnTo>
                  <a:pt x="285" y="35"/>
                </a:lnTo>
                <a:lnTo>
                  <a:pt x="280" y="36"/>
                </a:lnTo>
                <a:lnTo>
                  <a:pt x="277" y="36"/>
                </a:lnTo>
                <a:lnTo>
                  <a:pt x="275" y="36"/>
                </a:lnTo>
                <a:lnTo>
                  <a:pt x="260" y="38"/>
                </a:lnTo>
                <a:lnTo>
                  <a:pt x="245" y="39"/>
                </a:lnTo>
                <a:lnTo>
                  <a:pt x="241" y="39"/>
                </a:lnTo>
                <a:lnTo>
                  <a:pt x="237" y="40"/>
                </a:lnTo>
                <a:lnTo>
                  <a:pt x="236" y="40"/>
                </a:lnTo>
                <a:lnTo>
                  <a:pt x="235" y="40"/>
                </a:lnTo>
                <a:lnTo>
                  <a:pt x="197" y="44"/>
                </a:lnTo>
                <a:lnTo>
                  <a:pt x="162" y="48"/>
                </a:lnTo>
                <a:lnTo>
                  <a:pt x="130" y="53"/>
                </a:lnTo>
                <a:lnTo>
                  <a:pt x="101" y="57"/>
                </a:lnTo>
                <a:lnTo>
                  <a:pt x="94" y="60"/>
                </a:lnTo>
                <a:lnTo>
                  <a:pt x="88" y="61"/>
                </a:lnTo>
                <a:lnTo>
                  <a:pt x="88" y="61"/>
                </a:lnTo>
                <a:lnTo>
                  <a:pt x="87" y="61"/>
                </a:lnTo>
                <a:lnTo>
                  <a:pt x="83" y="62"/>
                </a:lnTo>
                <a:lnTo>
                  <a:pt x="78" y="62"/>
                </a:lnTo>
                <a:lnTo>
                  <a:pt x="73" y="63"/>
                </a:lnTo>
                <a:lnTo>
                  <a:pt x="68" y="65"/>
                </a:lnTo>
                <a:lnTo>
                  <a:pt x="67" y="65"/>
                </a:lnTo>
                <a:lnTo>
                  <a:pt x="66" y="65"/>
                </a:lnTo>
                <a:lnTo>
                  <a:pt x="62" y="66"/>
                </a:lnTo>
                <a:lnTo>
                  <a:pt x="59" y="67"/>
                </a:lnTo>
                <a:lnTo>
                  <a:pt x="55" y="68"/>
                </a:lnTo>
                <a:lnTo>
                  <a:pt x="51" y="68"/>
                </a:lnTo>
                <a:lnTo>
                  <a:pt x="50" y="69"/>
                </a:lnTo>
                <a:lnTo>
                  <a:pt x="49" y="69"/>
                </a:lnTo>
                <a:lnTo>
                  <a:pt x="45" y="70"/>
                </a:lnTo>
                <a:lnTo>
                  <a:pt x="41" y="71"/>
                </a:lnTo>
                <a:lnTo>
                  <a:pt x="39" y="72"/>
                </a:lnTo>
                <a:lnTo>
                  <a:pt x="36" y="72"/>
                </a:lnTo>
                <a:lnTo>
                  <a:pt x="35" y="73"/>
                </a:lnTo>
                <a:lnTo>
                  <a:pt x="34" y="73"/>
                </a:lnTo>
                <a:lnTo>
                  <a:pt x="30" y="74"/>
                </a:lnTo>
                <a:lnTo>
                  <a:pt x="27" y="75"/>
                </a:lnTo>
                <a:lnTo>
                  <a:pt x="26" y="76"/>
                </a:lnTo>
                <a:lnTo>
                  <a:pt x="24" y="77"/>
                </a:lnTo>
                <a:lnTo>
                  <a:pt x="23" y="77"/>
                </a:lnTo>
                <a:lnTo>
                  <a:pt x="22" y="78"/>
                </a:lnTo>
                <a:lnTo>
                  <a:pt x="19" y="79"/>
                </a:lnTo>
                <a:lnTo>
                  <a:pt x="17" y="80"/>
                </a:lnTo>
                <a:lnTo>
                  <a:pt x="16" y="80"/>
                </a:lnTo>
                <a:lnTo>
                  <a:pt x="14" y="81"/>
                </a:lnTo>
                <a:lnTo>
                  <a:pt x="12" y="81"/>
                </a:lnTo>
                <a:lnTo>
                  <a:pt x="11" y="82"/>
                </a:lnTo>
                <a:lnTo>
                  <a:pt x="9" y="83"/>
                </a:lnTo>
                <a:lnTo>
                  <a:pt x="7" y="84"/>
                </a:lnTo>
                <a:lnTo>
                  <a:pt x="7" y="84"/>
                </a:lnTo>
                <a:lnTo>
                  <a:pt x="6" y="85"/>
                </a:lnTo>
                <a:lnTo>
                  <a:pt x="5" y="86"/>
                </a:lnTo>
                <a:lnTo>
                  <a:pt x="4" y="86"/>
                </a:lnTo>
                <a:lnTo>
                  <a:pt x="3" y="88"/>
                </a:lnTo>
                <a:lnTo>
                  <a:pt x="2" y="89"/>
                </a:lnTo>
                <a:lnTo>
                  <a:pt x="2" y="89"/>
                </a:lnTo>
                <a:lnTo>
                  <a:pt x="1" y="89"/>
                </a:lnTo>
                <a:lnTo>
                  <a:pt x="0" y="91"/>
                </a:lnTo>
                <a:lnTo>
                  <a:pt x="0" y="94"/>
                </a:lnTo>
                <a:lnTo>
                  <a:pt x="0" y="94"/>
                </a:lnTo>
                <a:lnTo>
                  <a:pt x="0" y="95"/>
                </a:lnTo>
                <a:lnTo>
                  <a:pt x="0" y="97"/>
                </a:lnTo>
                <a:lnTo>
                  <a:pt x="1" y="99"/>
                </a:lnTo>
                <a:lnTo>
                  <a:pt x="1288" y="2537"/>
                </a:lnTo>
                <a:lnTo>
                  <a:pt x="2574" y="99"/>
                </a:lnTo>
                <a:lnTo>
                  <a:pt x="2574" y="98"/>
                </a:lnTo>
                <a:lnTo>
                  <a:pt x="2574" y="97"/>
                </a:lnTo>
                <a:lnTo>
                  <a:pt x="2574" y="94"/>
                </a:lnTo>
                <a:lnTo>
                  <a:pt x="2573" y="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Inter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70978D1-914C-AAE8-7E71-0890DB541CC4}"/>
              </a:ext>
            </a:extLst>
          </p:cNvPr>
          <p:cNvSpPr>
            <a:spLocks/>
          </p:cNvSpPr>
          <p:nvPr/>
        </p:nvSpPr>
        <p:spPr bwMode="auto">
          <a:xfrm flipV="1">
            <a:off x="2638722" y="2297710"/>
            <a:ext cx="749254" cy="56019"/>
          </a:xfrm>
          <a:custGeom>
            <a:avLst/>
            <a:gdLst>
              <a:gd name="T0" fmla="*/ 2572 w 2574"/>
              <a:gd name="T1" fmla="*/ 102 h 190"/>
              <a:gd name="T2" fmla="*/ 2556 w 2574"/>
              <a:gd name="T3" fmla="*/ 111 h 190"/>
              <a:gd name="T4" fmla="*/ 2527 w 2574"/>
              <a:gd name="T5" fmla="*/ 120 h 190"/>
              <a:gd name="T6" fmla="*/ 2488 w 2574"/>
              <a:gd name="T7" fmla="*/ 130 h 190"/>
              <a:gd name="T8" fmla="*/ 2408 w 2574"/>
              <a:gd name="T9" fmla="*/ 142 h 190"/>
              <a:gd name="T10" fmla="*/ 2266 w 2574"/>
              <a:gd name="T11" fmla="*/ 157 h 190"/>
              <a:gd name="T12" fmla="*/ 2088 w 2574"/>
              <a:gd name="T13" fmla="*/ 170 h 190"/>
              <a:gd name="T14" fmla="*/ 1881 w 2574"/>
              <a:gd name="T15" fmla="*/ 180 h 190"/>
              <a:gd name="T16" fmla="*/ 1648 w 2574"/>
              <a:gd name="T17" fmla="*/ 186 h 190"/>
              <a:gd name="T18" fmla="*/ 1397 w 2574"/>
              <a:gd name="T19" fmla="*/ 190 h 190"/>
              <a:gd name="T20" fmla="*/ 1133 w 2574"/>
              <a:gd name="T21" fmla="*/ 189 h 190"/>
              <a:gd name="T22" fmla="*/ 882 w 2574"/>
              <a:gd name="T23" fmla="*/ 185 h 190"/>
              <a:gd name="T24" fmla="*/ 654 w 2574"/>
              <a:gd name="T25" fmla="*/ 178 h 190"/>
              <a:gd name="T26" fmla="*/ 451 w 2574"/>
              <a:gd name="T27" fmla="*/ 168 h 190"/>
              <a:gd name="T28" fmla="*/ 279 w 2574"/>
              <a:gd name="T29" fmla="*/ 154 h 190"/>
              <a:gd name="T30" fmla="*/ 144 w 2574"/>
              <a:gd name="T31" fmla="*/ 139 h 190"/>
              <a:gd name="T32" fmla="*/ 70 w 2574"/>
              <a:gd name="T33" fmla="*/ 127 h 190"/>
              <a:gd name="T34" fmla="*/ 35 w 2574"/>
              <a:gd name="T35" fmla="*/ 117 h 190"/>
              <a:gd name="T36" fmla="*/ 11 w 2574"/>
              <a:gd name="T37" fmla="*/ 108 h 190"/>
              <a:gd name="T38" fmla="*/ 0 w 2574"/>
              <a:gd name="T39" fmla="*/ 99 h 190"/>
              <a:gd name="T40" fmla="*/ 2 w 2574"/>
              <a:gd name="T41" fmla="*/ 88 h 190"/>
              <a:gd name="T42" fmla="*/ 18 w 2574"/>
              <a:gd name="T43" fmla="*/ 79 h 190"/>
              <a:gd name="T44" fmla="*/ 47 w 2574"/>
              <a:gd name="T45" fmla="*/ 70 h 190"/>
              <a:gd name="T46" fmla="*/ 86 w 2574"/>
              <a:gd name="T47" fmla="*/ 61 h 190"/>
              <a:gd name="T48" fmla="*/ 166 w 2574"/>
              <a:gd name="T49" fmla="*/ 48 h 190"/>
              <a:gd name="T50" fmla="*/ 308 w 2574"/>
              <a:gd name="T51" fmla="*/ 33 h 190"/>
              <a:gd name="T52" fmla="*/ 486 w 2574"/>
              <a:gd name="T53" fmla="*/ 20 h 190"/>
              <a:gd name="T54" fmla="*/ 693 w 2574"/>
              <a:gd name="T55" fmla="*/ 10 h 190"/>
              <a:gd name="T56" fmla="*/ 926 w 2574"/>
              <a:gd name="T57" fmla="*/ 3 h 190"/>
              <a:gd name="T58" fmla="*/ 1177 w 2574"/>
              <a:gd name="T59" fmla="*/ 0 h 190"/>
              <a:gd name="T60" fmla="*/ 1441 w 2574"/>
              <a:gd name="T61" fmla="*/ 0 h 190"/>
              <a:gd name="T62" fmla="*/ 1692 w 2574"/>
              <a:gd name="T63" fmla="*/ 4 h 190"/>
              <a:gd name="T64" fmla="*/ 1920 w 2574"/>
              <a:gd name="T65" fmla="*/ 12 h 190"/>
              <a:gd name="T66" fmla="*/ 2123 w 2574"/>
              <a:gd name="T67" fmla="*/ 22 h 190"/>
              <a:gd name="T68" fmla="*/ 2295 w 2574"/>
              <a:gd name="T69" fmla="*/ 36 h 190"/>
              <a:gd name="T70" fmla="*/ 2430 w 2574"/>
              <a:gd name="T71" fmla="*/ 51 h 190"/>
              <a:gd name="T72" fmla="*/ 2504 w 2574"/>
              <a:gd name="T73" fmla="*/ 64 h 190"/>
              <a:gd name="T74" fmla="*/ 2539 w 2574"/>
              <a:gd name="T75" fmla="*/ 73 h 190"/>
              <a:gd name="T76" fmla="*/ 2563 w 2574"/>
              <a:gd name="T77" fmla="*/ 82 h 190"/>
              <a:gd name="T78" fmla="*/ 2574 w 2574"/>
              <a:gd name="T79" fmla="*/ 9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74" h="190">
                <a:moveTo>
                  <a:pt x="2574" y="97"/>
                </a:moveTo>
                <a:lnTo>
                  <a:pt x="2572" y="102"/>
                </a:lnTo>
                <a:lnTo>
                  <a:pt x="2566" y="107"/>
                </a:lnTo>
                <a:lnTo>
                  <a:pt x="2556" y="111"/>
                </a:lnTo>
                <a:lnTo>
                  <a:pt x="2544" y="116"/>
                </a:lnTo>
                <a:lnTo>
                  <a:pt x="2527" y="120"/>
                </a:lnTo>
                <a:lnTo>
                  <a:pt x="2510" y="125"/>
                </a:lnTo>
                <a:lnTo>
                  <a:pt x="2488" y="130"/>
                </a:lnTo>
                <a:lnTo>
                  <a:pt x="2465" y="134"/>
                </a:lnTo>
                <a:lnTo>
                  <a:pt x="2408" y="142"/>
                </a:lnTo>
                <a:lnTo>
                  <a:pt x="2342" y="150"/>
                </a:lnTo>
                <a:lnTo>
                  <a:pt x="2266" y="157"/>
                </a:lnTo>
                <a:lnTo>
                  <a:pt x="2181" y="164"/>
                </a:lnTo>
                <a:lnTo>
                  <a:pt x="2088" y="170"/>
                </a:lnTo>
                <a:lnTo>
                  <a:pt x="1988" y="175"/>
                </a:lnTo>
                <a:lnTo>
                  <a:pt x="1881" y="180"/>
                </a:lnTo>
                <a:lnTo>
                  <a:pt x="1768" y="183"/>
                </a:lnTo>
                <a:lnTo>
                  <a:pt x="1648" y="186"/>
                </a:lnTo>
                <a:lnTo>
                  <a:pt x="1525" y="189"/>
                </a:lnTo>
                <a:lnTo>
                  <a:pt x="1397" y="190"/>
                </a:lnTo>
                <a:lnTo>
                  <a:pt x="1265" y="190"/>
                </a:lnTo>
                <a:lnTo>
                  <a:pt x="1133" y="189"/>
                </a:lnTo>
                <a:lnTo>
                  <a:pt x="1006" y="188"/>
                </a:lnTo>
                <a:lnTo>
                  <a:pt x="882" y="185"/>
                </a:lnTo>
                <a:lnTo>
                  <a:pt x="765" y="182"/>
                </a:lnTo>
                <a:lnTo>
                  <a:pt x="654" y="178"/>
                </a:lnTo>
                <a:lnTo>
                  <a:pt x="548" y="173"/>
                </a:lnTo>
                <a:lnTo>
                  <a:pt x="451" y="168"/>
                </a:lnTo>
                <a:lnTo>
                  <a:pt x="361" y="162"/>
                </a:lnTo>
                <a:lnTo>
                  <a:pt x="279" y="154"/>
                </a:lnTo>
                <a:lnTo>
                  <a:pt x="207" y="147"/>
                </a:lnTo>
                <a:lnTo>
                  <a:pt x="144" y="139"/>
                </a:lnTo>
                <a:lnTo>
                  <a:pt x="92" y="131"/>
                </a:lnTo>
                <a:lnTo>
                  <a:pt x="70" y="127"/>
                </a:lnTo>
                <a:lnTo>
                  <a:pt x="51" y="121"/>
                </a:lnTo>
                <a:lnTo>
                  <a:pt x="35" y="117"/>
                </a:lnTo>
                <a:lnTo>
                  <a:pt x="22" y="113"/>
                </a:lnTo>
                <a:lnTo>
                  <a:pt x="11" y="108"/>
                </a:lnTo>
                <a:lnTo>
                  <a:pt x="4" y="103"/>
                </a:lnTo>
                <a:lnTo>
                  <a:pt x="0" y="99"/>
                </a:lnTo>
                <a:lnTo>
                  <a:pt x="0" y="94"/>
                </a:lnTo>
                <a:lnTo>
                  <a:pt x="2" y="88"/>
                </a:lnTo>
                <a:lnTo>
                  <a:pt x="8" y="83"/>
                </a:lnTo>
                <a:lnTo>
                  <a:pt x="18" y="79"/>
                </a:lnTo>
                <a:lnTo>
                  <a:pt x="30" y="74"/>
                </a:lnTo>
                <a:lnTo>
                  <a:pt x="47" y="70"/>
                </a:lnTo>
                <a:lnTo>
                  <a:pt x="64" y="65"/>
                </a:lnTo>
                <a:lnTo>
                  <a:pt x="86" y="61"/>
                </a:lnTo>
                <a:lnTo>
                  <a:pt x="109" y="56"/>
                </a:lnTo>
                <a:lnTo>
                  <a:pt x="166" y="48"/>
                </a:lnTo>
                <a:lnTo>
                  <a:pt x="232" y="40"/>
                </a:lnTo>
                <a:lnTo>
                  <a:pt x="308" y="33"/>
                </a:lnTo>
                <a:lnTo>
                  <a:pt x="393" y="27"/>
                </a:lnTo>
                <a:lnTo>
                  <a:pt x="486" y="20"/>
                </a:lnTo>
                <a:lnTo>
                  <a:pt x="586" y="15"/>
                </a:lnTo>
                <a:lnTo>
                  <a:pt x="693" y="10"/>
                </a:lnTo>
                <a:lnTo>
                  <a:pt x="806" y="6"/>
                </a:lnTo>
                <a:lnTo>
                  <a:pt x="926" y="3"/>
                </a:lnTo>
                <a:lnTo>
                  <a:pt x="1049" y="1"/>
                </a:lnTo>
                <a:lnTo>
                  <a:pt x="1177" y="0"/>
                </a:lnTo>
                <a:lnTo>
                  <a:pt x="1309" y="0"/>
                </a:lnTo>
                <a:lnTo>
                  <a:pt x="1441" y="0"/>
                </a:lnTo>
                <a:lnTo>
                  <a:pt x="1568" y="2"/>
                </a:lnTo>
                <a:lnTo>
                  <a:pt x="1692" y="4"/>
                </a:lnTo>
                <a:lnTo>
                  <a:pt x="1809" y="8"/>
                </a:lnTo>
                <a:lnTo>
                  <a:pt x="1920" y="12"/>
                </a:lnTo>
                <a:lnTo>
                  <a:pt x="2026" y="17"/>
                </a:lnTo>
                <a:lnTo>
                  <a:pt x="2123" y="22"/>
                </a:lnTo>
                <a:lnTo>
                  <a:pt x="2213" y="29"/>
                </a:lnTo>
                <a:lnTo>
                  <a:pt x="2295" y="36"/>
                </a:lnTo>
                <a:lnTo>
                  <a:pt x="2367" y="43"/>
                </a:lnTo>
                <a:lnTo>
                  <a:pt x="2430" y="51"/>
                </a:lnTo>
                <a:lnTo>
                  <a:pt x="2482" y="60"/>
                </a:lnTo>
                <a:lnTo>
                  <a:pt x="2504" y="64"/>
                </a:lnTo>
                <a:lnTo>
                  <a:pt x="2523" y="68"/>
                </a:lnTo>
                <a:lnTo>
                  <a:pt x="2539" y="73"/>
                </a:lnTo>
                <a:lnTo>
                  <a:pt x="2552" y="77"/>
                </a:lnTo>
                <a:lnTo>
                  <a:pt x="2563" y="82"/>
                </a:lnTo>
                <a:lnTo>
                  <a:pt x="2570" y="87"/>
                </a:lnTo>
                <a:lnTo>
                  <a:pt x="2574" y="91"/>
                </a:lnTo>
                <a:lnTo>
                  <a:pt x="2574" y="9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/>
              <a:cs typeface="+mn-cs"/>
            </a:endParaRP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F55FDB09-4EBC-7A86-27B3-38D2DD903B2E}"/>
              </a:ext>
            </a:extLst>
          </p:cNvPr>
          <p:cNvSpPr/>
          <p:nvPr/>
        </p:nvSpPr>
        <p:spPr>
          <a:xfrm>
            <a:off x="2562197" y="1745399"/>
            <a:ext cx="902305" cy="57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11" name="Rectangle 67">
            <a:extLst>
              <a:ext uri="{FF2B5EF4-FFF2-40B4-BE49-F238E27FC236}">
                <a16:creationId xmlns:a16="http://schemas.microsoft.com/office/drawing/2014/main" id="{3BFFABA1-16F8-DF9C-460C-EA0EDBC50C22}"/>
              </a:ext>
            </a:extLst>
          </p:cNvPr>
          <p:cNvSpPr/>
          <p:nvPr/>
        </p:nvSpPr>
        <p:spPr>
          <a:xfrm>
            <a:off x="2557360" y="2722431"/>
            <a:ext cx="902305" cy="57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/>
                <a:cs typeface="Segoe UI Light" panose="020B0502040204020203" pitchFamily="34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onyOS Sans SC"/>
              <a:cs typeface="Segoe UI Light" panose="020B0502040204020203" pitchFamily="34" charset="0"/>
            </a:endParaRPr>
          </a:p>
        </p:txBody>
      </p:sp>
      <p:sp>
        <p:nvSpPr>
          <p:cNvPr id="12" name="Rectangle 68">
            <a:extLst>
              <a:ext uri="{FF2B5EF4-FFF2-40B4-BE49-F238E27FC236}">
                <a16:creationId xmlns:a16="http://schemas.microsoft.com/office/drawing/2014/main" id="{26D4A172-6D61-E84D-0FFC-50E93DBFC132}"/>
              </a:ext>
            </a:extLst>
          </p:cNvPr>
          <p:cNvSpPr/>
          <p:nvPr/>
        </p:nvSpPr>
        <p:spPr>
          <a:xfrm>
            <a:off x="2557360" y="3712336"/>
            <a:ext cx="902305" cy="57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3" name="Rectangle 69">
            <a:extLst>
              <a:ext uri="{FF2B5EF4-FFF2-40B4-BE49-F238E27FC236}">
                <a16:creationId xmlns:a16="http://schemas.microsoft.com/office/drawing/2014/main" id="{14A65FF4-FA68-5F19-D9BA-5E7D28B1D126}"/>
              </a:ext>
            </a:extLst>
          </p:cNvPr>
          <p:cNvSpPr/>
          <p:nvPr/>
        </p:nvSpPr>
        <p:spPr>
          <a:xfrm>
            <a:off x="2557360" y="4708988"/>
            <a:ext cx="902305" cy="57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onyOS Sans SC"/>
                <a:cs typeface="Segoe UI Light" panose="020B0502040204020203" pitchFamily="34" charset="0"/>
              </a:rPr>
              <a:t>4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C04C74D-013B-8AB7-AB88-B69975D8C1A6}"/>
              </a:ext>
            </a:extLst>
          </p:cNvPr>
          <p:cNvCxnSpPr>
            <a:cxnSpLocks/>
          </p:cNvCxnSpPr>
          <p:nvPr/>
        </p:nvCxnSpPr>
        <p:spPr>
          <a:xfrm>
            <a:off x="3410388" y="1987420"/>
            <a:ext cx="2533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CF1DB9B-B5C0-FDDA-7D41-70461E6C520D}"/>
              </a:ext>
            </a:extLst>
          </p:cNvPr>
          <p:cNvSpPr txBox="1"/>
          <p:nvPr/>
        </p:nvSpPr>
        <p:spPr>
          <a:xfrm>
            <a:off x="6780642" y="1979366"/>
            <a:ext cx="4092583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93B484-9894-3645-0E05-CF01CCE79D14}"/>
              </a:ext>
            </a:extLst>
          </p:cNvPr>
          <p:cNvSpPr txBox="1"/>
          <p:nvPr/>
        </p:nvSpPr>
        <p:spPr>
          <a:xfrm>
            <a:off x="6780642" y="1710421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DFDFA53-AD66-3BBE-DEA4-683063C13B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54954" y="1721348"/>
            <a:ext cx="531316" cy="53131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907F079-C39E-D439-61DD-AAD6C7BAA90D}"/>
              </a:ext>
            </a:extLst>
          </p:cNvPr>
          <p:cNvCxnSpPr>
            <a:cxnSpLocks/>
          </p:cNvCxnSpPr>
          <p:nvPr/>
        </p:nvCxnSpPr>
        <p:spPr>
          <a:xfrm>
            <a:off x="3839013" y="3025645"/>
            <a:ext cx="21050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B5FA705-84A9-ADA2-9255-4E671DE6AFD6}"/>
              </a:ext>
            </a:extLst>
          </p:cNvPr>
          <p:cNvCxnSpPr>
            <a:cxnSpLocks/>
          </p:cNvCxnSpPr>
          <p:nvPr/>
        </p:nvCxnSpPr>
        <p:spPr>
          <a:xfrm>
            <a:off x="4210488" y="4063870"/>
            <a:ext cx="17335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64C7C37-939D-2B24-8773-8F2A168E6793}"/>
              </a:ext>
            </a:extLst>
          </p:cNvPr>
          <p:cNvCxnSpPr>
            <a:cxnSpLocks/>
          </p:cNvCxnSpPr>
          <p:nvPr/>
        </p:nvCxnSpPr>
        <p:spPr>
          <a:xfrm>
            <a:off x="4667688" y="5102095"/>
            <a:ext cx="12763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8A97D21D-1CF4-602F-D08F-20AF6C3F0C11}"/>
              </a:ext>
            </a:extLst>
          </p:cNvPr>
          <p:cNvSpPr txBox="1"/>
          <p:nvPr/>
        </p:nvSpPr>
        <p:spPr>
          <a:xfrm>
            <a:off x="6780642" y="3036641"/>
            <a:ext cx="4092583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69045BC-E21C-4C3E-B63D-8B06F74F12E1}"/>
              </a:ext>
            </a:extLst>
          </p:cNvPr>
          <p:cNvSpPr txBox="1"/>
          <p:nvPr/>
        </p:nvSpPr>
        <p:spPr>
          <a:xfrm>
            <a:off x="6780642" y="2767696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C9A3D387-2CC1-69D4-B2CD-6AA0C724C1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54954" y="2778623"/>
            <a:ext cx="531316" cy="53131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3CE85E-7DD9-E27B-AE56-B020548C3743}"/>
              </a:ext>
            </a:extLst>
          </p:cNvPr>
          <p:cNvSpPr txBox="1"/>
          <p:nvPr/>
        </p:nvSpPr>
        <p:spPr>
          <a:xfrm>
            <a:off x="6780642" y="4091000"/>
            <a:ext cx="4092583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7DA9BCD-BE8C-E2B3-0D09-062EE72C0BE3}"/>
              </a:ext>
            </a:extLst>
          </p:cNvPr>
          <p:cNvSpPr txBox="1"/>
          <p:nvPr/>
        </p:nvSpPr>
        <p:spPr>
          <a:xfrm>
            <a:off x="6780642" y="3822055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EB576448-E68D-DDC4-0547-763570ADA2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54954" y="3832982"/>
            <a:ext cx="531316" cy="53131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3F26AF2-279F-428B-1D90-2E142EDDBB04}"/>
              </a:ext>
            </a:extLst>
          </p:cNvPr>
          <p:cNvSpPr txBox="1"/>
          <p:nvPr/>
        </p:nvSpPr>
        <p:spPr>
          <a:xfrm>
            <a:off x="6780642" y="5117368"/>
            <a:ext cx="4092583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5A34FAA-AF91-59C3-3FE0-D4AA3E65555B}"/>
              </a:ext>
            </a:extLst>
          </p:cNvPr>
          <p:cNvSpPr txBox="1"/>
          <p:nvPr/>
        </p:nvSpPr>
        <p:spPr>
          <a:xfrm>
            <a:off x="6780642" y="4848423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608047F-5EFF-92E8-C3E0-8B1878FA7C0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154954" y="4859350"/>
            <a:ext cx="531316" cy="53131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FD4635C-1C2B-22A2-787E-089CEBE13AA0}"/>
              </a:ext>
            </a:extLst>
          </p:cNvPr>
          <p:cNvCxnSpPr/>
          <p:nvPr/>
        </p:nvCxnSpPr>
        <p:spPr>
          <a:xfrm>
            <a:off x="6241218" y="2590800"/>
            <a:ext cx="44043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65AD7B5A-E882-4B8B-018C-03F708E31433}"/>
              </a:ext>
            </a:extLst>
          </p:cNvPr>
          <p:cNvCxnSpPr/>
          <p:nvPr/>
        </p:nvCxnSpPr>
        <p:spPr>
          <a:xfrm>
            <a:off x="6241218" y="3672840"/>
            <a:ext cx="44043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94CD751-090A-0D49-CE5C-A268C7F32311}"/>
              </a:ext>
            </a:extLst>
          </p:cNvPr>
          <p:cNvCxnSpPr/>
          <p:nvPr/>
        </p:nvCxnSpPr>
        <p:spPr>
          <a:xfrm>
            <a:off x="6241218" y="4754880"/>
            <a:ext cx="44043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3D255B52-B243-16DB-FD7C-7059581CD34E}"/>
              </a:ext>
            </a:extLst>
          </p:cNvPr>
          <p:cNvSpPr/>
          <p:nvPr/>
        </p:nvSpPr>
        <p:spPr>
          <a:xfrm>
            <a:off x="6311542" y="1838408"/>
            <a:ext cx="218140" cy="280506"/>
          </a:xfrm>
          <a:custGeom>
            <a:avLst/>
            <a:gdLst>
              <a:gd name="connsiteX0" fmla="*/ 61567 w 439990"/>
              <a:gd name="connsiteY0" fmla="*/ 366119 h 565782"/>
              <a:gd name="connsiteX1" fmla="*/ 68358 w 439990"/>
              <a:gd name="connsiteY1" fmla="*/ 366119 h 565782"/>
              <a:gd name="connsiteX2" fmla="*/ 183142 w 439990"/>
              <a:gd name="connsiteY2" fmla="*/ 477995 h 565782"/>
              <a:gd name="connsiteX3" fmla="*/ 219519 w 439990"/>
              <a:gd name="connsiteY3" fmla="*/ 489796 h 565782"/>
              <a:gd name="connsiteX4" fmla="*/ 257511 w 439990"/>
              <a:gd name="connsiteY4" fmla="*/ 476540 h 565782"/>
              <a:gd name="connsiteX5" fmla="*/ 368093 w 439990"/>
              <a:gd name="connsiteY5" fmla="*/ 366119 h 565782"/>
              <a:gd name="connsiteX6" fmla="*/ 377471 w 439990"/>
              <a:gd name="connsiteY6" fmla="*/ 366119 h 565782"/>
              <a:gd name="connsiteX7" fmla="*/ 409805 w 439990"/>
              <a:gd name="connsiteY7" fmla="*/ 392148 h 565782"/>
              <a:gd name="connsiteX8" fmla="*/ 439228 w 439990"/>
              <a:gd name="connsiteY8" fmla="*/ 525364 h 565782"/>
              <a:gd name="connsiteX9" fmla="*/ 439988 w 439990"/>
              <a:gd name="connsiteY9" fmla="*/ 532122 h 565782"/>
              <a:gd name="connsiteX10" fmla="*/ 407057 w 439990"/>
              <a:gd name="connsiteY10" fmla="*/ 565782 h 565782"/>
              <a:gd name="connsiteX11" fmla="*/ 33113 w 439990"/>
              <a:gd name="connsiteY11" fmla="*/ 565782 h 565782"/>
              <a:gd name="connsiteX12" fmla="*/ 26033 w 439990"/>
              <a:gd name="connsiteY12" fmla="*/ 565006 h 565782"/>
              <a:gd name="connsiteX13" fmla="*/ 779 w 439990"/>
              <a:gd name="connsiteY13" fmla="*/ 525527 h 565782"/>
              <a:gd name="connsiteX14" fmla="*/ 29233 w 439990"/>
              <a:gd name="connsiteY14" fmla="*/ 392472 h 565782"/>
              <a:gd name="connsiteX15" fmla="*/ 61567 w 439990"/>
              <a:gd name="connsiteY15" fmla="*/ 366119 h 565782"/>
              <a:gd name="connsiteX16" fmla="*/ 220166 w 439990"/>
              <a:gd name="connsiteY16" fmla="*/ 108094 h 565782"/>
              <a:gd name="connsiteX17" fmla="*/ 149031 w 439990"/>
              <a:gd name="connsiteY17" fmla="*/ 179227 h 565782"/>
              <a:gd name="connsiteX18" fmla="*/ 149031 w 439990"/>
              <a:gd name="connsiteY18" fmla="*/ 179390 h 565782"/>
              <a:gd name="connsiteX19" fmla="*/ 220166 w 439990"/>
              <a:gd name="connsiteY19" fmla="*/ 250524 h 565782"/>
              <a:gd name="connsiteX20" fmla="*/ 220327 w 439990"/>
              <a:gd name="connsiteY20" fmla="*/ 250524 h 565782"/>
              <a:gd name="connsiteX21" fmla="*/ 291301 w 439990"/>
              <a:gd name="connsiteY21" fmla="*/ 179227 h 565782"/>
              <a:gd name="connsiteX22" fmla="*/ 220166 w 439990"/>
              <a:gd name="connsiteY22" fmla="*/ 108094 h 565782"/>
              <a:gd name="connsiteX23" fmla="*/ 220263 w 439990"/>
              <a:gd name="connsiteY23" fmla="*/ 0 h 565782"/>
              <a:gd name="connsiteX24" fmla="*/ 399457 w 439990"/>
              <a:gd name="connsiteY24" fmla="*/ 179712 h 565782"/>
              <a:gd name="connsiteX25" fmla="*/ 232937 w 439990"/>
              <a:gd name="connsiteY25" fmla="*/ 445175 h 565782"/>
              <a:gd name="connsiteX26" fmla="*/ 206908 w 439990"/>
              <a:gd name="connsiteY26" fmla="*/ 445175 h 565782"/>
              <a:gd name="connsiteX27" fmla="*/ 41682 w 439990"/>
              <a:gd name="connsiteY27" fmla="*/ 198305 h 565782"/>
              <a:gd name="connsiteX28" fmla="*/ 200441 w 439990"/>
              <a:gd name="connsiteY28" fmla="*/ 1067 h 565782"/>
              <a:gd name="connsiteX29" fmla="*/ 220263 w 439990"/>
              <a:gd name="connsiteY29" fmla="*/ 0 h 5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9990" h="565782">
                <a:moveTo>
                  <a:pt x="61567" y="366119"/>
                </a:moveTo>
                <a:lnTo>
                  <a:pt x="68358" y="366119"/>
                </a:lnTo>
                <a:cubicBezTo>
                  <a:pt x="100917" y="408849"/>
                  <a:pt x="139590" y="446550"/>
                  <a:pt x="183142" y="477995"/>
                </a:cubicBezTo>
                <a:cubicBezTo>
                  <a:pt x="193732" y="485626"/>
                  <a:pt x="206457" y="489749"/>
                  <a:pt x="219519" y="489796"/>
                </a:cubicBezTo>
                <a:cubicBezTo>
                  <a:pt x="233308" y="489781"/>
                  <a:pt x="246695" y="485108"/>
                  <a:pt x="257511" y="476540"/>
                </a:cubicBezTo>
                <a:cubicBezTo>
                  <a:pt x="299093" y="444771"/>
                  <a:pt x="336277" y="407653"/>
                  <a:pt x="368093" y="366119"/>
                </a:cubicBezTo>
                <a:lnTo>
                  <a:pt x="377471" y="366119"/>
                </a:lnTo>
                <a:cubicBezTo>
                  <a:pt x="392991" y="366200"/>
                  <a:pt x="406410" y="376999"/>
                  <a:pt x="409805" y="392148"/>
                </a:cubicBezTo>
                <a:lnTo>
                  <a:pt x="439228" y="525364"/>
                </a:lnTo>
                <a:cubicBezTo>
                  <a:pt x="439713" y="527579"/>
                  <a:pt x="439973" y="529843"/>
                  <a:pt x="439988" y="532122"/>
                </a:cubicBezTo>
                <a:cubicBezTo>
                  <a:pt x="440198" y="550504"/>
                  <a:pt x="425454" y="565589"/>
                  <a:pt x="407057" y="565782"/>
                </a:cubicBezTo>
                <a:lnTo>
                  <a:pt x="33113" y="565782"/>
                </a:lnTo>
                <a:cubicBezTo>
                  <a:pt x="30736" y="565782"/>
                  <a:pt x="28360" y="565522"/>
                  <a:pt x="26033" y="565006"/>
                </a:cubicBezTo>
                <a:cubicBezTo>
                  <a:pt x="8152" y="561077"/>
                  <a:pt x="-3149" y="543406"/>
                  <a:pt x="779" y="525527"/>
                </a:cubicBezTo>
                <a:lnTo>
                  <a:pt x="29233" y="392472"/>
                </a:lnTo>
                <a:cubicBezTo>
                  <a:pt x="32548" y="377227"/>
                  <a:pt x="45967" y="366298"/>
                  <a:pt x="61567" y="366119"/>
                </a:cubicBezTo>
                <a:close/>
                <a:moveTo>
                  <a:pt x="220166" y="108094"/>
                </a:moveTo>
                <a:cubicBezTo>
                  <a:pt x="180880" y="108094"/>
                  <a:pt x="149031" y="139942"/>
                  <a:pt x="149031" y="179227"/>
                </a:cubicBezTo>
                <a:cubicBezTo>
                  <a:pt x="149031" y="179276"/>
                  <a:pt x="149031" y="179340"/>
                  <a:pt x="149031" y="179390"/>
                </a:cubicBezTo>
                <a:cubicBezTo>
                  <a:pt x="149031" y="218674"/>
                  <a:pt x="180880" y="250524"/>
                  <a:pt x="220166" y="250524"/>
                </a:cubicBezTo>
                <a:lnTo>
                  <a:pt x="220327" y="250524"/>
                </a:lnTo>
                <a:cubicBezTo>
                  <a:pt x="259613" y="250426"/>
                  <a:pt x="291397" y="218513"/>
                  <a:pt x="291301" y="179227"/>
                </a:cubicBezTo>
                <a:cubicBezTo>
                  <a:pt x="291301" y="139942"/>
                  <a:pt x="259450" y="108094"/>
                  <a:pt x="220166" y="108094"/>
                </a:cubicBezTo>
                <a:close/>
                <a:moveTo>
                  <a:pt x="220263" y="0"/>
                </a:moveTo>
                <a:cubicBezTo>
                  <a:pt x="319381" y="146"/>
                  <a:pt x="399603" y="80609"/>
                  <a:pt x="399457" y="179712"/>
                </a:cubicBezTo>
                <a:cubicBezTo>
                  <a:pt x="399457" y="304845"/>
                  <a:pt x="273840" y="412841"/>
                  <a:pt x="232937" y="445175"/>
                </a:cubicBezTo>
                <a:cubicBezTo>
                  <a:pt x="225226" y="450963"/>
                  <a:pt x="214621" y="450963"/>
                  <a:pt x="206908" y="445175"/>
                </a:cubicBezTo>
                <a:cubicBezTo>
                  <a:pt x="167622" y="416721"/>
                  <a:pt x="52513" y="323438"/>
                  <a:pt x="41682" y="198305"/>
                </a:cubicBezTo>
                <a:cubicBezTo>
                  <a:pt x="33922" y="100866"/>
                  <a:pt x="103585" y="14308"/>
                  <a:pt x="200441" y="1067"/>
                </a:cubicBezTo>
                <a:cubicBezTo>
                  <a:pt x="207022" y="339"/>
                  <a:pt x="213650" y="-15"/>
                  <a:pt x="2202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A4ACCEF0-75EA-1641-BFF2-95B96632BD4A}"/>
              </a:ext>
            </a:extLst>
          </p:cNvPr>
          <p:cNvSpPr/>
          <p:nvPr/>
        </p:nvSpPr>
        <p:spPr>
          <a:xfrm>
            <a:off x="6327106" y="2896388"/>
            <a:ext cx="187011" cy="280506"/>
          </a:xfrm>
          <a:custGeom>
            <a:avLst/>
            <a:gdLst>
              <a:gd name="connsiteX0" fmla="*/ 157467 w 420360"/>
              <a:gd name="connsiteY0" fmla="*/ 574575 h 630514"/>
              <a:gd name="connsiteX1" fmla="*/ 262553 w 420360"/>
              <a:gd name="connsiteY1" fmla="*/ 574575 h 630514"/>
              <a:gd name="connsiteX2" fmla="*/ 262553 w 420360"/>
              <a:gd name="connsiteY2" fmla="*/ 582013 h 630514"/>
              <a:gd name="connsiteX3" fmla="*/ 214052 w 420360"/>
              <a:gd name="connsiteY3" fmla="*/ 630514 h 630514"/>
              <a:gd name="connsiteX4" fmla="*/ 205968 w 420360"/>
              <a:gd name="connsiteY4" fmla="*/ 630514 h 630514"/>
              <a:gd name="connsiteX5" fmla="*/ 157467 w 420360"/>
              <a:gd name="connsiteY5" fmla="*/ 582013 h 630514"/>
              <a:gd name="connsiteX6" fmla="*/ 206937 w 420360"/>
              <a:gd name="connsiteY6" fmla="*/ 0 h 630514"/>
              <a:gd name="connsiteX7" fmla="*/ 212919 w 420360"/>
              <a:gd name="connsiteY7" fmla="*/ 0 h 630514"/>
              <a:gd name="connsiteX8" fmla="*/ 245253 w 420360"/>
              <a:gd name="connsiteY8" fmla="*/ 32334 h 630514"/>
              <a:gd name="connsiteX9" fmla="*/ 245253 w 420360"/>
              <a:gd name="connsiteY9" fmla="*/ 65476 h 630514"/>
              <a:gd name="connsiteX10" fmla="*/ 367799 w 420360"/>
              <a:gd name="connsiteY10" fmla="*/ 224398 h 630514"/>
              <a:gd name="connsiteX11" fmla="*/ 367799 w 420360"/>
              <a:gd name="connsiteY11" fmla="*/ 271444 h 630514"/>
              <a:gd name="connsiteX12" fmla="*/ 417108 w 420360"/>
              <a:gd name="connsiteY12" fmla="*/ 424707 h 630514"/>
              <a:gd name="connsiteX13" fmla="*/ 420342 w 420360"/>
              <a:gd name="connsiteY13" fmla="*/ 435215 h 630514"/>
              <a:gd name="connsiteX14" fmla="*/ 420342 w 420360"/>
              <a:gd name="connsiteY14" fmla="*/ 517344 h 630514"/>
              <a:gd name="connsiteX15" fmla="*/ 402881 w 420360"/>
              <a:gd name="connsiteY15" fmla="*/ 534804 h 630514"/>
              <a:gd name="connsiteX16" fmla="*/ 17621 w 420360"/>
              <a:gd name="connsiteY16" fmla="*/ 534804 h 630514"/>
              <a:gd name="connsiteX17" fmla="*/ 17460 w 420360"/>
              <a:gd name="connsiteY17" fmla="*/ 534804 h 630514"/>
              <a:gd name="connsiteX18" fmla="*/ 0 w 420360"/>
              <a:gd name="connsiteY18" fmla="*/ 517344 h 630514"/>
              <a:gd name="connsiteX19" fmla="*/ 0 w 420360"/>
              <a:gd name="connsiteY19" fmla="*/ 433922 h 630514"/>
              <a:gd name="connsiteX20" fmla="*/ 3394 w 420360"/>
              <a:gd name="connsiteY20" fmla="*/ 424061 h 630514"/>
              <a:gd name="connsiteX21" fmla="*/ 51895 w 420360"/>
              <a:gd name="connsiteY21" fmla="*/ 270798 h 630514"/>
              <a:gd name="connsiteX22" fmla="*/ 51895 w 420360"/>
              <a:gd name="connsiteY22" fmla="*/ 218255 h 630514"/>
              <a:gd name="connsiteX23" fmla="*/ 174603 w 420360"/>
              <a:gd name="connsiteY23" fmla="*/ 64668 h 630514"/>
              <a:gd name="connsiteX24" fmla="*/ 174603 w 420360"/>
              <a:gd name="connsiteY24" fmla="*/ 32334 h 630514"/>
              <a:gd name="connsiteX25" fmla="*/ 206937 w 420360"/>
              <a:gd name="connsiteY25" fmla="*/ 0 h 6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0360" h="630514">
                <a:moveTo>
                  <a:pt x="157467" y="574575"/>
                </a:moveTo>
                <a:lnTo>
                  <a:pt x="262553" y="574575"/>
                </a:lnTo>
                <a:lnTo>
                  <a:pt x="262553" y="582013"/>
                </a:lnTo>
                <a:cubicBezTo>
                  <a:pt x="262553" y="608800"/>
                  <a:pt x="240840" y="630514"/>
                  <a:pt x="214052" y="630514"/>
                </a:cubicBezTo>
                <a:lnTo>
                  <a:pt x="205968" y="630514"/>
                </a:lnTo>
                <a:cubicBezTo>
                  <a:pt x="179179" y="630514"/>
                  <a:pt x="157467" y="608800"/>
                  <a:pt x="157467" y="582013"/>
                </a:cubicBezTo>
                <a:close/>
                <a:moveTo>
                  <a:pt x="206937" y="0"/>
                </a:moveTo>
                <a:lnTo>
                  <a:pt x="212919" y="0"/>
                </a:lnTo>
                <a:cubicBezTo>
                  <a:pt x="230783" y="0"/>
                  <a:pt x="245253" y="14477"/>
                  <a:pt x="245253" y="32334"/>
                </a:cubicBezTo>
                <a:lnTo>
                  <a:pt x="245253" y="65476"/>
                </a:lnTo>
                <a:cubicBezTo>
                  <a:pt x="317810" y="83922"/>
                  <a:pt x="368397" y="149529"/>
                  <a:pt x="367799" y="224398"/>
                </a:cubicBezTo>
                <a:lnTo>
                  <a:pt x="367799" y="271444"/>
                </a:lnTo>
                <a:cubicBezTo>
                  <a:pt x="367815" y="326427"/>
                  <a:pt x="385065" y="380022"/>
                  <a:pt x="417108" y="424707"/>
                </a:cubicBezTo>
                <a:cubicBezTo>
                  <a:pt x="419388" y="427730"/>
                  <a:pt x="420520" y="431449"/>
                  <a:pt x="420342" y="435215"/>
                </a:cubicBezTo>
                <a:lnTo>
                  <a:pt x="420342" y="517344"/>
                </a:lnTo>
                <a:cubicBezTo>
                  <a:pt x="420342" y="526979"/>
                  <a:pt x="412517" y="534804"/>
                  <a:pt x="402881" y="534804"/>
                </a:cubicBezTo>
                <a:lnTo>
                  <a:pt x="17621" y="534804"/>
                </a:lnTo>
                <a:cubicBezTo>
                  <a:pt x="17572" y="534804"/>
                  <a:pt x="17508" y="534804"/>
                  <a:pt x="17460" y="534804"/>
                </a:cubicBezTo>
                <a:cubicBezTo>
                  <a:pt x="7824" y="534804"/>
                  <a:pt x="0" y="526979"/>
                  <a:pt x="0" y="517344"/>
                </a:cubicBezTo>
                <a:lnTo>
                  <a:pt x="0" y="433922"/>
                </a:lnTo>
                <a:cubicBezTo>
                  <a:pt x="15" y="430349"/>
                  <a:pt x="1212" y="426890"/>
                  <a:pt x="3394" y="424061"/>
                </a:cubicBezTo>
                <a:cubicBezTo>
                  <a:pt x="35163" y="379277"/>
                  <a:pt x="52123" y="325701"/>
                  <a:pt x="51895" y="270798"/>
                </a:cubicBezTo>
                <a:lnTo>
                  <a:pt x="51895" y="218255"/>
                </a:lnTo>
                <a:cubicBezTo>
                  <a:pt x="52009" y="144727"/>
                  <a:pt x="102903" y="81013"/>
                  <a:pt x="174603" y="64668"/>
                </a:cubicBezTo>
                <a:lnTo>
                  <a:pt x="174603" y="32334"/>
                </a:lnTo>
                <a:cubicBezTo>
                  <a:pt x="174603" y="14477"/>
                  <a:pt x="189073" y="0"/>
                  <a:pt x="206937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3" name="Freeform 49">
            <a:extLst>
              <a:ext uri="{FF2B5EF4-FFF2-40B4-BE49-F238E27FC236}">
                <a16:creationId xmlns:a16="http://schemas.microsoft.com/office/drawing/2014/main" id="{238A7430-121B-1146-84BD-74DA0C22BDB2}"/>
              </a:ext>
            </a:extLst>
          </p:cNvPr>
          <p:cNvSpPr/>
          <p:nvPr/>
        </p:nvSpPr>
        <p:spPr>
          <a:xfrm>
            <a:off x="6312588" y="3971926"/>
            <a:ext cx="216048" cy="212822"/>
          </a:xfrm>
          <a:custGeom>
            <a:avLst/>
            <a:gdLst>
              <a:gd name="connsiteX0" fmla="*/ 485010 w 541595"/>
              <a:gd name="connsiteY0" fmla="*/ 363759 h 533511"/>
              <a:gd name="connsiteX1" fmla="*/ 509261 w 541595"/>
              <a:gd name="connsiteY1" fmla="*/ 363759 h 533511"/>
              <a:gd name="connsiteX2" fmla="*/ 541595 w 541595"/>
              <a:gd name="connsiteY2" fmla="*/ 396093 h 533511"/>
              <a:gd name="connsiteX3" fmla="*/ 541595 w 541595"/>
              <a:gd name="connsiteY3" fmla="*/ 444594 h 533511"/>
              <a:gd name="connsiteX4" fmla="*/ 509261 w 541595"/>
              <a:gd name="connsiteY4" fmla="*/ 476928 h 533511"/>
              <a:gd name="connsiteX5" fmla="*/ 485010 w 541595"/>
              <a:gd name="connsiteY5" fmla="*/ 476928 h 533511"/>
              <a:gd name="connsiteX6" fmla="*/ 476927 w 541595"/>
              <a:gd name="connsiteY6" fmla="*/ 468843 h 533511"/>
              <a:gd name="connsiteX7" fmla="*/ 476927 w 541595"/>
              <a:gd name="connsiteY7" fmla="*/ 371841 h 533511"/>
              <a:gd name="connsiteX8" fmla="*/ 485010 w 541595"/>
              <a:gd name="connsiteY8" fmla="*/ 363759 h 533511"/>
              <a:gd name="connsiteX9" fmla="*/ 200471 w 541595"/>
              <a:gd name="connsiteY9" fmla="*/ 315580 h 533511"/>
              <a:gd name="connsiteX10" fmla="*/ 154232 w 541595"/>
              <a:gd name="connsiteY10" fmla="*/ 361819 h 533511"/>
              <a:gd name="connsiteX11" fmla="*/ 154232 w 541595"/>
              <a:gd name="connsiteY11" fmla="*/ 375236 h 533511"/>
              <a:gd name="connsiteX12" fmla="*/ 168298 w 541595"/>
              <a:gd name="connsiteY12" fmla="*/ 389302 h 533511"/>
              <a:gd name="connsiteX13" fmla="*/ 346135 w 541595"/>
              <a:gd name="connsiteY13" fmla="*/ 389302 h 533511"/>
              <a:gd name="connsiteX14" fmla="*/ 360201 w 541595"/>
              <a:gd name="connsiteY14" fmla="*/ 375236 h 533511"/>
              <a:gd name="connsiteX15" fmla="*/ 359878 w 541595"/>
              <a:gd name="connsiteY15" fmla="*/ 361819 h 533511"/>
              <a:gd name="connsiteX16" fmla="*/ 313640 w 541595"/>
              <a:gd name="connsiteY16" fmla="*/ 315580 h 533511"/>
              <a:gd name="connsiteX17" fmla="*/ 485011 w 541595"/>
              <a:gd name="connsiteY17" fmla="*/ 210171 h 533511"/>
              <a:gd name="connsiteX18" fmla="*/ 509261 w 541595"/>
              <a:gd name="connsiteY18" fmla="*/ 210171 h 533511"/>
              <a:gd name="connsiteX19" fmla="*/ 541595 w 541595"/>
              <a:gd name="connsiteY19" fmla="*/ 242505 h 533511"/>
              <a:gd name="connsiteX20" fmla="*/ 541595 w 541595"/>
              <a:gd name="connsiteY20" fmla="*/ 291006 h 533511"/>
              <a:gd name="connsiteX21" fmla="*/ 509261 w 541595"/>
              <a:gd name="connsiteY21" fmla="*/ 323340 h 533511"/>
              <a:gd name="connsiteX22" fmla="*/ 485011 w 541595"/>
              <a:gd name="connsiteY22" fmla="*/ 323340 h 533511"/>
              <a:gd name="connsiteX23" fmla="*/ 476927 w 541595"/>
              <a:gd name="connsiteY23" fmla="*/ 315258 h 533511"/>
              <a:gd name="connsiteX24" fmla="*/ 476927 w 541595"/>
              <a:gd name="connsiteY24" fmla="*/ 218256 h 533511"/>
              <a:gd name="connsiteX25" fmla="*/ 485011 w 541595"/>
              <a:gd name="connsiteY25" fmla="*/ 210171 h 533511"/>
              <a:gd name="connsiteX26" fmla="*/ 257540 w 541595"/>
              <a:gd name="connsiteY26" fmla="*/ 161670 h 533511"/>
              <a:gd name="connsiteX27" fmla="*/ 200795 w 541595"/>
              <a:gd name="connsiteY27" fmla="*/ 218417 h 533511"/>
              <a:gd name="connsiteX28" fmla="*/ 257540 w 541595"/>
              <a:gd name="connsiteY28" fmla="*/ 275162 h 533511"/>
              <a:gd name="connsiteX29" fmla="*/ 314286 w 541595"/>
              <a:gd name="connsiteY29" fmla="*/ 218417 h 533511"/>
              <a:gd name="connsiteX30" fmla="*/ 257540 w 541595"/>
              <a:gd name="connsiteY30" fmla="*/ 161670 h 533511"/>
              <a:gd name="connsiteX31" fmla="*/ 485010 w 541595"/>
              <a:gd name="connsiteY31" fmla="*/ 56586 h 533511"/>
              <a:gd name="connsiteX32" fmla="*/ 509261 w 541595"/>
              <a:gd name="connsiteY32" fmla="*/ 56586 h 533511"/>
              <a:gd name="connsiteX33" fmla="*/ 541595 w 541595"/>
              <a:gd name="connsiteY33" fmla="*/ 88920 h 533511"/>
              <a:gd name="connsiteX34" fmla="*/ 541595 w 541595"/>
              <a:gd name="connsiteY34" fmla="*/ 137421 h 533511"/>
              <a:gd name="connsiteX35" fmla="*/ 509261 w 541595"/>
              <a:gd name="connsiteY35" fmla="*/ 169755 h 533511"/>
              <a:gd name="connsiteX36" fmla="*/ 485010 w 541595"/>
              <a:gd name="connsiteY36" fmla="*/ 169755 h 533511"/>
              <a:gd name="connsiteX37" fmla="*/ 476927 w 541595"/>
              <a:gd name="connsiteY37" fmla="*/ 161670 h 533511"/>
              <a:gd name="connsiteX38" fmla="*/ 476927 w 541595"/>
              <a:gd name="connsiteY38" fmla="*/ 64668 h 533511"/>
              <a:gd name="connsiteX39" fmla="*/ 485010 w 541595"/>
              <a:gd name="connsiteY39" fmla="*/ 56586 h 533511"/>
              <a:gd name="connsiteX40" fmla="*/ 32334 w 541595"/>
              <a:gd name="connsiteY40" fmla="*/ 0 h 533511"/>
              <a:gd name="connsiteX41" fmla="*/ 404175 w 541595"/>
              <a:gd name="connsiteY41" fmla="*/ 0 h 533511"/>
              <a:gd name="connsiteX42" fmla="*/ 436509 w 541595"/>
              <a:gd name="connsiteY42" fmla="*/ 32334 h 533511"/>
              <a:gd name="connsiteX43" fmla="*/ 436509 w 541595"/>
              <a:gd name="connsiteY43" fmla="*/ 501177 h 533511"/>
              <a:gd name="connsiteX44" fmla="*/ 404175 w 541595"/>
              <a:gd name="connsiteY44" fmla="*/ 533511 h 533511"/>
              <a:gd name="connsiteX45" fmla="*/ 32334 w 541595"/>
              <a:gd name="connsiteY45" fmla="*/ 533511 h 533511"/>
              <a:gd name="connsiteX46" fmla="*/ 0 w 541595"/>
              <a:gd name="connsiteY46" fmla="*/ 501177 h 533511"/>
              <a:gd name="connsiteX47" fmla="*/ 0 w 541595"/>
              <a:gd name="connsiteY47" fmla="*/ 436509 h 533511"/>
              <a:gd name="connsiteX48" fmla="*/ 32334 w 541595"/>
              <a:gd name="connsiteY48" fmla="*/ 404175 h 533511"/>
              <a:gd name="connsiteX49" fmla="*/ 64668 w 541595"/>
              <a:gd name="connsiteY49" fmla="*/ 371841 h 533511"/>
              <a:gd name="connsiteX50" fmla="*/ 32334 w 541595"/>
              <a:gd name="connsiteY50" fmla="*/ 339507 h 533511"/>
              <a:gd name="connsiteX51" fmla="*/ 0 w 541595"/>
              <a:gd name="connsiteY51" fmla="*/ 307173 h 533511"/>
              <a:gd name="connsiteX52" fmla="*/ 0 w 541595"/>
              <a:gd name="connsiteY52" fmla="*/ 226338 h 533511"/>
              <a:gd name="connsiteX53" fmla="*/ 32334 w 541595"/>
              <a:gd name="connsiteY53" fmla="*/ 194004 h 533511"/>
              <a:gd name="connsiteX54" fmla="*/ 64668 w 541595"/>
              <a:gd name="connsiteY54" fmla="*/ 161670 h 533511"/>
              <a:gd name="connsiteX55" fmla="*/ 32334 w 541595"/>
              <a:gd name="connsiteY55" fmla="*/ 129336 h 533511"/>
              <a:gd name="connsiteX56" fmla="*/ 0 w 541595"/>
              <a:gd name="connsiteY56" fmla="*/ 97002 h 533511"/>
              <a:gd name="connsiteX57" fmla="*/ 0 w 541595"/>
              <a:gd name="connsiteY57" fmla="*/ 32334 h 533511"/>
              <a:gd name="connsiteX58" fmla="*/ 32334 w 541595"/>
              <a:gd name="connsiteY58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41595" h="533511">
                <a:moveTo>
                  <a:pt x="485010" y="363759"/>
                </a:moveTo>
                <a:lnTo>
                  <a:pt x="509261" y="363759"/>
                </a:lnTo>
                <a:cubicBezTo>
                  <a:pt x="527126" y="363759"/>
                  <a:pt x="541595" y="378227"/>
                  <a:pt x="541595" y="396093"/>
                </a:cubicBezTo>
                <a:lnTo>
                  <a:pt x="541595" y="444594"/>
                </a:lnTo>
                <a:cubicBezTo>
                  <a:pt x="541595" y="462458"/>
                  <a:pt x="527126" y="476928"/>
                  <a:pt x="509261" y="476928"/>
                </a:cubicBezTo>
                <a:lnTo>
                  <a:pt x="485010" y="476928"/>
                </a:lnTo>
                <a:cubicBezTo>
                  <a:pt x="480548" y="476928"/>
                  <a:pt x="476927" y="473306"/>
                  <a:pt x="476927" y="468843"/>
                </a:cubicBezTo>
                <a:lnTo>
                  <a:pt x="476927" y="371841"/>
                </a:lnTo>
                <a:cubicBezTo>
                  <a:pt x="477007" y="367411"/>
                  <a:pt x="480580" y="363838"/>
                  <a:pt x="485010" y="363759"/>
                </a:cubicBezTo>
                <a:close/>
                <a:moveTo>
                  <a:pt x="200471" y="315580"/>
                </a:moveTo>
                <a:cubicBezTo>
                  <a:pt x="174926" y="315580"/>
                  <a:pt x="154232" y="336274"/>
                  <a:pt x="154232" y="361819"/>
                </a:cubicBezTo>
                <a:lnTo>
                  <a:pt x="154232" y="375236"/>
                </a:lnTo>
                <a:cubicBezTo>
                  <a:pt x="154232" y="382996"/>
                  <a:pt x="160538" y="389302"/>
                  <a:pt x="168298" y="389302"/>
                </a:cubicBezTo>
                <a:lnTo>
                  <a:pt x="346135" y="389302"/>
                </a:lnTo>
                <a:cubicBezTo>
                  <a:pt x="353895" y="389302"/>
                  <a:pt x="360201" y="382996"/>
                  <a:pt x="360201" y="375236"/>
                </a:cubicBezTo>
                <a:lnTo>
                  <a:pt x="359878" y="361819"/>
                </a:lnTo>
                <a:cubicBezTo>
                  <a:pt x="359878" y="336274"/>
                  <a:pt x="339185" y="315580"/>
                  <a:pt x="313640" y="315580"/>
                </a:cubicBezTo>
                <a:close/>
                <a:moveTo>
                  <a:pt x="485011" y="210171"/>
                </a:moveTo>
                <a:lnTo>
                  <a:pt x="509261" y="210171"/>
                </a:lnTo>
                <a:cubicBezTo>
                  <a:pt x="527125" y="210171"/>
                  <a:pt x="541595" y="224641"/>
                  <a:pt x="541595" y="242505"/>
                </a:cubicBezTo>
                <a:lnTo>
                  <a:pt x="541595" y="291006"/>
                </a:lnTo>
                <a:cubicBezTo>
                  <a:pt x="541595" y="308871"/>
                  <a:pt x="527125" y="323340"/>
                  <a:pt x="509261" y="323340"/>
                </a:cubicBezTo>
                <a:lnTo>
                  <a:pt x="485011" y="323340"/>
                </a:lnTo>
                <a:cubicBezTo>
                  <a:pt x="480549" y="323340"/>
                  <a:pt x="476927" y="319718"/>
                  <a:pt x="476927" y="315258"/>
                </a:cubicBezTo>
                <a:lnTo>
                  <a:pt x="476927" y="218256"/>
                </a:lnTo>
                <a:cubicBezTo>
                  <a:pt x="477008" y="213826"/>
                  <a:pt x="480581" y="210253"/>
                  <a:pt x="485011" y="210171"/>
                </a:cubicBezTo>
                <a:close/>
                <a:moveTo>
                  <a:pt x="257540" y="161670"/>
                </a:moveTo>
                <a:cubicBezTo>
                  <a:pt x="226192" y="161670"/>
                  <a:pt x="200795" y="187084"/>
                  <a:pt x="200795" y="218417"/>
                </a:cubicBezTo>
                <a:cubicBezTo>
                  <a:pt x="200795" y="249765"/>
                  <a:pt x="226192" y="275162"/>
                  <a:pt x="257540" y="275162"/>
                </a:cubicBezTo>
                <a:cubicBezTo>
                  <a:pt x="288888" y="275162"/>
                  <a:pt x="314286" y="249765"/>
                  <a:pt x="314286" y="218417"/>
                </a:cubicBezTo>
                <a:cubicBezTo>
                  <a:pt x="314286" y="187069"/>
                  <a:pt x="288888" y="161670"/>
                  <a:pt x="257540" y="161670"/>
                </a:cubicBezTo>
                <a:close/>
                <a:moveTo>
                  <a:pt x="485010" y="56586"/>
                </a:moveTo>
                <a:lnTo>
                  <a:pt x="509261" y="56586"/>
                </a:lnTo>
                <a:cubicBezTo>
                  <a:pt x="527126" y="56586"/>
                  <a:pt x="541595" y="71054"/>
                  <a:pt x="541595" y="88920"/>
                </a:cubicBezTo>
                <a:lnTo>
                  <a:pt x="541595" y="137421"/>
                </a:lnTo>
                <a:cubicBezTo>
                  <a:pt x="541595" y="155285"/>
                  <a:pt x="527126" y="169755"/>
                  <a:pt x="509261" y="169755"/>
                </a:cubicBezTo>
                <a:lnTo>
                  <a:pt x="485010" y="169755"/>
                </a:lnTo>
                <a:cubicBezTo>
                  <a:pt x="480548" y="169755"/>
                  <a:pt x="476927" y="166133"/>
                  <a:pt x="476927" y="161670"/>
                </a:cubicBezTo>
                <a:lnTo>
                  <a:pt x="476927" y="64668"/>
                </a:lnTo>
                <a:cubicBezTo>
                  <a:pt x="477007" y="60238"/>
                  <a:pt x="480580" y="56665"/>
                  <a:pt x="485010" y="56586"/>
                </a:cubicBezTo>
                <a:close/>
                <a:moveTo>
                  <a:pt x="32334" y="0"/>
                </a:moveTo>
                <a:lnTo>
                  <a:pt x="404175" y="0"/>
                </a:lnTo>
                <a:cubicBezTo>
                  <a:pt x="422039" y="0"/>
                  <a:pt x="436509" y="14470"/>
                  <a:pt x="436509" y="32334"/>
                </a:cubicBezTo>
                <a:lnTo>
                  <a:pt x="436509" y="501177"/>
                </a:lnTo>
                <a:cubicBezTo>
                  <a:pt x="436509" y="519042"/>
                  <a:pt x="422039" y="533511"/>
                  <a:pt x="404175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36509"/>
                </a:lnTo>
                <a:cubicBezTo>
                  <a:pt x="0" y="418645"/>
                  <a:pt x="14469" y="404175"/>
                  <a:pt x="32334" y="404175"/>
                </a:cubicBezTo>
                <a:cubicBezTo>
                  <a:pt x="50198" y="404175"/>
                  <a:pt x="64668" y="389706"/>
                  <a:pt x="64668" y="371841"/>
                </a:cubicBezTo>
                <a:cubicBezTo>
                  <a:pt x="64668" y="353977"/>
                  <a:pt x="50198" y="339507"/>
                  <a:pt x="32334" y="339507"/>
                </a:cubicBezTo>
                <a:cubicBezTo>
                  <a:pt x="14469" y="339507"/>
                  <a:pt x="0" y="325038"/>
                  <a:pt x="0" y="307173"/>
                </a:cubicBezTo>
                <a:lnTo>
                  <a:pt x="0" y="226338"/>
                </a:lnTo>
                <a:cubicBezTo>
                  <a:pt x="0" y="208474"/>
                  <a:pt x="14469" y="194004"/>
                  <a:pt x="32334" y="194004"/>
                </a:cubicBezTo>
                <a:cubicBezTo>
                  <a:pt x="50198" y="194004"/>
                  <a:pt x="64668" y="179535"/>
                  <a:pt x="64668" y="161670"/>
                </a:cubicBezTo>
                <a:cubicBezTo>
                  <a:pt x="64668" y="143806"/>
                  <a:pt x="50198" y="129336"/>
                  <a:pt x="32334" y="129336"/>
                </a:cubicBezTo>
                <a:cubicBezTo>
                  <a:pt x="14469" y="129336"/>
                  <a:pt x="0" y="114867"/>
                  <a:pt x="0" y="97002"/>
                </a:cubicBezTo>
                <a:lnTo>
                  <a:pt x="0" y="32334"/>
                </a:lnTo>
                <a:cubicBezTo>
                  <a:pt x="0" y="14470"/>
                  <a:pt x="14469" y="0"/>
                  <a:pt x="32334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Freeform 49">
            <a:extLst>
              <a:ext uri="{FF2B5EF4-FFF2-40B4-BE49-F238E27FC236}">
                <a16:creationId xmlns:a16="http://schemas.microsoft.com/office/drawing/2014/main" id="{9784AE7F-2B1A-E3EA-65F9-846505691ADD}"/>
              </a:ext>
            </a:extLst>
          </p:cNvPr>
          <p:cNvSpPr/>
          <p:nvPr/>
        </p:nvSpPr>
        <p:spPr>
          <a:xfrm>
            <a:off x="6312588" y="5037674"/>
            <a:ext cx="216048" cy="166349"/>
          </a:xfrm>
          <a:custGeom>
            <a:avLst/>
            <a:gdLst>
              <a:gd name="connsiteX0" fmla="*/ 350662 w 671904"/>
              <a:gd name="connsiteY0" fmla="*/ 170725 h 517344"/>
              <a:gd name="connsiteX1" fmla="*/ 318328 w 671904"/>
              <a:gd name="connsiteY1" fmla="*/ 203059 h 517344"/>
              <a:gd name="connsiteX2" fmla="*/ 350662 w 671904"/>
              <a:gd name="connsiteY2" fmla="*/ 235392 h 517344"/>
              <a:gd name="connsiteX3" fmla="*/ 382996 w 671904"/>
              <a:gd name="connsiteY3" fmla="*/ 203059 h 517344"/>
              <a:gd name="connsiteX4" fmla="*/ 350662 w 671904"/>
              <a:gd name="connsiteY4" fmla="*/ 170725 h 517344"/>
              <a:gd name="connsiteX5" fmla="*/ 640021 w 671904"/>
              <a:gd name="connsiteY5" fmla="*/ 167200 h 517344"/>
              <a:gd name="connsiteX6" fmla="*/ 671901 w 671904"/>
              <a:gd name="connsiteY6" fmla="*/ 199989 h 517344"/>
              <a:gd name="connsiteX7" fmla="*/ 671901 w 671904"/>
              <a:gd name="connsiteY7" fmla="*/ 430530 h 517344"/>
              <a:gd name="connsiteX8" fmla="*/ 667570 w 671904"/>
              <a:gd name="connsiteY8" fmla="*/ 447150 h 517344"/>
              <a:gd name="connsiteX9" fmla="*/ 623400 w 671904"/>
              <a:gd name="connsiteY9" fmla="*/ 458983 h 517344"/>
              <a:gd name="connsiteX10" fmla="*/ 510232 w 671904"/>
              <a:gd name="connsiteY10" fmla="*/ 397225 h 517344"/>
              <a:gd name="connsiteX11" fmla="*/ 493257 w 671904"/>
              <a:gd name="connsiteY11" fmla="*/ 368771 h 517344"/>
              <a:gd name="connsiteX12" fmla="*/ 493257 w 671904"/>
              <a:gd name="connsiteY12" fmla="*/ 261745 h 517344"/>
              <a:gd name="connsiteX13" fmla="*/ 510232 w 671904"/>
              <a:gd name="connsiteY13" fmla="*/ 233292 h 517344"/>
              <a:gd name="connsiteX14" fmla="*/ 623400 w 671904"/>
              <a:gd name="connsiteY14" fmla="*/ 171535 h 517344"/>
              <a:gd name="connsiteX15" fmla="*/ 640021 w 671904"/>
              <a:gd name="connsiteY15" fmla="*/ 167200 h 517344"/>
              <a:gd name="connsiteX16" fmla="*/ 80835 w 671904"/>
              <a:gd name="connsiteY16" fmla="*/ 0 h 517344"/>
              <a:gd name="connsiteX17" fmla="*/ 323340 w 671904"/>
              <a:gd name="connsiteY17" fmla="*/ 0 h 517344"/>
              <a:gd name="connsiteX18" fmla="*/ 371841 w 671904"/>
              <a:gd name="connsiteY18" fmla="*/ 48501 h 517344"/>
              <a:gd name="connsiteX19" fmla="*/ 371841 w 671904"/>
              <a:gd name="connsiteY19" fmla="*/ 113169 h 517344"/>
              <a:gd name="connsiteX20" fmla="*/ 388008 w 671904"/>
              <a:gd name="connsiteY20" fmla="*/ 113169 h 517344"/>
              <a:gd name="connsiteX21" fmla="*/ 452676 w 671904"/>
              <a:gd name="connsiteY21" fmla="*/ 177838 h 517344"/>
              <a:gd name="connsiteX22" fmla="*/ 452676 w 671904"/>
              <a:gd name="connsiteY22" fmla="*/ 452677 h 517344"/>
              <a:gd name="connsiteX23" fmla="*/ 388008 w 671904"/>
              <a:gd name="connsiteY23" fmla="*/ 517344 h 517344"/>
              <a:gd name="connsiteX24" fmla="*/ 64668 w 671904"/>
              <a:gd name="connsiteY24" fmla="*/ 517344 h 517344"/>
              <a:gd name="connsiteX25" fmla="*/ 0 w 671904"/>
              <a:gd name="connsiteY25" fmla="*/ 452677 h 517344"/>
              <a:gd name="connsiteX26" fmla="*/ 0 w 671904"/>
              <a:gd name="connsiteY26" fmla="*/ 177838 h 517344"/>
              <a:gd name="connsiteX27" fmla="*/ 64668 w 671904"/>
              <a:gd name="connsiteY27" fmla="*/ 113169 h 517344"/>
              <a:gd name="connsiteX28" fmla="*/ 307173 w 671904"/>
              <a:gd name="connsiteY28" fmla="*/ 113169 h 517344"/>
              <a:gd name="connsiteX29" fmla="*/ 307173 w 671904"/>
              <a:gd name="connsiteY29" fmla="*/ 64669 h 517344"/>
              <a:gd name="connsiteX30" fmla="*/ 80835 w 671904"/>
              <a:gd name="connsiteY30" fmla="*/ 64669 h 517344"/>
              <a:gd name="connsiteX31" fmla="*/ 48501 w 671904"/>
              <a:gd name="connsiteY31" fmla="*/ 32334 h 517344"/>
              <a:gd name="connsiteX32" fmla="*/ 80835 w 671904"/>
              <a:gd name="connsiteY32" fmla="*/ 0 h 51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1904" h="517344">
                <a:moveTo>
                  <a:pt x="350662" y="170725"/>
                </a:moveTo>
                <a:cubicBezTo>
                  <a:pt x="332798" y="170725"/>
                  <a:pt x="318328" y="185193"/>
                  <a:pt x="318328" y="203059"/>
                </a:cubicBezTo>
                <a:cubicBezTo>
                  <a:pt x="318328" y="220923"/>
                  <a:pt x="332798" y="235392"/>
                  <a:pt x="350662" y="235392"/>
                </a:cubicBezTo>
                <a:cubicBezTo>
                  <a:pt x="368526" y="235392"/>
                  <a:pt x="382996" y="220923"/>
                  <a:pt x="382996" y="203059"/>
                </a:cubicBezTo>
                <a:cubicBezTo>
                  <a:pt x="382996" y="185193"/>
                  <a:pt x="368526" y="170725"/>
                  <a:pt x="350662" y="170725"/>
                </a:cubicBezTo>
                <a:close/>
                <a:moveTo>
                  <a:pt x="640021" y="167200"/>
                </a:moveTo>
                <a:cubicBezTo>
                  <a:pt x="657885" y="167458"/>
                  <a:pt x="672144" y="182140"/>
                  <a:pt x="671901" y="199989"/>
                </a:cubicBezTo>
                <a:lnTo>
                  <a:pt x="671901" y="430530"/>
                </a:lnTo>
                <a:cubicBezTo>
                  <a:pt x="671983" y="436367"/>
                  <a:pt x="670496" y="442104"/>
                  <a:pt x="667570" y="447150"/>
                </a:cubicBezTo>
                <a:cubicBezTo>
                  <a:pt x="658645" y="462621"/>
                  <a:pt x="638873" y="467908"/>
                  <a:pt x="623400" y="458983"/>
                </a:cubicBezTo>
                <a:lnTo>
                  <a:pt x="510232" y="397225"/>
                </a:lnTo>
                <a:cubicBezTo>
                  <a:pt x="499773" y="391582"/>
                  <a:pt x="493257" y="380653"/>
                  <a:pt x="493257" y="368771"/>
                </a:cubicBezTo>
                <a:lnTo>
                  <a:pt x="493257" y="261745"/>
                </a:lnTo>
                <a:cubicBezTo>
                  <a:pt x="493257" y="249863"/>
                  <a:pt x="499773" y="238933"/>
                  <a:pt x="510232" y="233292"/>
                </a:cubicBezTo>
                <a:lnTo>
                  <a:pt x="623400" y="171535"/>
                </a:lnTo>
                <a:cubicBezTo>
                  <a:pt x="628445" y="168623"/>
                  <a:pt x="634201" y="167119"/>
                  <a:pt x="640021" y="167200"/>
                </a:cubicBezTo>
                <a:close/>
                <a:moveTo>
                  <a:pt x="80835" y="0"/>
                </a:moveTo>
                <a:lnTo>
                  <a:pt x="323340" y="0"/>
                </a:lnTo>
                <a:cubicBezTo>
                  <a:pt x="350129" y="0"/>
                  <a:pt x="371841" y="21712"/>
                  <a:pt x="371841" y="48501"/>
                </a:cubicBezTo>
                <a:lnTo>
                  <a:pt x="371841" y="113169"/>
                </a:lnTo>
                <a:lnTo>
                  <a:pt x="388008" y="113169"/>
                </a:lnTo>
                <a:cubicBezTo>
                  <a:pt x="423722" y="113169"/>
                  <a:pt x="452676" y="142124"/>
                  <a:pt x="452676" y="177838"/>
                </a:cubicBezTo>
                <a:lnTo>
                  <a:pt x="452676" y="452677"/>
                </a:lnTo>
                <a:cubicBezTo>
                  <a:pt x="452676" y="488390"/>
                  <a:pt x="423722" y="517344"/>
                  <a:pt x="388008" y="517344"/>
                </a:cubicBezTo>
                <a:lnTo>
                  <a:pt x="64668" y="517344"/>
                </a:lnTo>
                <a:cubicBezTo>
                  <a:pt x="28955" y="517344"/>
                  <a:pt x="0" y="488390"/>
                  <a:pt x="0" y="452677"/>
                </a:cubicBezTo>
                <a:lnTo>
                  <a:pt x="0" y="177838"/>
                </a:lnTo>
                <a:cubicBezTo>
                  <a:pt x="0" y="142124"/>
                  <a:pt x="28955" y="113169"/>
                  <a:pt x="64668" y="113169"/>
                </a:cubicBezTo>
                <a:lnTo>
                  <a:pt x="307173" y="113169"/>
                </a:lnTo>
                <a:lnTo>
                  <a:pt x="307173" y="64669"/>
                </a:lnTo>
                <a:lnTo>
                  <a:pt x="80835" y="64669"/>
                </a:lnTo>
                <a:cubicBezTo>
                  <a:pt x="62971" y="64669"/>
                  <a:pt x="48501" y="50198"/>
                  <a:pt x="48501" y="32334"/>
                </a:cubicBezTo>
                <a:cubicBezTo>
                  <a:pt x="48501" y="14470"/>
                  <a:pt x="62971" y="0"/>
                  <a:pt x="80835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722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发展计划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8B249A5-C809-1431-8276-81B0E1DA1524}"/>
              </a:ext>
            </a:extLst>
          </p:cNvPr>
          <p:cNvGrpSpPr/>
          <p:nvPr/>
        </p:nvGrpSpPr>
        <p:grpSpPr>
          <a:xfrm>
            <a:off x="7219950" y="964795"/>
            <a:ext cx="5181600" cy="5893206"/>
            <a:chOff x="7551420" y="1143000"/>
            <a:chExt cx="4876800" cy="5715000"/>
          </a:xfrm>
        </p:grpSpPr>
        <p:pic>
          <p:nvPicPr>
            <p:cNvPr id="3" name="图片 2" descr="图片包含 物体, 烟, 飞机, 火车&#10;&#10;描述已自动生成">
              <a:extLst>
                <a:ext uri="{FF2B5EF4-FFF2-40B4-BE49-F238E27FC236}">
                  <a16:creationId xmlns:a16="http://schemas.microsoft.com/office/drawing/2014/main" id="{BE2C665F-DBA7-ECC6-A1DC-8EB7B9A7E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4" t="1048" r="35766" b="1233"/>
            <a:stretch/>
          </p:blipFill>
          <p:spPr>
            <a:xfrm>
              <a:off x="8244840" y="1600199"/>
              <a:ext cx="2080260" cy="4396741"/>
            </a:xfrm>
            <a:prstGeom prst="roundRect">
              <a:avLst>
                <a:gd name="adj" fmla="val 9976"/>
              </a:avLst>
            </a:prstGeom>
          </p:spPr>
        </p:pic>
        <p:pic>
          <p:nvPicPr>
            <p:cNvPr id="4" name="图片 3" descr="手里拿着手机&#10;&#10;描述已自动生成">
              <a:extLst>
                <a:ext uri="{FF2B5EF4-FFF2-40B4-BE49-F238E27FC236}">
                  <a16:creationId xmlns:a16="http://schemas.microsoft.com/office/drawing/2014/main" id="{3CE76600-EBD7-1ABC-F6FC-0D442DE1F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00"/>
            <a:stretch/>
          </p:blipFill>
          <p:spPr>
            <a:xfrm>
              <a:off x="7551420" y="1143000"/>
              <a:ext cx="4876800" cy="5715000"/>
            </a:xfrm>
            <a:prstGeom prst="rect">
              <a:avLst/>
            </a:prstGeom>
          </p:spPr>
        </p:pic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578863B-8CBB-97FD-C389-49B88353852E}"/>
              </a:ext>
            </a:extLst>
          </p:cNvPr>
          <p:cNvSpPr/>
          <p:nvPr/>
        </p:nvSpPr>
        <p:spPr>
          <a:xfrm>
            <a:off x="723899" y="3705226"/>
            <a:ext cx="10772776" cy="2392432"/>
          </a:xfrm>
          <a:custGeom>
            <a:avLst/>
            <a:gdLst>
              <a:gd name="connsiteX0" fmla="*/ 0 w 10077450"/>
              <a:gd name="connsiteY0" fmla="*/ 0 h 2524125"/>
              <a:gd name="connsiteX1" fmla="*/ 1123950 w 10077450"/>
              <a:gd name="connsiteY1" fmla="*/ 2524125 h 2524125"/>
              <a:gd name="connsiteX2" fmla="*/ 10077450 w 10077450"/>
              <a:gd name="connsiteY2" fmla="*/ 133350 h 2524125"/>
              <a:gd name="connsiteX0" fmla="*/ 0 w 10077450"/>
              <a:gd name="connsiteY0" fmla="*/ 0 h 2524351"/>
              <a:gd name="connsiteX1" fmla="*/ 1123950 w 10077450"/>
              <a:gd name="connsiteY1" fmla="*/ 2524125 h 2524351"/>
              <a:gd name="connsiteX2" fmla="*/ 10077450 w 10077450"/>
              <a:gd name="connsiteY2" fmla="*/ 133350 h 2524351"/>
              <a:gd name="connsiteX0" fmla="*/ 198873 w 10276323"/>
              <a:gd name="connsiteY0" fmla="*/ 0 h 2524351"/>
              <a:gd name="connsiteX1" fmla="*/ 1322823 w 10276323"/>
              <a:gd name="connsiteY1" fmla="*/ 2524125 h 2524351"/>
              <a:gd name="connsiteX2" fmla="*/ 10276323 w 10276323"/>
              <a:gd name="connsiteY2" fmla="*/ 133350 h 2524351"/>
              <a:gd name="connsiteX0" fmla="*/ 198873 w 10276323"/>
              <a:gd name="connsiteY0" fmla="*/ 0 h 2524416"/>
              <a:gd name="connsiteX1" fmla="*/ 1322823 w 10276323"/>
              <a:gd name="connsiteY1" fmla="*/ 2524125 h 2524416"/>
              <a:gd name="connsiteX2" fmla="*/ 10276323 w 10276323"/>
              <a:gd name="connsiteY2" fmla="*/ 133350 h 2524416"/>
              <a:gd name="connsiteX0" fmla="*/ 198873 w 10276323"/>
              <a:gd name="connsiteY0" fmla="*/ 0 h 2524663"/>
              <a:gd name="connsiteX1" fmla="*/ 1322823 w 10276323"/>
              <a:gd name="connsiteY1" fmla="*/ 2524125 h 2524663"/>
              <a:gd name="connsiteX2" fmla="*/ 10276323 w 10276323"/>
              <a:gd name="connsiteY2" fmla="*/ 133350 h 2524663"/>
              <a:gd name="connsiteX0" fmla="*/ 198873 w 10276323"/>
              <a:gd name="connsiteY0" fmla="*/ 0 h 2524530"/>
              <a:gd name="connsiteX1" fmla="*/ 1322823 w 10276323"/>
              <a:gd name="connsiteY1" fmla="*/ 2524125 h 2524530"/>
              <a:gd name="connsiteX2" fmla="*/ 10276323 w 10276323"/>
              <a:gd name="connsiteY2" fmla="*/ 133350 h 2524530"/>
              <a:gd name="connsiteX0" fmla="*/ 112348 w 10608898"/>
              <a:gd name="connsiteY0" fmla="*/ 1609725 h 2515621"/>
              <a:gd name="connsiteX1" fmla="*/ 1655398 w 10608898"/>
              <a:gd name="connsiteY1" fmla="*/ 2390775 h 2515621"/>
              <a:gd name="connsiteX2" fmla="*/ 10608898 w 10608898"/>
              <a:gd name="connsiteY2" fmla="*/ 0 h 2515621"/>
              <a:gd name="connsiteX0" fmla="*/ 0 w 10496550"/>
              <a:gd name="connsiteY0" fmla="*/ 1609725 h 2462680"/>
              <a:gd name="connsiteX1" fmla="*/ 1543050 w 10496550"/>
              <a:gd name="connsiteY1" fmla="*/ 2390775 h 2462680"/>
              <a:gd name="connsiteX2" fmla="*/ 10496550 w 10496550"/>
              <a:gd name="connsiteY2" fmla="*/ 0 h 2462680"/>
              <a:gd name="connsiteX0" fmla="*/ 0 w 10496550"/>
              <a:gd name="connsiteY0" fmla="*/ 1609725 h 2391367"/>
              <a:gd name="connsiteX1" fmla="*/ 1543050 w 10496550"/>
              <a:gd name="connsiteY1" fmla="*/ 2390775 h 2391367"/>
              <a:gd name="connsiteX2" fmla="*/ 10496550 w 10496550"/>
              <a:gd name="connsiteY2" fmla="*/ 0 h 2391367"/>
              <a:gd name="connsiteX0" fmla="*/ 0 w 10496550"/>
              <a:gd name="connsiteY0" fmla="*/ 1609725 h 2392432"/>
              <a:gd name="connsiteX1" fmla="*/ 1543050 w 10496550"/>
              <a:gd name="connsiteY1" fmla="*/ 2390775 h 2392432"/>
              <a:gd name="connsiteX2" fmla="*/ 10496550 w 10496550"/>
              <a:gd name="connsiteY2" fmla="*/ 0 h 2392432"/>
              <a:gd name="connsiteX0" fmla="*/ 0 w 10496550"/>
              <a:gd name="connsiteY0" fmla="*/ 1609725 h 2392432"/>
              <a:gd name="connsiteX1" fmla="*/ 1543050 w 10496550"/>
              <a:gd name="connsiteY1" fmla="*/ 2390775 h 2392432"/>
              <a:gd name="connsiteX2" fmla="*/ 10496550 w 10496550"/>
              <a:gd name="connsiteY2" fmla="*/ 0 h 2392432"/>
              <a:gd name="connsiteX0" fmla="*/ 0 w 10496550"/>
              <a:gd name="connsiteY0" fmla="*/ 1609725 h 2392432"/>
              <a:gd name="connsiteX1" fmla="*/ 1543050 w 10496550"/>
              <a:gd name="connsiteY1" fmla="*/ 2390775 h 2392432"/>
              <a:gd name="connsiteX2" fmla="*/ 10496550 w 10496550"/>
              <a:gd name="connsiteY2" fmla="*/ 0 h 2392432"/>
              <a:gd name="connsiteX0" fmla="*/ 0 w 10496550"/>
              <a:gd name="connsiteY0" fmla="*/ 1609725 h 2392432"/>
              <a:gd name="connsiteX1" fmla="*/ 1543050 w 10496550"/>
              <a:gd name="connsiteY1" fmla="*/ 2390775 h 2392432"/>
              <a:gd name="connsiteX2" fmla="*/ 10496550 w 10496550"/>
              <a:gd name="connsiteY2" fmla="*/ 0 h 2392432"/>
              <a:gd name="connsiteX0" fmla="*/ 0 w 10496550"/>
              <a:gd name="connsiteY0" fmla="*/ 1609725 h 2392432"/>
              <a:gd name="connsiteX1" fmla="*/ 1543050 w 10496550"/>
              <a:gd name="connsiteY1" fmla="*/ 2390775 h 2392432"/>
              <a:gd name="connsiteX2" fmla="*/ 10496550 w 10496550"/>
              <a:gd name="connsiteY2" fmla="*/ 0 h 239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96550" h="2392432">
                <a:moveTo>
                  <a:pt x="0" y="1609725"/>
                </a:moveTo>
                <a:cubicBezTo>
                  <a:pt x="107950" y="2051050"/>
                  <a:pt x="403225" y="2344738"/>
                  <a:pt x="1543050" y="2390775"/>
                </a:cubicBezTo>
                <a:cubicBezTo>
                  <a:pt x="2682875" y="2436812"/>
                  <a:pt x="6950075" y="1520825"/>
                  <a:pt x="1049655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stealth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87FA852-056E-F898-B80D-18FC58E3D811}"/>
              </a:ext>
            </a:extLst>
          </p:cNvPr>
          <p:cNvCxnSpPr>
            <a:cxnSpLocks/>
          </p:cNvCxnSpPr>
          <p:nvPr/>
        </p:nvCxnSpPr>
        <p:spPr>
          <a:xfrm flipV="1">
            <a:off x="1057275" y="2457450"/>
            <a:ext cx="0" cy="320992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850F202-0F5F-5C4E-CF0D-4A47B3275E16}"/>
              </a:ext>
            </a:extLst>
          </p:cNvPr>
          <p:cNvSpPr txBox="1"/>
          <p:nvPr/>
        </p:nvSpPr>
        <p:spPr>
          <a:xfrm>
            <a:off x="998968" y="1836491"/>
            <a:ext cx="3270254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73B38D-3468-7C4E-C5C5-B1BEC387C53B}"/>
              </a:ext>
            </a:extLst>
          </p:cNvPr>
          <p:cNvSpPr txBox="1"/>
          <p:nvPr/>
        </p:nvSpPr>
        <p:spPr>
          <a:xfrm>
            <a:off x="998967" y="1567546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CE5B69-F0FF-CCC5-63F6-F5C4D5F8308D}"/>
              </a:ext>
            </a:extLst>
          </p:cNvPr>
          <p:cNvCxnSpPr>
            <a:cxnSpLocks/>
          </p:cNvCxnSpPr>
          <p:nvPr/>
        </p:nvCxnSpPr>
        <p:spPr>
          <a:xfrm flipV="1">
            <a:off x="2045854" y="3773733"/>
            <a:ext cx="0" cy="2274642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1FF5D10-468E-5EE5-5319-D1C255475FC3}"/>
              </a:ext>
            </a:extLst>
          </p:cNvPr>
          <p:cNvSpPr txBox="1"/>
          <p:nvPr/>
        </p:nvSpPr>
        <p:spPr>
          <a:xfrm>
            <a:off x="1987547" y="3152774"/>
            <a:ext cx="3270254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A1C4DA-3731-D55C-FC50-7A2C376FAACB}"/>
              </a:ext>
            </a:extLst>
          </p:cNvPr>
          <p:cNvSpPr txBox="1"/>
          <p:nvPr/>
        </p:nvSpPr>
        <p:spPr>
          <a:xfrm>
            <a:off x="1987546" y="2883829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DBD429A-BAAA-771B-7372-D2E4663FD2DA}"/>
              </a:ext>
            </a:extLst>
          </p:cNvPr>
          <p:cNvCxnSpPr>
            <a:cxnSpLocks/>
          </p:cNvCxnSpPr>
          <p:nvPr/>
        </p:nvCxnSpPr>
        <p:spPr>
          <a:xfrm flipV="1">
            <a:off x="3935774" y="4860305"/>
            <a:ext cx="0" cy="103567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1C536B1-43F9-8056-F583-FECFA3D90D66}"/>
              </a:ext>
            </a:extLst>
          </p:cNvPr>
          <p:cNvSpPr txBox="1"/>
          <p:nvPr/>
        </p:nvSpPr>
        <p:spPr>
          <a:xfrm>
            <a:off x="3877467" y="4239346"/>
            <a:ext cx="3270254" cy="4594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A5601C8-26A3-0032-1CA7-147835090256}"/>
              </a:ext>
            </a:extLst>
          </p:cNvPr>
          <p:cNvSpPr txBox="1"/>
          <p:nvPr/>
        </p:nvSpPr>
        <p:spPr>
          <a:xfrm>
            <a:off x="3877466" y="3970401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313843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88C423C-1D55-B0BA-B0EB-14A78059429C}"/>
              </a:ext>
            </a:extLst>
          </p:cNvPr>
          <p:cNvSpPr txBox="1"/>
          <p:nvPr/>
        </p:nvSpPr>
        <p:spPr>
          <a:xfrm>
            <a:off x="1760268" y="1697026"/>
            <a:ext cx="653320" cy="67957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altLang="zh-CN" sz="4416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441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046A551-E30B-D8C8-6C8A-09E4873803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3923" y="2200510"/>
            <a:ext cx="2366010" cy="2839212"/>
          </a:xfrm>
          <a:prstGeom prst="roundRect">
            <a:avLst>
              <a:gd name="adj" fmla="val 7037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33198" dist="55499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919" tIns="39959" rIns="79919" bIns="39959" rtlCol="0" anchor="ctr">
            <a:noAutofit/>
          </a:bodyPr>
          <a:lstStyle/>
          <a:p>
            <a:pPr algn="ctr"/>
            <a:endParaRPr lang="zh-CN" altLang="en-US" sz="1573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2CB23B6-7AA3-0862-4ADD-7B8937374808}"/>
              </a:ext>
            </a:extLst>
          </p:cNvPr>
          <p:cNvSpPr/>
          <p:nvPr/>
        </p:nvSpPr>
        <p:spPr>
          <a:xfrm>
            <a:off x="1549201" y="2554249"/>
            <a:ext cx="1075455" cy="10754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endParaRPr lang="zh-CN" altLang="en-US" sz="1656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31B9E3-76CA-BBF9-E1F4-8FF17E7AB524}"/>
              </a:ext>
            </a:extLst>
          </p:cNvPr>
          <p:cNvSpPr txBox="1"/>
          <p:nvPr/>
        </p:nvSpPr>
        <p:spPr>
          <a:xfrm>
            <a:off x="1099910" y="4040483"/>
            <a:ext cx="1974039" cy="6435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4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308047-D8D1-9126-199A-5CB7B4ED60B5}"/>
              </a:ext>
            </a:extLst>
          </p:cNvPr>
          <p:cNvSpPr txBox="1"/>
          <p:nvPr/>
        </p:nvSpPr>
        <p:spPr>
          <a:xfrm>
            <a:off x="1285876" y="3793055"/>
            <a:ext cx="1602106" cy="2548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56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D0D40B5-DA4D-484C-C78E-B5B82167D5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78095" y="5287153"/>
            <a:ext cx="1217666" cy="489297"/>
          </a:xfrm>
          <a:prstGeom prst="roundRect">
            <a:avLst>
              <a:gd name="adj" fmla="val 44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r>
              <a:rPr lang="zh-CN" altLang="en-US" sz="1656" dirty="0"/>
              <a:t>关键词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224C5A9-2645-C3AC-E0B0-E48B817D066E}"/>
              </a:ext>
            </a:extLst>
          </p:cNvPr>
          <p:cNvSpPr txBox="1"/>
          <p:nvPr/>
        </p:nvSpPr>
        <p:spPr>
          <a:xfrm>
            <a:off x="4328161" y="1697026"/>
            <a:ext cx="862964" cy="67954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4416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441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50F7D093-DA62-C94C-902F-E8223EB71B7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576638" y="2200510"/>
            <a:ext cx="2366010" cy="2839212"/>
          </a:xfrm>
          <a:prstGeom prst="roundRect">
            <a:avLst>
              <a:gd name="adj" fmla="val 7037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33198" dist="55499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919" tIns="39959" rIns="79919" bIns="39959" rtlCol="0" anchor="ctr">
            <a:noAutofit/>
          </a:bodyPr>
          <a:lstStyle/>
          <a:p>
            <a:pPr algn="ctr"/>
            <a:endParaRPr lang="zh-CN" altLang="en-US" sz="1573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1D8A95E-7064-95AF-0F37-C32ABC55C869}"/>
              </a:ext>
            </a:extLst>
          </p:cNvPr>
          <p:cNvSpPr/>
          <p:nvPr/>
        </p:nvSpPr>
        <p:spPr>
          <a:xfrm>
            <a:off x="4221916" y="2554249"/>
            <a:ext cx="1075455" cy="10754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endParaRPr lang="zh-CN" altLang="en-US" sz="1656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5611C28-8AE2-D582-E97B-8A7486F488D5}"/>
              </a:ext>
            </a:extLst>
          </p:cNvPr>
          <p:cNvSpPr txBox="1"/>
          <p:nvPr/>
        </p:nvSpPr>
        <p:spPr>
          <a:xfrm>
            <a:off x="3772625" y="4040483"/>
            <a:ext cx="1974039" cy="6435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4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C70BD5E-07E2-2031-035C-6D3AF79EF0F4}"/>
              </a:ext>
            </a:extLst>
          </p:cNvPr>
          <p:cNvSpPr txBox="1"/>
          <p:nvPr/>
        </p:nvSpPr>
        <p:spPr>
          <a:xfrm>
            <a:off x="3958590" y="3793055"/>
            <a:ext cx="1602106" cy="2548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56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7F3E76F-7961-9941-EF83-3BF448252EF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50810" y="5287153"/>
            <a:ext cx="1217666" cy="489297"/>
          </a:xfrm>
          <a:prstGeom prst="roundRect">
            <a:avLst>
              <a:gd name="adj" fmla="val 44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r>
              <a:rPr lang="zh-CN" altLang="en-US" sz="1656" dirty="0"/>
              <a:t>关键词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4BCA863-0900-3BB2-A7CD-F2BAD689B4E3}"/>
              </a:ext>
            </a:extLst>
          </p:cNvPr>
          <p:cNvSpPr txBox="1"/>
          <p:nvPr/>
        </p:nvSpPr>
        <p:spPr>
          <a:xfrm>
            <a:off x="7007495" y="1697026"/>
            <a:ext cx="849726" cy="67954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4416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sz="441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45207575-06F1-F19B-DED1-5F1B7B13221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49353" y="2200510"/>
            <a:ext cx="2366010" cy="2839212"/>
          </a:xfrm>
          <a:prstGeom prst="roundRect">
            <a:avLst>
              <a:gd name="adj" fmla="val 7037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33198" dist="55499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919" tIns="39959" rIns="79919" bIns="39959" rtlCol="0" anchor="ctr">
            <a:noAutofit/>
          </a:bodyPr>
          <a:lstStyle/>
          <a:p>
            <a:pPr algn="ctr"/>
            <a:endParaRPr lang="zh-CN" altLang="en-US" sz="1573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FF7CC72C-8C35-1FAB-DE7E-D8FE6909D360}"/>
              </a:ext>
            </a:extLst>
          </p:cNvPr>
          <p:cNvSpPr/>
          <p:nvPr/>
        </p:nvSpPr>
        <p:spPr>
          <a:xfrm>
            <a:off x="6894631" y="2554249"/>
            <a:ext cx="1075455" cy="10754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endParaRPr lang="zh-CN" altLang="en-US" sz="1656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7FD1779-8900-4481-A8B5-81EBC034B852}"/>
              </a:ext>
            </a:extLst>
          </p:cNvPr>
          <p:cNvSpPr txBox="1"/>
          <p:nvPr/>
        </p:nvSpPr>
        <p:spPr>
          <a:xfrm>
            <a:off x="6445340" y="4040483"/>
            <a:ext cx="1974039" cy="6435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4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9D73AD4-652F-1DF9-0846-F92C629E647D}"/>
              </a:ext>
            </a:extLst>
          </p:cNvPr>
          <p:cNvSpPr txBox="1"/>
          <p:nvPr/>
        </p:nvSpPr>
        <p:spPr>
          <a:xfrm>
            <a:off x="6631305" y="3793055"/>
            <a:ext cx="1602106" cy="2548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56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45D5A5F-5A5A-3892-81DE-153DC5AA2D4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823524" y="5287153"/>
            <a:ext cx="1217666" cy="489297"/>
          </a:xfrm>
          <a:prstGeom prst="roundRect">
            <a:avLst>
              <a:gd name="adj" fmla="val 44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r>
              <a:rPr lang="zh-CN" altLang="en-US" sz="1656" dirty="0"/>
              <a:t>关键词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533F68-FE62-52B0-8881-AC42ADD77D08}"/>
              </a:ext>
            </a:extLst>
          </p:cNvPr>
          <p:cNvSpPr txBox="1"/>
          <p:nvPr/>
        </p:nvSpPr>
        <p:spPr>
          <a:xfrm>
            <a:off x="9686829" y="1697026"/>
            <a:ext cx="836488" cy="67954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4416" dirty="0">
                <a:solidFill>
                  <a:schemeClr val="accent1"/>
                </a:solidFill>
                <a:latin typeface="+mj-ea"/>
                <a:ea typeface="+mj-ea"/>
              </a:rPr>
              <a:t>04</a:t>
            </a:r>
            <a:endParaRPr lang="zh-CN" altLang="en-US" sz="4416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8148F860-BB57-048C-DD63-24709F20290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922068" y="2200510"/>
            <a:ext cx="2366010" cy="2839212"/>
          </a:xfrm>
          <a:prstGeom prst="roundRect">
            <a:avLst>
              <a:gd name="adj" fmla="val 7037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33198" dist="55499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9919" tIns="39959" rIns="79919" bIns="39959" rtlCol="0" anchor="ctr">
            <a:noAutofit/>
          </a:bodyPr>
          <a:lstStyle/>
          <a:p>
            <a:pPr algn="ctr"/>
            <a:endParaRPr lang="zh-CN" altLang="en-US" sz="1573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A30BEDA4-7DA7-2A3D-E2DD-ACB8104FB404}"/>
              </a:ext>
            </a:extLst>
          </p:cNvPr>
          <p:cNvSpPr/>
          <p:nvPr/>
        </p:nvSpPr>
        <p:spPr>
          <a:xfrm>
            <a:off x="9567346" y="2554249"/>
            <a:ext cx="1075455" cy="10754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endParaRPr lang="zh-CN" altLang="en-US" sz="1656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E2FD897-DA20-0BF5-9F7D-8CE99CCFDB8A}"/>
              </a:ext>
            </a:extLst>
          </p:cNvPr>
          <p:cNvSpPr txBox="1"/>
          <p:nvPr/>
        </p:nvSpPr>
        <p:spPr>
          <a:xfrm>
            <a:off x="9118055" y="4040483"/>
            <a:ext cx="1974039" cy="64352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4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551B6EE-84F2-6211-47B5-2A3BCFBAA165}"/>
              </a:ext>
            </a:extLst>
          </p:cNvPr>
          <p:cNvSpPr txBox="1"/>
          <p:nvPr/>
        </p:nvSpPr>
        <p:spPr>
          <a:xfrm>
            <a:off x="9304020" y="3793055"/>
            <a:ext cx="1602106" cy="2548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1656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943E4E09-7ED9-78D4-3B03-A41B5453BA3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496239" y="5287153"/>
            <a:ext cx="1217666" cy="489297"/>
          </a:xfrm>
          <a:prstGeom prst="roundRect">
            <a:avLst>
              <a:gd name="adj" fmla="val 44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25" tIns="42062" rIns="84125" bIns="42062" rtlCol="0" anchor="ctr"/>
          <a:lstStyle/>
          <a:p>
            <a:pPr algn="ctr"/>
            <a:r>
              <a:rPr lang="zh-CN" altLang="en-US" sz="1656" dirty="0"/>
              <a:t>关键词</a:t>
            </a: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E4CEC6E5-F90C-58A6-3B75-1F09D3AD613E}"/>
              </a:ext>
            </a:extLst>
          </p:cNvPr>
          <p:cNvSpPr/>
          <p:nvPr/>
        </p:nvSpPr>
        <p:spPr>
          <a:xfrm>
            <a:off x="1856999" y="2749624"/>
            <a:ext cx="459858" cy="613144"/>
          </a:xfrm>
          <a:custGeom>
            <a:avLst/>
            <a:gdLst>
              <a:gd name="connsiteX0" fmla="*/ 202249 w 485010"/>
              <a:gd name="connsiteY0" fmla="*/ 294401 h 646680"/>
              <a:gd name="connsiteX1" fmla="*/ 242666 w 485010"/>
              <a:gd name="connsiteY1" fmla="*/ 299575 h 646680"/>
              <a:gd name="connsiteX2" fmla="*/ 283084 w 485010"/>
              <a:gd name="connsiteY2" fmla="*/ 294401 h 646680"/>
              <a:gd name="connsiteX3" fmla="*/ 283084 w 485010"/>
              <a:gd name="connsiteY3" fmla="*/ 436993 h 646680"/>
              <a:gd name="connsiteX4" fmla="*/ 293270 w 485010"/>
              <a:gd name="connsiteY4" fmla="*/ 436993 h 646680"/>
              <a:gd name="connsiteX5" fmla="*/ 309437 w 485010"/>
              <a:gd name="connsiteY5" fmla="*/ 450897 h 646680"/>
              <a:gd name="connsiteX6" fmla="*/ 316712 w 485010"/>
              <a:gd name="connsiteY6" fmla="*/ 501661 h 646680"/>
              <a:gd name="connsiteX7" fmla="*/ 400619 w 485010"/>
              <a:gd name="connsiteY7" fmla="*/ 501661 h 646680"/>
              <a:gd name="connsiteX8" fmla="*/ 434893 w 485010"/>
              <a:gd name="connsiteY8" fmla="*/ 515888 h 646680"/>
              <a:gd name="connsiteX9" fmla="*/ 471107 w 485010"/>
              <a:gd name="connsiteY9" fmla="*/ 552104 h 646680"/>
              <a:gd name="connsiteX10" fmla="*/ 485010 w 485010"/>
              <a:gd name="connsiteY10" fmla="*/ 586376 h 646680"/>
              <a:gd name="connsiteX11" fmla="*/ 485010 w 485010"/>
              <a:gd name="connsiteY11" fmla="*/ 614346 h 646680"/>
              <a:gd name="connsiteX12" fmla="*/ 452676 w 485010"/>
              <a:gd name="connsiteY12" fmla="*/ 646680 h 646680"/>
              <a:gd name="connsiteX13" fmla="*/ 32334 w 485010"/>
              <a:gd name="connsiteY13" fmla="*/ 646680 h 646680"/>
              <a:gd name="connsiteX14" fmla="*/ 0 w 485010"/>
              <a:gd name="connsiteY14" fmla="*/ 614346 h 646680"/>
              <a:gd name="connsiteX15" fmla="*/ 0 w 485010"/>
              <a:gd name="connsiteY15" fmla="*/ 586376 h 646680"/>
              <a:gd name="connsiteX16" fmla="*/ 14227 w 485010"/>
              <a:gd name="connsiteY16" fmla="*/ 552104 h 646680"/>
              <a:gd name="connsiteX17" fmla="*/ 50441 w 485010"/>
              <a:gd name="connsiteY17" fmla="*/ 515888 h 646680"/>
              <a:gd name="connsiteX18" fmla="*/ 84715 w 485010"/>
              <a:gd name="connsiteY18" fmla="*/ 501661 h 646680"/>
              <a:gd name="connsiteX19" fmla="*/ 168622 w 485010"/>
              <a:gd name="connsiteY19" fmla="*/ 501661 h 646680"/>
              <a:gd name="connsiteX20" fmla="*/ 175897 w 485010"/>
              <a:gd name="connsiteY20" fmla="*/ 450897 h 646680"/>
              <a:gd name="connsiteX21" fmla="*/ 192064 w 485010"/>
              <a:gd name="connsiteY21" fmla="*/ 436993 h 646680"/>
              <a:gd name="connsiteX22" fmla="*/ 202249 w 485010"/>
              <a:gd name="connsiteY22" fmla="*/ 436993 h 646680"/>
              <a:gd name="connsiteX23" fmla="*/ 210495 w 485010"/>
              <a:gd name="connsiteY23" fmla="*/ 72752 h 646680"/>
              <a:gd name="connsiteX24" fmla="*/ 178161 w 485010"/>
              <a:gd name="connsiteY24" fmla="*/ 105086 h 646680"/>
              <a:gd name="connsiteX25" fmla="*/ 210495 w 485010"/>
              <a:gd name="connsiteY25" fmla="*/ 137420 h 646680"/>
              <a:gd name="connsiteX26" fmla="*/ 242829 w 485010"/>
              <a:gd name="connsiteY26" fmla="*/ 105086 h 646680"/>
              <a:gd name="connsiteX27" fmla="*/ 210495 w 485010"/>
              <a:gd name="connsiteY27" fmla="*/ 72752 h 646680"/>
              <a:gd name="connsiteX28" fmla="*/ 242829 w 485010"/>
              <a:gd name="connsiteY28" fmla="*/ 0 h 646680"/>
              <a:gd name="connsiteX29" fmla="*/ 372165 w 485010"/>
              <a:gd name="connsiteY29" fmla="*/ 129336 h 646680"/>
              <a:gd name="connsiteX30" fmla="*/ 242829 w 485010"/>
              <a:gd name="connsiteY30" fmla="*/ 258671 h 646680"/>
              <a:gd name="connsiteX31" fmla="*/ 113493 w 485010"/>
              <a:gd name="connsiteY31" fmla="*/ 129336 h 646680"/>
              <a:gd name="connsiteX32" fmla="*/ 242829 w 485010"/>
              <a:gd name="connsiteY32" fmla="*/ 0 h 64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85010" h="646680">
                <a:moveTo>
                  <a:pt x="202249" y="294401"/>
                </a:moveTo>
                <a:cubicBezTo>
                  <a:pt x="215458" y="297764"/>
                  <a:pt x="229038" y="299510"/>
                  <a:pt x="242666" y="299575"/>
                </a:cubicBezTo>
                <a:cubicBezTo>
                  <a:pt x="256296" y="299510"/>
                  <a:pt x="269876" y="297764"/>
                  <a:pt x="283084" y="294401"/>
                </a:cubicBezTo>
                <a:lnTo>
                  <a:pt x="283084" y="436993"/>
                </a:lnTo>
                <a:lnTo>
                  <a:pt x="293270" y="436993"/>
                </a:lnTo>
                <a:cubicBezTo>
                  <a:pt x="301385" y="436913"/>
                  <a:pt x="308305" y="442862"/>
                  <a:pt x="309437" y="450897"/>
                </a:cubicBezTo>
                <a:lnTo>
                  <a:pt x="316712" y="501661"/>
                </a:lnTo>
                <a:lnTo>
                  <a:pt x="400619" y="501661"/>
                </a:lnTo>
                <a:cubicBezTo>
                  <a:pt x="413471" y="501678"/>
                  <a:pt x="425807" y="506787"/>
                  <a:pt x="434893" y="515888"/>
                </a:cubicBezTo>
                <a:lnTo>
                  <a:pt x="471107" y="552104"/>
                </a:lnTo>
                <a:cubicBezTo>
                  <a:pt x="480079" y="561237"/>
                  <a:pt x="485091" y="573556"/>
                  <a:pt x="485010" y="586376"/>
                </a:cubicBezTo>
                <a:lnTo>
                  <a:pt x="485010" y="614346"/>
                </a:lnTo>
                <a:cubicBezTo>
                  <a:pt x="485010" y="632210"/>
                  <a:pt x="470540" y="646680"/>
                  <a:pt x="452676" y="646680"/>
                </a:cubicBezTo>
                <a:lnTo>
                  <a:pt x="32334" y="646680"/>
                </a:lnTo>
                <a:cubicBezTo>
                  <a:pt x="14469" y="646680"/>
                  <a:pt x="0" y="632210"/>
                  <a:pt x="0" y="614346"/>
                </a:cubicBezTo>
                <a:lnTo>
                  <a:pt x="0" y="586376"/>
                </a:lnTo>
                <a:cubicBezTo>
                  <a:pt x="17" y="573524"/>
                  <a:pt x="5126" y="561189"/>
                  <a:pt x="14227" y="552104"/>
                </a:cubicBezTo>
                <a:lnTo>
                  <a:pt x="50441" y="515888"/>
                </a:lnTo>
                <a:cubicBezTo>
                  <a:pt x="59527" y="506787"/>
                  <a:pt x="71863" y="501678"/>
                  <a:pt x="84715" y="501661"/>
                </a:cubicBezTo>
                <a:lnTo>
                  <a:pt x="168622" y="501661"/>
                </a:lnTo>
                <a:lnTo>
                  <a:pt x="175897" y="450897"/>
                </a:lnTo>
                <a:cubicBezTo>
                  <a:pt x="177029" y="442862"/>
                  <a:pt x="183947" y="436913"/>
                  <a:pt x="192064" y="436993"/>
                </a:cubicBezTo>
                <a:lnTo>
                  <a:pt x="202249" y="436993"/>
                </a:lnTo>
                <a:close/>
                <a:moveTo>
                  <a:pt x="210495" y="72752"/>
                </a:moveTo>
                <a:cubicBezTo>
                  <a:pt x="192630" y="72752"/>
                  <a:pt x="178161" y="87220"/>
                  <a:pt x="178161" y="105086"/>
                </a:cubicBezTo>
                <a:cubicBezTo>
                  <a:pt x="178161" y="122951"/>
                  <a:pt x="192630" y="137420"/>
                  <a:pt x="210495" y="137420"/>
                </a:cubicBezTo>
                <a:cubicBezTo>
                  <a:pt x="228359" y="137420"/>
                  <a:pt x="242829" y="122951"/>
                  <a:pt x="242829" y="105086"/>
                </a:cubicBezTo>
                <a:cubicBezTo>
                  <a:pt x="242829" y="87220"/>
                  <a:pt x="228359" y="72752"/>
                  <a:pt x="210495" y="72752"/>
                </a:cubicBezTo>
                <a:close/>
                <a:moveTo>
                  <a:pt x="242829" y="0"/>
                </a:moveTo>
                <a:cubicBezTo>
                  <a:pt x="314256" y="0"/>
                  <a:pt x="372165" y="57911"/>
                  <a:pt x="372165" y="129336"/>
                </a:cubicBezTo>
                <a:cubicBezTo>
                  <a:pt x="372165" y="200760"/>
                  <a:pt x="314256" y="258671"/>
                  <a:pt x="242829" y="258671"/>
                </a:cubicBezTo>
                <a:cubicBezTo>
                  <a:pt x="171402" y="258671"/>
                  <a:pt x="113493" y="200760"/>
                  <a:pt x="113493" y="129336"/>
                </a:cubicBezTo>
                <a:cubicBezTo>
                  <a:pt x="113493" y="57911"/>
                  <a:pt x="171402" y="0"/>
                  <a:pt x="242829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Freeform 52">
            <a:extLst>
              <a:ext uri="{FF2B5EF4-FFF2-40B4-BE49-F238E27FC236}">
                <a16:creationId xmlns:a16="http://schemas.microsoft.com/office/drawing/2014/main" id="{2C35D340-72B9-B42A-78DB-3816B556DE22}"/>
              </a:ext>
            </a:extLst>
          </p:cNvPr>
          <p:cNvSpPr/>
          <p:nvPr/>
        </p:nvSpPr>
        <p:spPr>
          <a:xfrm>
            <a:off x="4476540" y="2880360"/>
            <a:ext cx="448096" cy="351672"/>
          </a:xfrm>
          <a:custGeom>
            <a:avLst/>
            <a:gdLst>
              <a:gd name="connsiteX0" fmla="*/ 153587 w 621697"/>
              <a:gd name="connsiteY0" fmla="*/ 363432 h 487917"/>
              <a:gd name="connsiteX1" fmla="*/ 153587 w 621697"/>
              <a:gd name="connsiteY1" fmla="*/ 414520 h 487917"/>
              <a:gd name="connsiteX2" fmla="*/ 158114 w 621697"/>
              <a:gd name="connsiteY2" fmla="*/ 419855 h 487917"/>
              <a:gd name="connsiteX3" fmla="*/ 276779 w 621697"/>
              <a:gd name="connsiteY3" fmla="*/ 439740 h 487917"/>
              <a:gd name="connsiteX4" fmla="*/ 281144 w 621697"/>
              <a:gd name="connsiteY4" fmla="*/ 438447 h 487917"/>
              <a:gd name="connsiteX5" fmla="*/ 282923 w 621697"/>
              <a:gd name="connsiteY5" fmla="*/ 434406 h 487917"/>
              <a:gd name="connsiteX6" fmla="*/ 282923 w 621697"/>
              <a:gd name="connsiteY6" fmla="*/ 398514 h 487917"/>
              <a:gd name="connsiteX7" fmla="*/ 56585 w 621697"/>
              <a:gd name="connsiteY7" fmla="*/ 161508 h 487917"/>
              <a:gd name="connsiteX8" fmla="*/ 57440 w 621697"/>
              <a:gd name="connsiteY8" fmla="*/ 161555 h 487917"/>
              <a:gd name="connsiteX9" fmla="*/ 64668 w 621697"/>
              <a:gd name="connsiteY9" fmla="*/ 170398 h 487917"/>
              <a:gd name="connsiteX10" fmla="*/ 64668 w 621697"/>
              <a:gd name="connsiteY10" fmla="*/ 332068 h 487917"/>
              <a:gd name="connsiteX11" fmla="*/ 56585 w 621697"/>
              <a:gd name="connsiteY11" fmla="*/ 340153 h 487917"/>
              <a:gd name="connsiteX12" fmla="*/ 32334 w 621697"/>
              <a:gd name="connsiteY12" fmla="*/ 340153 h 487917"/>
              <a:gd name="connsiteX13" fmla="*/ 0 w 621697"/>
              <a:gd name="connsiteY13" fmla="*/ 307819 h 487917"/>
              <a:gd name="connsiteX14" fmla="*/ 0 w 621697"/>
              <a:gd name="connsiteY14" fmla="*/ 194650 h 487917"/>
              <a:gd name="connsiteX15" fmla="*/ 32334 w 621697"/>
              <a:gd name="connsiteY15" fmla="*/ 162316 h 487917"/>
              <a:gd name="connsiteX16" fmla="*/ 56585 w 621697"/>
              <a:gd name="connsiteY16" fmla="*/ 162316 h 487917"/>
              <a:gd name="connsiteX17" fmla="*/ 477217 w 621697"/>
              <a:gd name="connsiteY17" fmla="*/ 46123 h 487917"/>
              <a:gd name="connsiteX18" fmla="*/ 485010 w 621697"/>
              <a:gd name="connsiteY18" fmla="*/ 54480 h 487917"/>
              <a:gd name="connsiteX19" fmla="*/ 485010 w 621697"/>
              <a:gd name="connsiteY19" fmla="*/ 442488 h 487917"/>
              <a:gd name="connsiteX20" fmla="*/ 484735 w 621697"/>
              <a:gd name="connsiteY20" fmla="*/ 444542 h 487917"/>
              <a:gd name="connsiteX21" fmla="*/ 474824 w 621697"/>
              <a:gd name="connsiteY21" fmla="*/ 450248 h 487917"/>
              <a:gd name="connsiteX22" fmla="*/ 331424 w 621697"/>
              <a:gd name="connsiteY22" fmla="*/ 411448 h 487917"/>
              <a:gd name="connsiteX23" fmla="*/ 331424 w 621697"/>
              <a:gd name="connsiteY23" fmla="*/ 434081 h 487917"/>
              <a:gd name="connsiteX24" fmla="*/ 312507 w 621697"/>
              <a:gd name="connsiteY24" fmla="*/ 475146 h 487917"/>
              <a:gd name="connsiteX25" fmla="*/ 277587 w 621697"/>
              <a:gd name="connsiteY25" fmla="*/ 487917 h 487917"/>
              <a:gd name="connsiteX26" fmla="*/ 268696 w 621697"/>
              <a:gd name="connsiteY26" fmla="*/ 487109 h 487917"/>
              <a:gd name="connsiteX27" fmla="*/ 150191 w 621697"/>
              <a:gd name="connsiteY27" fmla="*/ 467386 h 487917"/>
              <a:gd name="connsiteX28" fmla="*/ 105086 w 621697"/>
              <a:gd name="connsiteY28" fmla="*/ 414196 h 487917"/>
              <a:gd name="connsiteX29" fmla="*/ 105086 w 621697"/>
              <a:gd name="connsiteY29" fmla="*/ 349528 h 487917"/>
              <a:gd name="connsiteX30" fmla="*/ 105086 w 621697"/>
              <a:gd name="connsiteY30" fmla="*/ 156495 h 487917"/>
              <a:gd name="connsiteX31" fmla="*/ 111067 w 621697"/>
              <a:gd name="connsiteY31" fmla="*/ 148734 h 487917"/>
              <a:gd name="connsiteX32" fmla="*/ 474824 w 621697"/>
              <a:gd name="connsiteY32" fmla="*/ 46398 h 487917"/>
              <a:gd name="connsiteX33" fmla="*/ 477217 w 621697"/>
              <a:gd name="connsiteY33" fmla="*/ 46123 h 487917"/>
              <a:gd name="connsiteX34" fmla="*/ 524695 w 621697"/>
              <a:gd name="connsiteY34" fmla="*/ 0 h 487917"/>
              <a:gd name="connsiteX35" fmla="*/ 557029 w 621697"/>
              <a:gd name="connsiteY35" fmla="*/ 0 h 487917"/>
              <a:gd name="connsiteX36" fmla="*/ 589363 w 621697"/>
              <a:gd name="connsiteY36" fmla="*/ 0 h 487917"/>
              <a:gd name="connsiteX37" fmla="*/ 621697 w 621697"/>
              <a:gd name="connsiteY37" fmla="*/ 0 h 487917"/>
              <a:gd name="connsiteX38" fmla="*/ 621697 w 621697"/>
              <a:gd name="connsiteY38" fmla="*/ 485010 h 487917"/>
              <a:gd name="connsiteX39" fmla="*/ 589363 w 621697"/>
              <a:gd name="connsiteY39" fmla="*/ 485010 h 487917"/>
              <a:gd name="connsiteX40" fmla="*/ 557029 w 621697"/>
              <a:gd name="connsiteY40" fmla="*/ 485010 h 487917"/>
              <a:gd name="connsiteX41" fmla="*/ 524695 w 621697"/>
              <a:gd name="connsiteY41" fmla="*/ 485010 h 48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1697" h="487917">
                <a:moveTo>
                  <a:pt x="153587" y="363432"/>
                </a:moveTo>
                <a:lnTo>
                  <a:pt x="153587" y="414520"/>
                </a:lnTo>
                <a:cubicBezTo>
                  <a:pt x="153553" y="417171"/>
                  <a:pt x="155478" y="419451"/>
                  <a:pt x="158114" y="419855"/>
                </a:cubicBezTo>
                <a:lnTo>
                  <a:pt x="276779" y="439740"/>
                </a:lnTo>
                <a:cubicBezTo>
                  <a:pt x="278347" y="439983"/>
                  <a:pt x="279948" y="439513"/>
                  <a:pt x="281144" y="438447"/>
                </a:cubicBezTo>
                <a:cubicBezTo>
                  <a:pt x="282259" y="437396"/>
                  <a:pt x="282906" y="435940"/>
                  <a:pt x="282923" y="434406"/>
                </a:cubicBezTo>
                <a:lnTo>
                  <a:pt x="282923" y="398514"/>
                </a:lnTo>
                <a:close/>
                <a:moveTo>
                  <a:pt x="56585" y="161508"/>
                </a:moveTo>
                <a:cubicBezTo>
                  <a:pt x="56875" y="161508"/>
                  <a:pt x="57150" y="161523"/>
                  <a:pt x="57440" y="161555"/>
                </a:cubicBezTo>
                <a:cubicBezTo>
                  <a:pt x="61870" y="161992"/>
                  <a:pt x="65121" y="165953"/>
                  <a:pt x="64668" y="170398"/>
                </a:cubicBezTo>
                <a:lnTo>
                  <a:pt x="64668" y="332068"/>
                </a:lnTo>
                <a:cubicBezTo>
                  <a:pt x="64668" y="336531"/>
                  <a:pt x="61046" y="340153"/>
                  <a:pt x="56585" y="340153"/>
                </a:cubicBezTo>
                <a:lnTo>
                  <a:pt x="32334" y="340153"/>
                </a:lnTo>
                <a:cubicBezTo>
                  <a:pt x="14469" y="340153"/>
                  <a:pt x="0" y="325683"/>
                  <a:pt x="0" y="307819"/>
                </a:cubicBezTo>
                <a:lnTo>
                  <a:pt x="0" y="194650"/>
                </a:lnTo>
                <a:cubicBezTo>
                  <a:pt x="0" y="176785"/>
                  <a:pt x="14469" y="162316"/>
                  <a:pt x="32334" y="162316"/>
                </a:cubicBezTo>
                <a:lnTo>
                  <a:pt x="56585" y="162316"/>
                </a:lnTo>
                <a:close/>
                <a:moveTo>
                  <a:pt x="477217" y="46123"/>
                </a:moveTo>
                <a:cubicBezTo>
                  <a:pt x="481679" y="46284"/>
                  <a:pt x="485171" y="50018"/>
                  <a:pt x="485010" y="54480"/>
                </a:cubicBezTo>
                <a:lnTo>
                  <a:pt x="485010" y="442488"/>
                </a:lnTo>
                <a:cubicBezTo>
                  <a:pt x="485010" y="443184"/>
                  <a:pt x="484913" y="443878"/>
                  <a:pt x="484735" y="444542"/>
                </a:cubicBezTo>
                <a:cubicBezTo>
                  <a:pt x="483570" y="448858"/>
                  <a:pt x="479140" y="451413"/>
                  <a:pt x="474824" y="450248"/>
                </a:cubicBezTo>
                <a:lnTo>
                  <a:pt x="331424" y="411448"/>
                </a:lnTo>
                <a:lnTo>
                  <a:pt x="331424" y="434081"/>
                </a:lnTo>
                <a:cubicBezTo>
                  <a:pt x="331424" y="449877"/>
                  <a:pt x="324519" y="464879"/>
                  <a:pt x="312507" y="475146"/>
                </a:cubicBezTo>
                <a:cubicBezTo>
                  <a:pt x="302727" y="483375"/>
                  <a:pt x="290376" y="487902"/>
                  <a:pt x="277587" y="487917"/>
                </a:cubicBezTo>
                <a:cubicBezTo>
                  <a:pt x="274613" y="487885"/>
                  <a:pt x="271637" y="487610"/>
                  <a:pt x="268696" y="487109"/>
                </a:cubicBezTo>
                <a:lnTo>
                  <a:pt x="150191" y="467386"/>
                </a:lnTo>
                <a:cubicBezTo>
                  <a:pt x="124194" y="463036"/>
                  <a:pt x="105117" y="440565"/>
                  <a:pt x="105086" y="414196"/>
                </a:cubicBezTo>
                <a:lnTo>
                  <a:pt x="105086" y="349528"/>
                </a:lnTo>
                <a:lnTo>
                  <a:pt x="105086" y="156495"/>
                </a:lnTo>
                <a:cubicBezTo>
                  <a:pt x="105101" y="152857"/>
                  <a:pt x="107559" y="149671"/>
                  <a:pt x="111067" y="148734"/>
                </a:cubicBezTo>
                <a:lnTo>
                  <a:pt x="474824" y="46398"/>
                </a:lnTo>
                <a:cubicBezTo>
                  <a:pt x="475601" y="46187"/>
                  <a:pt x="476409" y="46091"/>
                  <a:pt x="477217" y="46123"/>
                </a:cubicBezTo>
                <a:close/>
                <a:moveTo>
                  <a:pt x="524695" y="0"/>
                </a:moveTo>
                <a:cubicBezTo>
                  <a:pt x="524695" y="0"/>
                  <a:pt x="539172" y="0"/>
                  <a:pt x="557029" y="0"/>
                </a:cubicBezTo>
                <a:lnTo>
                  <a:pt x="589363" y="0"/>
                </a:lnTo>
                <a:cubicBezTo>
                  <a:pt x="607221" y="0"/>
                  <a:pt x="621697" y="0"/>
                  <a:pt x="621697" y="0"/>
                </a:cubicBezTo>
                <a:lnTo>
                  <a:pt x="621697" y="485010"/>
                </a:lnTo>
                <a:cubicBezTo>
                  <a:pt x="621697" y="485010"/>
                  <a:pt x="607221" y="485010"/>
                  <a:pt x="589363" y="485010"/>
                </a:cubicBezTo>
                <a:lnTo>
                  <a:pt x="557029" y="485010"/>
                </a:lnTo>
                <a:cubicBezTo>
                  <a:pt x="539172" y="485010"/>
                  <a:pt x="524695" y="485010"/>
                  <a:pt x="524695" y="48501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6" name="Freeform 52">
            <a:extLst>
              <a:ext uri="{FF2B5EF4-FFF2-40B4-BE49-F238E27FC236}">
                <a16:creationId xmlns:a16="http://schemas.microsoft.com/office/drawing/2014/main" id="{AA5A3FE4-EF52-7B7F-D8BA-691BE319538C}"/>
              </a:ext>
            </a:extLst>
          </p:cNvPr>
          <p:cNvSpPr/>
          <p:nvPr/>
        </p:nvSpPr>
        <p:spPr>
          <a:xfrm>
            <a:off x="7317461" y="2832148"/>
            <a:ext cx="229792" cy="448096"/>
          </a:xfrm>
          <a:custGeom>
            <a:avLst/>
            <a:gdLst>
              <a:gd name="connsiteX0" fmla="*/ 132084 w 323340"/>
              <a:gd name="connsiteY0" fmla="*/ 460758 h 630513"/>
              <a:gd name="connsiteX1" fmla="*/ 191093 w 323340"/>
              <a:gd name="connsiteY1" fmla="*/ 460758 h 630513"/>
              <a:gd name="connsiteX2" fmla="*/ 186729 w 323340"/>
              <a:gd name="connsiteY2" fmla="*/ 606261 h 630513"/>
              <a:gd name="connsiteX3" fmla="*/ 161509 w 323340"/>
              <a:gd name="connsiteY3" fmla="*/ 630513 h 630513"/>
              <a:gd name="connsiteX4" fmla="*/ 136449 w 323340"/>
              <a:gd name="connsiteY4" fmla="*/ 606261 h 630513"/>
              <a:gd name="connsiteX5" fmla="*/ 64668 w 323340"/>
              <a:gd name="connsiteY5" fmla="*/ 0 h 630513"/>
              <a:gd name="connsiteX6" fmla="*/ 258672 w 323340"/>
              <a:gd name="connsiteY6" fmla="*/ 0 h 630513"/>
              <a:gd name="connsiteX7" fmla="*/ 307173 w 323340"/>
              <a:gd name="connsiteY7" fmla="*/ 48501 h 630513"/>
              <a:gd name="connsiteX8" fmla="*/ 258672 w 323340"/>
              <a:gd name="connsiteY8" fmla="*/ 97002 h 630513"/>
              <a:gd name="connsiteX9" fmla="*/ 239271 w 323340"/>
              <a:gd name="connsiteY9" fmla="*/ 97002 h 630513"/>
              <a:gd name="connsiteX10" fmla="*/ 269988 w 323340"/>
              <a:gd name="connsiteY10" fmla="*/ 307172 h 630513"/>
              <a:gd name="connsiteX11" fmla="*/ 323340 w 323340"/>
              <a:gd name="connsiteY11" fmla="*/ 363758 h 630513"/>
              <a:gd name="connsiteX12" fmla="*/ 323340 w 323340"/>
              <a:gd name="connsiteY12" fmla="*/ 404174 h 630513"/>
              <a:gd name="connsiteX13" fmla="*/ 307173 w 323340"/>
              <a:gd name="connsiteY13" fmla="*/ 420341 h 630513"/>
              <a:gd name="connsiteX14" fmla="*/ 16167 w 323340"/>
              <a:gd name="connsiteY14" fmla="*/ 420341 h 630513"/>
              <a:gd name="connsiteX15" fmla="*/ 0 w 323340"/>
              <a:gd name="connsiteY15" fmla="*/ 404174 h 630513"/>
              <a:gd name="connsiteX16" fmla="*/ 0 w 323340"/>
              <a:gd name="connsiteY16" fmla="*/ 363433 h 630513"/>
              <a:gd name="connsiteX17" fmla="*/ 53189 w 323340"/>
              <a:gd name="connsiteY17" fmla="*/ 307172 h 630513"/>
              <a:gd name="connsiteX18" fmla="*/ 84068 w 323340"/>
              <a:gd name="connsiteY18" fmla="*/ 97002 h 630513"/>
              <a:gd name="connsiteX19" fmla="*/ 64668 w 323340"/>
              <a:gd name="connsiteY19" fmla="*/ 97002 h 630513"/>
              <a:gd name="connsiteX20" fmla="*/ 16167 w 323340"/>
              <a:gd name="connsiteY20" fmla="*/ 48501 h 630513"/>
              <a:gd name="connsiteX21" fmla="*/ 64668 w 323340"/>
              <a:gd name="connsiteY21" fmla="*/ 0 h 63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3340" h="630513">
                <a:moveTo>
                  <a:pt x="132084" y="460758"/>
                </a:moveTo>
                <a:lnTo>
                  <a:pt x="191093" y="460758"/>
                </a:lnTo>
                <a:lnTo>
                  <a:pt x="186729" y="606261"/>
                </a:lnTo>
                <a:cubicBezTo>
                  <a:pt x="186211" y="619810"/>
                  <a:pt x="175072" y="630528"/>
                  <a:pt x="161509" y="630513"/>
                </a:cubicBezTo>
                <a:cubicBezTo>
                  <a:pt x="147976" y="630513"/>
                  <a:pt x="136886" y="619777"/>
                  <a:pt x="136449" y="606261"/>
                </a:cubicBezTo>
                <a:close/>
                <a:moveTo>
                  <a:pt x="64668" y="0"/>
                </a:moveTo>
                <a:lnTo>
                  <a:pt x="258672" y="0"/>
                </a:lnTo>
                <a:cubicBezTo>
                  <a:pt x="285461" y="0"/>
                  <a:pt x="307173" y="21712"/>
                  <a:pt x="307173" y="48501"/>
                </a:cubicBezTo>
                <a:cubicBezTo>
                  <a:pt x="307173" y="75290"/>
                  <a:pt x="285461" y="97002"/>
                  <a:pt x="258672" y="97002"/>
                </a:cubicBezTo>
                <a:lnTo>
                  <a:pt x="239271" y="97002"/>
                </a:lnTo>
                <a:lnTo>
                  <a:pt x="269988" y="307172"/>
                </a:lnTo>
                <a:cubicBezTo>
                  <a:pt x="300010" y="308805"/>
                  <a:pt x="323469" y="333686"/>
                  <a:pt x="323340" y="363758"/>
                </a:cubicBezTo>
                <a:lnTo>
                  <a:pt x="323340" y="404174"/>
                </a:lnTo>
                <a:cubicBezTo>
                  <a:pt x="323340" y="413099"/>
                  <a:pt x="316097" y="420341"/>
                  <a:pt x="307173" y="420341"/>
                </a:cubicBezTo>
                <a:lnTo>
                  <a:pt x="16167" y="420341"/>
                </a:lnTo>
                <a:cubicBezTo>
                  <a:pt x="7242" y="420341"/>
                  <a:pt x="0" y="413099"/>
                  <a:pt x="0" y="404174"/>
                </a:cubicBezTo>
                <a:lnTo>
                  <a:pt x="0" y="363433"/>
                </a:lnTo>
                <a:cubicBezTo>
                  <a:pt x="32" y="333557"/>
                  <a:pt x="23361" y="308886"/>
                  <a:pt x="53189" y="307172"/>
                </a:cubicBezTo>
                <a:lnTo>
                  <a:pt x="84068" y="97002"/>
                </a:lnTo>
                <a:lnTo>
                  <a:pt x="64668" y="97002"/>
                </a:lnTo>
                <a:cubicBezTo>
                  <a:pt x="37879" y="97002"/>
                  <a:pt x="16167" y="75290"/>
                  <a:pt x="16167" y="48501"/>
                </a:cubicBezTo>
                <a:cubicBezTo>
                  <a:pt x="16167" y="21712"/>
                  <a:pt x="37879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CDA721D9-54B8-5F31-7FF3-AEF0F69C7765}"/>
              </a:ext>
            </a:extLst>
          </p:cNvPr>
          <p:cNvSpPr/>
          <p:nvPr/>
        </p:nvSpPr>
        <p:spPr>
          <a:xfrm>
            <a:off x="9925123" y="2832148"/>
            <a:ext cx="348469" cy="448096"/>
          </a:xfrm>
          <a:custGeom>
            <a:avLst/>
            <a:gdLst>
              <a:gd name="connsiteX0" fmla="*/ 61567 w 439990"/>
              <a:gd name="connsiteY0" fmla="*/ 366119 h 565782"/>
              <a:gd name="connsiteX1" fmla="*/ 68358 w 439990"/>
              <a:gd name="connsiteY1" fmla="*/ 366119 h 565782"/>
              <a:gd name="connsiteX2" fmla="*/ 183142 w 439990"/>
              <a:gd name="connsiteY2" fmla="*/ 477995 h 565782"/>
              <a:gd name="connsiteX3" fmla="*/ 219519 w 439990"/>
              <a:gd name="connsiteY3" fmla="*/ 489796 h 565782"/>
              <a:gd name="connsiteX4" fmla="*/ 257511 w 439990"/>
              <a:gd name="connsiteY4" fmla="*/ 476540 h 565782"/>
              <a:gd name="connsiteX5" fmla="*/ 368093 w 439990"/>
              <a:gd name="connsiteY5" fmla="*/ 366119 h 565782"/>
              <a:gd name="connsiteX6" fmla="*/ 377471 w 439990"/>
              <a:gd name="connsiteY6" fmla="*/ 366119 h 565782"/>
              <a:gd name="connsiteX7" fmla="*/ 409805 w 439990"/>
              <a:gd name="connsiteY7" fmla="*/ 392148 h 565782"/>
              <a:gd name="connsiteX8" fmla="*/ 439228 w 439990"/>
              <a:gd name="connsiteY8" fmla="*/ 525364 h 565782"/>
              <a:gd name="connsiteX9" fmla="*/ 439988 w 439990"/>
              <a:gd name="connsiteY9" fmla="*/ 532122 h 565782"/>
              <a:gd name="connsiteX10" fmla="*/ 407057 w 439990"/>
              <a:gd name="connsiteY10" fmla="*/ 565782 h 565782"/>
              <a:gd name="connsiteX11" fmla="*/ 33113 w 439990"/>
              <a:gd name="connsiteY11" fmla="*/ 565782 h 565782"/>
              <a:gd name="connsiteX12" fmla="*/ 26033 w 439990"/>
              <a:gd name="connsiteY12" fmla="*/ 565006 h 565782"/>
              <a:gd name="connsiteX13" fmla="*/ 779 w 439990"/>
              <a:gd name="connsiteY13" fmla="*/ 525527 h 565782"/>
              <a:gd name="connsiteX14" fmla="*/ 29233 w 439990"/>
              <a:gd name="connsiteY14" fmla="*/ 392472 h 565782"/>
              <a:gd name="connsiteX15" fmla="*/ 61567 w 439990"/>
              <a:gd name="connsiteY15" fmla="*/ 366119 h 565782"/>
              <a:gd name="connsiteX16" fmla="*/ 220166 w 439990"/>
              <a:gd name="connsiteY16" fmla="*/ 108094 h 565782"/>
              <a:gd name="connsiteX17" fmla="*/ 149031 w 439990"/>
              <a:gd name="connsiteY17" fmla="*/ 179227 h 565782"/>
              <a:gd name="connsiteX18" fmla="*/ 149031 w 439990"/>
              <a:gd name="connsiteY18" fmla="*/ 179390 h 565782"/>
              <a:gd name="connsiteX19" fmla="*/ 220166 w 439990"/>
              <a:gd name="connsiteY19" fmla="*/ 250524 h 565782"/>
              <a:gd name="connsiteX20" fmla="*/ 220327 w 439990"/>
              <a:gd name="connsiteY20" fmla="*/ 250524 h 565782"/>
              <a:gd name="connsiteX21" fmla="*/ 291301 w 439990"/>
              <a:gd name="connsiteY21" fmla="*/ 179227 h 565782"/>
              <a:gd name="connsiteX22" fmla="*/ 220166 w 439990"/>
              <a:gd name="connsiteY22" fmla="*/ 108094 h 565782"/>
              <a:gd name="connsiteX23" fmla="*/ 220263 w 439990"/>
              <a:gd name="connsiteY23" fmla="*/ 0 h 565782"/>
              <a:gd name="connsiteX24" fmla="*/ 399457 w 439990"/>
              <a:gd name="connsiteY24" fmla="*/ 179712 h 565782"/>
              <a:gd name="connsiteX25" fmla="*/ 232937 w 439990"/>
              <a:gd name="connsiteY25" fmla="*/ 445175 h 565782"/>
              <a:gd name="connsiteX26" fmla="*/ 206908 w 439990"/>
              <a:gd name="connsiteY26" fmla="*/ 445175 h 565782"/>
              <a:gd name="connsiteX27" fmla="*/ 41682 w 439990"/>
              <a:gd name="connsiteY27" fmla="*/ 198305 h 565782"/>
              <a:gd name="connsiteX28" fmla="*/ 200441 w 439990"/>
              <a:gd name="connsiteY28" fmla="*/ 1067 h 565782"/>
              <a:gd name="connsiteX29" fmla="*/ 220263 w 439990"/>
              <a:gd name="connsiteY29" fmla="*/ 0 h 5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9990" h="565782">
                <a:moveTo>
                  <a:pt x="61567" y="366119"/>
                </a:moveTo>
                <a:lnTo>
                  <a:pt x="68358" y="366119"/>
                </a:lnTo>
                <a:cubicBezTo>
                  <a:pt x="100917" y="408849"/>
                  <a:pt x="139590" y="446550"/>
                  <a:pt x="183142" y="477995"/>
                </a:cubicBezTo>
                <a:cubicBezTo>
                  <a:pt x="193732" y="485626"/>
                  <a:pt x="206457" y="489749"/>
                  <a:pt x="219519" y="489796"/>
                </a:cubicBezTo>
                <a:cubicBezTo>
                  <a:pt x="233308" y="489781"/>
                  <a:pt x="246695" y="485108"/>
                  <a:pt x="257511" y="476540"/>
                </a:cubicBezTo>
                <a:cubicBezTo>
                  <a:pt x="299093" y="444771"/>
                  <a:pt x="336277" y="407653"/>
                  <a:pt x="368093" y="366119"/>
                </a:cubicBezTo>
                <a:lnTo>
                  <a:pt x="377471" y="366119"/>
                </a:lnTo>
                <a:cubicBezTo>
                  <a:pt x="392991" y="366200"/>
                  <a:pt x="406410" y="376999"/>
                  <a:pt x="409805" y="392148"/>
                </a:cubicBezTo>
                <a:lnTo>
                  <a:pt x="439228" y="525364"/>
                </a:lnTo>
                <a:cubicBezTo>
                  <a:pt x="439713" y="527579"/>
                  <a:pt x="439973" y="529843"/>
                  <a:pt x="439988" y="532122"/>
                </a:cubicBezTo>
                <a:cubicBezTo>
                  <a:pt x="440198" y="550504"/>
                  <a:pt x="425454" y="565589"/>
                  <a:pt x="407057" y="565782"/>
                </a:cubicBezTo>
                <a:lnTo>
                  <a:pt x="33113" y="565782"/>
                </a:lnTo>
                <a:cubicBezTo>
                  <a:pt x="30736" y="565782"/>
                  <a:pt x="28360" y="565522"/>
                  <a:pt x="26033" y="565006"/>
                </a:cubicBezTo>
                <a:cubicBezTo>
                  <a:pt x="8152" y="561077"/>
                  <a:pt x="-3149" y="543406"/>
                  <a:pt x="779" y="525527"/>
                </a:cubicBezTo>
                <a:lnTo>
                  <a:pt x="29233" y="392472"/>
                </a:lnTo>
                <a:cubicBezTo>
                  <a:pt x="32548" y="377227"/>
                  <a:pt x="45967" y="366298"/>
                  <a:pt x="61567" y="366119"/>
                </a:cubicBezTo>
                <a:close/>
                <a:moveTo>
                  <a:pt x="220166" y="108094"/>
                </a:moveTo>
                <a:cubicBezTo>
                  <a:pt x="180880" y="108094"/>
                  <a:pt x="149031" y="139942"/>
                  <a:pt x="149031" y="179227"/>
                </a:cubicBezTo>
                <a:cubicBezTo>
                  <a:pt x="149031" y="179276"/>
                  <a:pt x="149031" y="179340"/>
                  <a:pt x="149031" y="179390"/>
                </a:cubicBezTo>
                <a:cubicBezTo>
                  <a:pt x="149031" y="218674"/>
                  <a:pt x="180880" y="250524"/>
                  <a:pt x="220166" y="250524"/>
                </a:cubicBezTo>
                <a:lnTo>
                  <a:pt x="220327" y="250524"/>
                </a:lnTo>
                <a:cubicBezTo>
                  <a:pt x="259613" y="250426"/>
                  <a:pt x="291397" y="218513"/>
                  <a:pt x="291301" y="179227"/>
                </a:cubicBezTo>
                <a:cubicBezTo>
                  <a:pt x="291301" y="139942"/>
                  <a:pt x="259450" y="108094"/>
                  <a:pt x="220166" y="108094"/>
                </a:cubicBezTo>
                <a:close/>
                <a:moveTo>
                  <a:pt x="220263" y="0"/>
                </a:moveTo>
                <a:cubicBezTo>
                  <a:pt x="319381" y="146"/>
                  <a:pt x="399603" y="80609"/>
                  <a:pt x="399457" y="179712"/>
                </a:cubicBezTo>
                <a:cubicBezTo>
                  <a:pt x="399457" y="304845"/>
                  <a:pt x="273840" y="412841"/>
                  <a:pt x="232937" y="445175"/>
                </a:cubicBezTo>
                <a:cubicBezTo>
                  <a:pt x="225226" y="450963"/>
                  <a:pt x="214621" y="450963"/>
                  <a:pt x="206908" y="445175"/>
                </a:cubicBezTo>
                <a:cubicBezTo>
                  <a:pt x="167622" y="416721"/>
                  <a:pt x="52513" y="323438"/>
                  <a:pt x="41682" y="198305"/>
                </a:cubicBezTo>
                <a:cubicBezTo>
                  <a:pt x="33922" y="100866"/>
                  <a:pt x="103585" y="14308"/>
                  <a:pt x="200441" y="1067"/>
                </a:cubicBezTo>
                <a:cubicBezTo>
                  <a:pt x="207022" y="339"/>
                  <a:pt x="213650" y="-15"/>
                  <a:pt x="220263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973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61EFBD73-D45B-105E-5025-42E8B1D3B3FF}"/>
              </a:ext>
            </a:extLst>
          </p:cNvPr>
          <p:cNvSpPr txBox="1"/>
          <p:nvPr/>
        </p:nvSpPr>
        <p:spPr>
          <a:xfrm>
            <a:off x="1371591" y="1517528"/>
            <a:ext cx="4114909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3200">
                <a:solidFill>
                  <a:schemeClr val="bg1"/>
                </a:solidFill>
                <a:latin typeface="+mj-ea"/>
                <a:ea typeface="+mj-ea"/>
              </a:rPr>
              <a:t>企业宣</a:t>
            </a: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传介绍</a:t>
            </a:r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PPT</a:t>
            </a:r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模板</a:t>
            </a:r>
            <a:endParaRPr lang="en-US" altLang="zh-CN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4828575-8F0A-52B5-27B4-2D283D256D6B}"/>
              </a:ext>
            </a:extLst>
          </p:cNvPr>
          <p:cNvSpPr/>
          <p:nvPr/>
        </p:nvSpPr>
        <p:spPr>
          <a:xfrm>
            <a:off x="1318238" y="4905722"/>
            <a:ext cx="2691787" cy="47625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XXXXXXX</a:t>
            </a:r>
            <a:r>
              <a:rPr lang="zh-CN" altLang="en-US" dirty="0"/>
              <a:t>有限公司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32FC55-A5C0-B245-5764-307A468FFCC2}"/>
              </a:ext>
            </a:extLst>
          </p:cNvPr>
          <p:cNvSpPr txBox="1"/>
          <p:nvPr/>
        </p:nvSpPr>
        <p:spPr>
          <a:xfrm>
            <a:off x="1192483" y="1988867"/>
            <a:ext cx="7078861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13800" dirty="0">
                <a:solidFill>
                  <a:schemeClr val="bg1"/>
                </a:solidFill>
                <a:latin typeface="+mj-ea"/>
                <a:ea typeface="+mj-ea"/>
              </a:rPr>
              <a:t>感谢观看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803DA7-8791-3C61-E426-4A3606B7791C}"/>
              </a:ext>
            </a:extLst>
          </p:cNvPr>
          <p:cNvSpPr txBox="1"/>
          <p:nvPr/>
        </p:nvSpPr>
        <p:spPr>
          <a:xfrm>
            <a:off x="1318239" y="3800337"/>
            <a:ext cx="5958862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单击此处输入你的正文，为了最终演示发布的良好效果，请尽量言简意赅的阐述观点。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206802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AAE9DA-A99D-E5EE-E23C-7AAA74530EF2}"/>
              </a:ext>
            </a:extLst>
          </p:cNvPr>
          <p:cNvGrpSpPr/>
          <p:nvPr/>
        </p:nvGrpSpPr>
        <p:grpSpPr>
          <a:xfrm>
            <a:off x="4115456" y="2543090"/>
            <a:ext cx="3961084" cy="1620444"/>
            <a:chOff x="4115456" y="2649959"/>
            <a:chExt cx="3961084" cy="1620444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291F86-29B0-C080-81D0-79721E18B74B}"/>
                </a:ext>
              </a:extLst>
            </p:cNvPr>
            <p:cNvSpPr txBox="1"/>
            <p:nvPr/>
          </p:nvSpPr>
          <p:spPr>
            <a:xfrm>
              <a:off x="4115456" y="2649959"/>
              <a:ext cx="3961084" cy="118832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7722" dirty="0">
                  <a:solidFill>
                    <a:schemeClr val="bg1"/>
                  </a:solidFill>
                  <a:latin typeface="+mj-ea"/>
                  <a:ea typeface="+mj-ea"/>
                </a:rPr>
                <a:t>公司简介</a:t>
              </a:r>
              <a:endParaRPr lang="en-US" sz="7722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63C993-F001-1C01-2420-ED84B89EA98A}"/>
                </a:ext>
              </a:extLst>
            </p:cNvPr>
            <p:cNvSpPr txBox="1"/>
            <p:nvPr/>
          </p:nvSpPr>
          <p:spPr>
            <a:xfrm>
              <a:off x="4115456" y="3838285"/>
              <a:ext cx="3961084" cy="43211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sz="2808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COMPANY PROFILE</a:t>
              </a:r>
            </a:p>
          </p:txBody>
        </p:sp>
      </p:grpSp>
      <p:sp>
        <p:nvSpPr>
          <p:cNvPr id="18" name="六边形 17">
            <a:extLst>
              <a:ext uri="{FF2B5EF4-FFF2-40B4-BE49-F238E27FC236}">
                <a16:creationId xmlns:a16="http://schemas.microsoft.com/office/drawing/2014/main" id="{E7233159-D2A0-5F80-F99F-77DEA16D4DBA}"/>
              </a:ext>
            </a:extLst>
          </p:cNvPr>
          <p:cNvSpPr/>
          <p:nvPr/>
        </p:nvSpPr>
        <p:spPr>
          <a:xfrm>
            <a:off x="4907280" y="4376360"/>
            <a:ext cx="2377440" cy="615955"/>
          </a:xfrm>
          <a:prstGeom prst="hexagon">
            <a:avLst>
              <a:gd name="adj" fmla="val 54528"/>
              <a:gd name="vf" fmla="val 11547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r>
              <a:rPr lang="zh-CN" altLang="en-US" sz="2808" dirty="0">
                <a:solidFill>
                  <a:schemeClr val="accent1"/>
                </a:solidFill>
              </a:rPr>
              <a:t>第一部分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51F2475-5DF9-EAEB-7F10-8B5EEAA8E751}"/>
              </a:ext>
            </a:extLst>
          </p:cNvPr>
          <p:cNvGrpSpPr/>
          <p:nvPr/>
        </p:nvGrpSpPr>
        <p:grpSpPr>
          <a:xfrm>
            <a:off x="7127163" y="4376360"/>
            <a:ext cx="648674" cy="615955"/>
            <a:chOff x="7127163" y="4483229"/>
            <a:chExt cx="648674" cy="615955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55868D0-2C0F-5356-622D-F1A8D79C3300}"/>
                </a:ext>
              </a:extLst>
            </p:cNvPr>
            <p:cNvSpPr/>
            <p:nvPr/>
          </p:nvSpPr>
          <p:spPr>
            <a:xfrm>
              <a:off x="7127163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10C3133-8B2C-3D55-8145-64686DEA3A1F}"/>
                </a:ext>
              </a:extLst>
            </p:cNvPr>
            <p:cNvSpPr/>
            <p:nvPr/>
          </p:nvSpPr>
          <p:spPr>
            <a:xfrm>
              <a:off x="7439970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50D628F-FD10-5F4E-50D9-2DF5CC413690}"/>
              </a:ext>
            </a:extLst>
          </p:cNvPr>
          <p:cNvGrpSpPr/>
          <p:nvPr/>
        </p:nvGrpSpPr>
        <p:grpSpPr>
          <a:xfrm flipH="1">
            <a:off x="4416163" y="4376360"/>
            <a:ext cx="648676" cy="615955"/>
            <a:chOff x="7127162" y="4483229"/>
            <a:chExt cx="648676" cy="615955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73E8979-A7E3-9B2B-5AFD-D1275761036C}"/>
                </a:ext>
              </a:extLst>
            </p:cNvPr>
            <p:cNvSpPr/>
            <p:nvPr/>
          </p:nvSpPr>
          <p:spPr>
            <a:xfrm>
              <a:off x="7127162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F982587-2567-F69F-77F2-5EC65B55CFD9}"/>
                </a:ext>
              </a:extLst>
            </p:cNvPr>
            <p:cNvSpPr/>
            <p:nvPr/>
          </p:nvSpPr>
          <p:spPr>
            <a:xfrm>
              <a:off x="7439971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6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公司介绍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C57CA0F-652A-970D-D74B-9F731530B4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83551" y="1631951"/>
            <a:ext cx="2251329" cy="81800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66653B9-1629-C062-570F-03670E288B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04849" y="2157984"/>
            <a:ext cx="2808732" cy="3407156"/>
          </a:xfrm>
          <a:custGeom>
            <a:avLst/>
            <a:gdLst>
              <a:gd name="connsiteX0" fmla="*/ 232415 w 2956560"/>
              <a:gd name="connsiteY0" fmla="*/ 0 h 3586480"/>
              <a:gd name="connsiteX1" fmla="*/ 1307232 w 2956560"/>
              <a:gd name="connsiteY1" fmla="*/ 0 h 3586480"/>
              <a:gd name="connsiteX2" fmla="*/ 1454650 w 2956560"/>
              <a:gd name="connsiteY2" fmla="*/ 192918 h 3586480"/>
              <a:gd name="connsiteX3" fmla="*/ 1502950 w 2956560"/>
              <a:gd name="connsiteY3" fmla="*/ 192918 h 3586480"/>
              <a:gd name="connsiteX4" fmla="*/ 1650368 w 2956560"/>
              <a:gd name="connsiteY4" fmla="*/ 0 h 3586480"/>
              <a:gd name="connsiteX5" fmla="*/ 2724145 w 2956560"/>
              <a:gd name="connsiteY5" fmla="*/ 0 h 3586480"/>
              <a:gd name="connsiteX6" fmla="*/ 2956560 w 2956560"/>
              <a:gd name="connsiteY6" fmla="*/ 232415 h 3586480"/>
              <a:gd name="connsiteX7" fmla="*/ 2956560 w 2956560"/>
              <a:gd name="connsiteY7" fmla="*/ 3354065 h 3586480"/>
              <a:gd name="connsiteX8" fmla="*/ 2724145 w 2956560"/>
              <a:gd name="connsiteY8" fmla="*/ 3586480 h 3586480"/>
              <a:gd name="connsiteX9" fmla="*/ 232415 w 2956560"/>
              <a:gd name="connsiteY9" fmla="*/ 3586480 h 3586480"/>
              <a:gd name="connsiteX10" fmla="*/ 0 w 2956560"/>
              <a:gd name="connsiteY10" fmla="*/ 3354065 h 3586480"/>
              <a:gd name="connsiteX11" fmla="*/ 0 w 2956560"/>
              <a:gd name="connsiteY11" fmla="*/ 232415 h 3586480"/>
              <a:gd name="connsiteX12" fmla="*/ 232415 w 2956560"/>
              <a:gd name="connsiteY12" fmla="*/ 0 h 358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6560" h="3586480">
                <a:moveTo>
                  <a:pt x="232415" y="0"/>
                </a:moveTo>
                <a:lnTo>
                  <a:pt x="1307232" y="0"/>
                </a:lnTo>
                <a:lnTo>
                  <a:pt x="1454650" y="192918"/>
                </a:lnTo>
                <a:cubicBezTo>
                  <a:pt x="1478800" y="218202"/>
                  <a:pt x="1502950" y="192918"/>
                  <a:pt x="1502950" y="192918"/>
                </a:cubicBezTo>
                <a:lnTo>
                  <a:pt x="1650368" y="0"/>
                </a:lnTo>
                <a:lnTo>
                  <a:pt x="2724145" y="0"/>
                </a:lnTo>
                <a:cubicBezTo>
                  <a:pt x="2852504" y="0"/>
                  <a:pt x="2956560" y="104056"/>
                  <a:pt x="2956560" y="232415"/>
                </a:cubicBezTo>
                <a:lnTo>
                  <a:pt x="2956560" y="3354065"/>
                </a:lnTo>
                <a:cubicBezTo>
                  <a:pt x="2956560" y="3482424"/>
                  <a:pt x="2852504" y="3586480"/>
                  <a:pt x="2724145" y="3586480"/>
                </a:cubicBezTo>
                <a:lnTo>
                  <a:pt x="232415" y="3586480"/>
                </a:lnTo>
                <a:cubicBezTo>
                  <a:pt x="104056" y="3586480"/>
                  <a:pt x="0" y="3482424"/>
                  <a:pt x="0" y="3354065"/>
                </a:cubicBezTo>
                <a:lnTo>
                  <a:pt x="0" y="232415"/>
                </a:lnTo>
                <a:cubicBezTo>
                  <a:pt x="0" y="104056"/>
                  <a:pt x="104056" y="0"/>
                  <a:pt x="232415" y="0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37A4902-75B8-E7B7-FFBD-D95CD49C545F}"/>
              </a:ext>
            </a:extLst>
          </p:cNvPr>
          <p:cNvSpPr txBox="1"/>
          <p:nvPr/>
        </p:nvSpPr>
        <p:spPr>
          <a:xfrm>
            <a:off x="1752058" y="1741685"/>
            <a:ext cx="1714315" cy="395493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BD35023-88C3-0076-1E5B-E4316B450E6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26476" y="2647823"/>
            <a:ext cx="1165479" cy="116547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391F458-4349-F7E1-CCCF-2823D25D9729}"/>
              </a:ext>
            </a:extLst>
          </p:cNvPr>
          <p:cNvSpPr txBox="1"/>
          <p:nvPr/>
        </p:nvSpPr>
        <p:spPr>
          <a:xfrm>
            <a:off x="1575394" y="4011168"/>
            <a:ext cx="2067641" cy="134543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2D2F61E-C487-47B9-9E96-F96B83A9A712}"/>
              </a:ext>
            </a:extLst>
          </p:cNvPr>
          <p:cNvSpPr/>
          <p:nvPr/>
        </p:nvSpPr>
        <p:spPr>
          <a:xfrm>
            <a:off x="1204849" y="5227315"/>
            <a:ext cx="2808732" cy="337825"/>
          </a:xfrm>
          <a:custGeom>
            <a:avLst/>
            <a:gdLst>
              <a:gd name="connsiteX0" fmla="*/ 0 w 2956560"/>
              <a:gd name="connsiteY0" fmla="*/ 0 h 355605"/>
              <a:gd name="connsiteX1" fmla="*/ 232415 w 2956560"/>
              <a:gd name="connsiteY1" fmla="*/ 232415 h 355605"/>
              <a:gd name="connsiteX2" fmla="*/ 2724145 w 2956560"/>
              <a:gd name="connsiteY2" fmla="*/ 232415 h 355605"/>
              <a:gd name="connsiteX3" fmla="*/ 2956560 w 2956560"/>
              <a:gd name="connsiteY3" fmla="*/ 0 h 355605"/>
              <a:gd name="connsiteX4" fmla="*/ 2956560 w 2956560"/>
              <a:gd name="connsiteY4" fmla="*/ 123190 h 355605"/>
              <a:gd name="connsiteX5" fmla="*/ 2724145 w 2956560"/>
              <a:gd name="connsiteY5" fmla="*/ 355605 h 355605"/>
              <a:gd name="connsiteX6" fmla="*/ 232415 w 2956560"/>
              <a:gd name="connsiteY6" fmla="*/ 355605 h 355605"/>
              <a:gd name="connsiteX7" fmla="*/ 0 w 2956560"/>
              <a:gd name="connsiteY7" fmla="*/ 123190 h 35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6560" h="355605">
                <a:moveTo>
                  <a:pt x="0" y="0"/>
                </a:moveTo>
                <a:cubicBezTo>
                  <a:pt x="0" y="128359"/>
                  <a:pt x="104056" y="232415"/>
                  <a:pt x="232415" y="232415"/>
                </a:cubicBezTo>
                <a:lnTo>
                  <a:pt x="2724145" y="232415"/>
                </a:lnTo>
                <a:cubicBezTo>
                  <a:pt x="2852504" y="232415"/>
                  <a:pt x="2956560" y="128359"/>
                  <a:pt x="2956560" y="0"/>
                </a:cubicBezTo>
                <a:lnTo>
                  <a:pt x="2956560" y="123190"/>
                </a:lnTo>
                <a:cubicBezTo>
                  <a:pt x="2956560" y="251549"/>
                  <a:pt x="2852504" y="355605"/>
                  <a:pt x="2724145" y="355605"/>
                </a:cubicBezTo>
                <a:lnTo>
                  <a:pt x="232415" y="355605"/>
                </a:lnTo>
                <a:cubicBezTo>
                  <a:pt x="104056" y="355605"/>
                  <a:pt x="0" y="251549"/>
                  <a:pt x="0" y="123190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CB547A8-701F-639F-72E0-770D4E306D4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70335" y="1631951"/>
            <a:ext cx="2251329" cy="81800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52369F39-5F9E-9B03-4769-160B41DC684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91634" y="2157984"/>
            <a:ext cx="2808732" cy="3407156"/>
          </a:xfrm>
          <a:custGeom>
            <a:avLst/>
            <a:gdLst>
              <a:gd name="connsiteX0" fmla="*/ 232415 w 2956560"/>
              <a:gd name="connsiteY0" fmla="*/ 0 h 3586480"/>
              <a:gd name="connsiteX1" fmla="*/ 1307232 w 2956560"/>
              <a:gd name="connsiteY1" fmla="*/ 0 h 3586480"/>
              <a:gd name="connsiteX2" fmla="*/ 1454650 w 2956560"/>
              <a:gd name="connsiteY2" fmla="*/ 192918 h 3586480"/>
              <a:gd name="connsiteX3" fmla="*/ 1502950 w 2956560"/>
              <a:gd name="connsiteY3" fmla="*/ 192918 h 3586480"/>
              <a:gd name="connsiteX4" fmla="*/ 1650368 w 2956560"/>
              <a:gd name="connsiteY4" fmla="*/ 0 h 3586480"/>
              <a:gd name="connsiteX5" fmla="*/ 2724145 w 2956560"/>
              <a:gd name="connsiteY5" fmla="*/ 0 h 3586480"/>
              <a:gd name="connsiteX6" fmla="*/ 2956560 w 2956560"/>
              <a:gd name="connsiteY6" fmla="*/ 232415 h 3586480"/>
              <a:gd name="connsiteX7" fmla="*/ 2956560 w 2956560"/>
              <a:gd name="connsiteY7" fmla="*/ 3354065 h 3586480"/>
              <a:gd name="connsiteX8" fmla="*/ 2724145 w 2956560"/>
              <a:gd name="connsiteY8" fmla="*/ 3586480 h 3586480"/>
              <a:gd name="connsiteX9" fmla="*/ 232415 w 2956560"/>
              <a:gd name="connsiteY9" fmla="*/ 3586480 h 3586480"/>
              <a:gd name="connsiteX10" fmla="*/ 0 w 2956560"/>
              <a:gd name="connsiteY10" fmla="*/ 3354065 h 3586480"/>
              <a:gd name="connsiteX11" fmla="*/ 0 w 2956560"/>
              <a:gd name="connsiteY11" fmla="*/ 232415 h 3586480"/>
              <a:gd name="connsiteX12" fmla="*/ 232415 w 2956560"/>
              <a:gd name="connsiteY12" fmla="*/ 0 h 358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6560" h="3586480">
                <a:moveTo>
                  <a:pt x="232415" y="0"/>
                </a:moveTo>
                <a:lnTo>
                  <a:pt x="1307232" y="0"/>
                </a:lnTo>
                <a:lnTo>
                  <a:pt x="1454650" y="192918"/>
                </a:lnTo>
                <a:cubicBezTo>
                  <a:pt x="1478800" y="218202"/>
                  <a:pt x="1502950" y="192918"/>
                  <a:pt x="1502950" y="192918"/>
                </a:cubicBezTo>
                <a:lnTo>
                  <a:pt x="1650368" y="0"/>
                </a:lnTo>
                <a:lnTo>
                  <a:pt x="2724145" y="0"/>
                </a:lnTo>
                <a:cubicBezTo>
                  <a:pt x="2852504" y="0"/>
                  <a:pt x="2956560" y="104056"/>
                  <a:pt x="2956560" y="232415"/>
                </a:cubicBezTo>
                <a:lnTo>
                  <a:pt x="2956560" y="3354065"/>
                </a:lnTo>
                <a:cubicBezTo>
                  <a:pt x="2956560" y="3482424"/>
                  <a:pt x="2852504" y="3586480"/>
                  <a:pt x="2724145" y="3586480"/>
                </a:cubicBezTo>
                <a:lnTo>
                  <a:pt x="232415" y="3586480"/>
                </a:lnTo>
                <a:cubicBezTo>
                  <a:pt x="104056" y="3586480"/>
                  <a:pt x="0" y="3482424"/>
                  <a:pt x="0" y="3354065"/>
                </a:cubicBezTo>
                <a:lnTo>
                  <a:pt x="0" y="232415"/>
                </a:lnTo>
                <a:cubicBezTo>
                  <a:pt x="0" y="104056"/>
                  <a:pt x="104056" y="0"/>
                  <a:pt x="232415" y="0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835D2C1-ADED-8B42-C84B-90139910DF0A}"/>
              </a:ext>
            </a:extLst>
          </p:cNvPr>
          <p:cNvSpPr txBox="1"/>
          <p:nvPr/>
        </p:nvSpPr>
        <p:spPr>
          <a:xfrm>
            <a:off x="5238844" y="1741685"/>
            <a:ext cx="1714315" cy="395493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E785AAD-2309-BDED-930C-7A05B34DC22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13260" y="2647823"/>
            <a:ext cx="1165479" cy="116547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39434AA-225B-7490-67E7-1599348ABB2B}"/>
              </a:ext>
            </a:extLst>
          </p:cNvPr>
          <p:cNvSpPr txBox="1"/>
          <p:nvPr/>
        </p:nvSpPr>
        <p:spPr>
          <a:xfrm>
            <a:off x="5062179" y="4011168"/>
            <a:ext cx="2067641" cy="134543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925270F-4685-0C3D-17B3-57E49937670E}"/>
              </a:ext>
            </a:extLst>
          </p:cNvPr>
          <p:cNvSpPr/>
          <p:nvPr/>
        </p:nvSpPr>
        <p:spPr>
          <a:xfrm>
            <a:off x="4691634" y="5227315"/>
            <a:ext cx="2808732" cy="337825"/>
          </a:xfrm>
          <a:custGeom>
            <a:avLst/>
            <a:gdLst>
              <a:gd name="connsiteX0" fmla="*/ 0 w 2956560"/>
              <a:gd name="connsiteY0" fmla="*/ 0 h 355605"/>
              <a:gd name="connsiteX1" fmla="*/ 232415 w 2956560"/>
              <a:gd name="connsiteY1" fmla="*/ 232415 h 355605"/>
              <a:gd name="connsiteX2" fmla="*/ 2724145 w 2956560"/>
              <a:gd name="connsiteY2" fmla="*/ 232415 h 355605"/>
              <a:gd name="connsiteX3" fmla="*/ 2956560 w 2956560"/>
              <a:gd name="connsiteY3" fmla="*/ 0 h 355605"/>
              <a:gd name="connsiteX4" fmla="*/ 2956560 w 2956560"/>
              <a:gd name="connsiteY4" fmla="*/ 123190 h 355605"/>
              <a:gd name="connsiteX5" fmla="*/ 2724145 w 2956560"/>
              <a:gd name="connsiteY5" fmla="*/ 355605 h 355605"/>
              <a:gd name="connsiteX6" fmla="*/ 232415 w 2956560"/>
              <a:gd name="connsiteY6" fmla="*/ 355605 h 355605"/>
              <a:gd name="connsiteX7" fmla="*/ 0 w 2956560"/>
              <a:gd name="connsiteY7" fmla="*/ 123190 h 35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6560" h="355605">
                <a:moveTo>
                  <a:pt x="0" y="0"/>
                </a:moveTo>
                <a:cubicBezTo>
                  <a:pt x="0" y="128359"/>
                  <a:pt x="104056" y="232415"/>
                  <a:pt x="232415" y="232415"/>
                </a:cubicBezTo>
                <a:lnTo>
                  <a:pt x="2724145" y="232415"/>
                </a:lnTo>
                <a:cubicBezTo>
                  <a:pt x="2852504" y="232415"/>
                  <a:pt x="2956560" y="128359"/>
                  <a:pt x="2956560" y="0"/>
                </a:cubicBezTo>
                <a:lnTo>
                  <a:pt x="2956560" y="123190"/>
                </a:lnTo>
                <a:cubicBezTo>
                  <a:pt x="2956560" y="251549"/>
                  <a:pt x="2852504" y="355605"/>
                  <a:pt x="2724145" y="355605"/>
                </a:cubicBezTo>
                <a:lnTo>
                  <a:pt x="232415" y="355605"/>
                </a:lnTo>
                <a:cubicBezTo>
                  <a:pt x="104056" y="355605"/>
                  <a:pt x="0" y="251549"/>
                  <a:pt x="0" y="123190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A542FF0-0F1B-58F8-B5E6-8C262D5B375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457120" y="1631951"/>
            <a:ext cx="2251329" cy="81800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rtlCol="0" anchor="ctr"/>
          <a:lstStyle/>
          <a:p>
            <a:pPr algn="ctr"/>
            <a:endParaRPr lang="en-US" sz="171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9F626E4-C3E8-13CE-79D0-FB32FE775A9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178419" y="2157984"/>
            <a:ext cx="2808732" cy="3407156"/>
          </a:xfrm>
          <a:custGeom>
            <a:avLst/>
            <a:gdLst>
              <a:gd name="connsiteX0" fmla="*/ 232415 w 2956560"/>
              <a:gd name="connsiteY0" fmla="*/ 0 h 3586480"/>
              <a:gd name="connsiteX1" fmla="*/ 1307232 w 2956560"/>
              <a:gd name="connsiteY1" fmla="*/ 0 h 3586480"/>
              <a:gd name="connsiteX2" fmla="*/ 1454650 w 2956560"/>
              <a:gd name="connsiteY2" fmla="*/ 192918 h 3586480"/>
              <a:gd name="connsiteX3" fmla="*/ 1502950 w 2956560"/>
              <a:gd name="connsiteY3" fmla="*/ 192918 h 3586480"/>
              <a:gd name="connsiteX4" fmla="*/ 1650368 w 2956560"/>
              <a:gd name="connsiteY4" fmla="*/ 0 h 3586480"/>
              <a:gd name="connsiteX5" fmla="*/ 2724145 w 2956560"/>
              <a:gd name="connsiteY5" fmla="*/ 0 h 3586480"/>
              <a:gd name="connsiteX6" fmla="*/ 2956560 w 2956560"/>
              <a:gd name="connsiteY6" fmla="*/ 232415 h 3586480"/>
              <a:gd name="connsiteX7" fmla="*/ 2956560 w 2956560"/>
              <a:gd name="connsiteY7" fmla="*/ 3354065 h 3586480"/>
              <a:gd name="connsiteX8" fmla="*/ 2724145 w 2956560"/>
              <a:gd name="connsiteY8" fmla="*/ 3586480 h 3586480"/>
              <a:gd name="connsiteX9" fmla="*/ 232415 w 2956560"/>
              <a:gd name="connsiteY9" fmla="*/ 3586480 h 3586480"/>
              <a:gd name="connsiteX10" fmla="*/ 0 w 2956560"/>
              <a:gd name="connsiteY10" fmla="*/ 3354065 h 3586480"/>
              <a:gd name="connsiteX11" fmla="*/ 0 w 2956560"/>
              <a:gd name="connsiteY11" fmla="*/ 232415 h 3586480"/>
              <a:gd name="connsiteX12" fmla="*/ 232415 w 2956560"/>
              <a:gd name="connsiteY12" fmla="*/ 0 h 358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6560" h="3586480">
                <a:moveTo>
                  <a:pt x="232415" y="0"/>
                </a:moveTo>
                <a:lnTo>
                  <a:pt x="1307232" y="0"/>
                </a:lnTo>
                <a:lnTo>
                  <a:pt x="1454650" y="192918"/>
                </a:lnTo>
                <a:cubicBezTo>
                  <a:pt x="1478800" y="218202"/>
                  <a:pt x="1502950" y="192918"/>
                  <a:pt x="1502950" y="192918"/>
                </a:cubicBezTo>
                <a:lnTo>
                  <a:pt x="1650368" y="0"/>
                </a:lnTo>
                <a:lnTo>
                  <a:pt x="2724145" y="0"/>
                </a:lnTo>
                <a:cubicBezTo>
                  <a:pt x="2852504" y="0"/>
                  <a:pt x="2956560" y="104056"/>
                  <a:pt x="2956560" y="232415"/>
                </a:cubicBezTo>
                <a:lnTo>
                  <a:pt x="2956560" y="3354065"/>
                </a:lnTo>
                <a:cubicBezTo>
                  <a:pt x="2956560" y="3482424"/>
                  <a:pt x="2852504" y="3586480"/>
                  <a:pt x="2724145" y="3586480"/>
                </a:cubicBezTo>
                <a:lnTo>
                  <a:pt x="232415" y="3586480"/>
                </a:lnTo>
                <a:cubicBezTo>
                  <a:pt x="104056" y="3586480"/>
                  <a:pt x="0" y="3482424"/>
                  <a:pt x="0" y="3354065"/>
                </a:cubicBezTo>
                <a:lnTo>
                  <a:pt x="0" y="232415"/>
                </a:lnTo>
                <a:cubicBezTo>
                  <a:pt x="0" y="104056"/>
                  <a:pt x="104056" y="0"/>
                  <a:pt x="232415" y="0"/>
                </a:cubicBezTo>
                <a:close/>
              </a:path>
            </a:pathLst>
          </a:cu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CD9012-08AD-16F0-DE79-5C24B452BB8F}"/>
              </a:ext>
            </a:extLst>
          </p:cNvPr>
          <p:cNvSpPr txBox="1"/>
          <p:nvPr/>
        </p:nvSpPr>
        <p:spPr>
          <a:xfrm>
            <a:off x="8725628" y="1741685"/>
            <a:ext cx="1714315" cy="395493"/>
          </a:xfrm>
          <a:prstGeom prst="rect">
            <a:avLst/>
          </a:prstGeom>
          <a:noFill/>
          <a:effectLst/>
        </p:spPr>
        <p:txBody>
          <a:bodyPr wrap="non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A725318-FBDF-9D7F-4D41-46E39175A17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000045" y="2647823"/>
            <a:ext cx="1165479" cy="116547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6BEDE33-BCA0-D1B6-A2F6-9F3B7A03D2CF}"/>
              </a:ext>
            </a:extLst>
          </p:cNvPr>
          <p:cNvSpPr txBox="1"/>
          <p:nvPr/>
        </p:nvSpPr>
        <p:spPr>
          <a:xfrm>
            <a:off x="8548964" y="4011168"/>
            <a:ext cx="2067641" cy="134543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87AEDAC-705D-BBEC-CF1C-46869A838904}"/>
              </a:ext>
            </a:extLst>
          </p:cNvPr>
          <p:cNvSpPr/>
          <p:nvPr/>
        </p:nvSpPr>
        <p:spPr>
          <a:xfrm>
            <a:off x="8178419" y="5227315"/>
            <a:ext cx="2808732" cy="337825"/>
          </a:xfrm>
          <a:custGeom>
            <a:avLst/>
            <a:gdLst>
              <a:gd name="connsiteX0" fmla="*/ 0 w 2956560"/>
              <a:gd name="connsiteY0" fmla="*/ 0 h 355605"/>
              <a:gd name="connsiteX1" fmla="*/ 232415 w 2956560"/>
              <a:gd name="connsiteY1" fmla="*/ 232415 h 355605"/>
              <a:gd name="connsiteX2" fmla="*/ 2724145 w 2956560"/>
              <a:gd name="connsiteY2" fmla="*/ 232415 h 355605"/>
              <a:gd name="connsiteX3" fmla="*/ 2956560 w 2956560"/>
              <a:gd name="connsiteY3" fmla="*/ 0 h 355605"/>
              <a:gd name="connsiteX4" fmla="*/ 2956560 w 2956560"/>
              <a:gd name="connsiteY4" fmla="*/ 123190 h 355605"/>
              <a:gd name="connsiteX5" fmla="*/ 2724145 w 2956560"/>
              <a:gd name="connsiteY5" fmla="*/ 355605 h 355605"/>
              <a:gd name="connsiteX6" fmla="*/ 232415 w 2956560"/>
              <a:gd name="connsiteY6" fmla="*/ 355605 h 355605"/>
              <a:gd name="connsiteX7" fmla="*/ 0 w 2956560"/>
              <a:gd name="connsiteY7" fmla="*/ 123190 h 35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6560" h="355605">
                <a:moveTo>
                  <a:pt x="0" y="0"/>
                </a:moveTo>
                <a:cubicBezTo>
                  <a:pt x="0" y="128359"/>
                  <a:pt x="104056" y="232415"/>
                  <a:pt x="232415" y="232415"/>
                </a:cubicBezTo>
                <a:lnTo>
                  <a:pt x="2724145" y="232415"/>
                </a:lnTo>
                <a:cubicBezTo>
                  <a:pt x="2852504" y="232415"/>
                  <a:pt x="2956560" y="128359"/>
                  <a:pt x="2956560" y="0"/>
                </a:cubicBezTo>
                <a:lnTo>
                  <a:pt x="2956560" y="123190"/>
                </a:lnTo>
                <a:cubicBezTo>
                  <a:pt x="2956560" y="251549"/>
                  <a:pt x="2852504" y="355605"/>
                  <a:pt x="2724145" y="355605"/>
                </a:cubicBezTo>
                <a:lnTo>
                  <a:pt x="232415" y="355605"/>
                </a:lnTo>
                <a:cubicBezTo>
                  <a:pt x="104056" y="355605"/>
                  <a:pt x="0" y="251549"/>
                  <a:pt x="0" y="123190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DC37357B-383A-5FEF-2780-DA83E6484D7B}"/>
              </a:ext>
            </a:extLst>
          </p:cNvPr>
          <p:cNvSpPr/>
          <p:nvPr/>
        </p:nvSpPr>
        <p:spPr>
          <a:xfrm>
            <a:off x="2291182" y="2914650"/>
            <a:ext cx="618578" cy="617314"/>
          </a:xfrm>
          <a:custGeom>
            <a:avLst/>
            <a:gdLst>
              <a:gd name="connsiteX0" fmla="*/ 320459 w 618807"/>
              <a:gd name="connsiteY0" fmla="*/ 218192 h 617542"/>
              <a:gd name="connsiteX1" fmla="*/ 346834 w 618807"/>
              <a:gd name="connsiteY1" fmla="*/ 225377 h 617542"/>
              <a:gd name="connsiteX2" fmla="*/ 391577 w 618807"/>
              <a:gd name="connsiteY2" fmla="*/ 267642 h 617542"/>
              <a:gd name="connsiteX3" fmla="*/ 399710 w 618807"/>
              <a:gd name="connsiteY3" fmla="*/ 324604 h 617542"/>
              <a:gd name="connsiteX4" fmla="*/ 365072 w 618807"/>
              <a:gd name="connsiteY4" fmla="*/ 380260 h 617542"/>
              <a:gd name="connsiteX5" fmla="*/ 263899 w 618807"/>
              <a:gd name="connsiteY5" fmla="*/ 386883 h 617542"/>
              <a:gd name="connsiteX6" fmla="*/ 223447 w 618807"/>
              <a:gd name="connsiteY6" fmla="*/ 340134 h 617542"/>
              <a:gd name="connsiteX7" fmla="*/ 226045 w 618807"/>
              <a:gd name="connsiteY7" fmla="*/ 270071 h 617542"/>
              <a:gd name="connsiteX8" fmla="*/ 293123 w 618807"/>
              <a:gd name="connsiteY8" fmla="*/ 218947 h 617542"/>
              <a:gd name="connsiteX9" fmla="*/ 320459 w 618807"/>
              <a:gd name="connsiteY9" fmla="*/ 218192 h 617542"/>
              <a:gd name="connsiteX10" fmla="*/ 582622 w 618807"/>
              <a:gd name="connsiteY10" fmla="*/ 188272 h 617542"/>
              <a:gd name="connsiteX11" fmla="*/ 598889 w 618807"/>
              <a:gd name="connsiteY11" fmla="*/ 199307 h 617542"/>
              <a:gd name="connsiteX12" fmla="*/ 618807 w 618807"/>
              <a:gd name="connsiteY12" fmla="*/ 303307 h 617542"/>
              <a:gd name="connsiteX13" fmla="*/ 618807 w 618807"/>
              <a:gd name="connsiteY13" fmla="*/ 316493 h 617542"/>
              <a:gd name="connsiteX14" fmla="*/ 604123 w 618807"/>
              <a:gd name="connsiteY14" fmla="*/ 401918 h 617542"/>
              <a:gd name="connsiteX15" fmla="*/ 539245 w 618807"/>
              <a:gd name="connsiteY15" fmla="*/ 514475 h 617542"/>
              <a:gd name="connsiteX16" fmla="*/ 431932 w 618807"/>
              <a:gd name="connsiteY16" fmla="*/ 592055 h 617542"/>
              <a:gd name="connsiteX17" fmla="*/ 287624 w 618807"/>
              <a:gd name="connsiteY17" fmla="*/ 616735 h 617542"/>
              <a:gd name="connsiteX18" fmla="*/ 120860 w 618807"/>
              <a:gd name="connsiteY18" fmla="*/ 553235 h 617542"/>
              <a:gd name="connsiteX19" fmla="*/ 119640 w 618807"/>
              <a:gd name="connsiteY19" fmla="*/ 570977 h 617542"/>
              <a:gd name="connsiteX20" fmla="*/ 97848 w 618807"/>
              <a:gd name="connsiteY20" fmla="*/ 581976 h 617542"/>
              <a:gd name="connsiteX21" fmla="*/ 84614 w 618807"/>
              <a:gd name="connsiteY21" fmla="*/ 563774 h 617542"/>
              <a:gd name="connsiteX22" fmla="*/ 84662 w 618807"/>
              <a:gd name="connsiteY22" fmla="*/ 512964 h 617542"/>
              <a:gd name="connsiteX23" fmla="*/ 102719 w 618807"/>
              <a:gd name="connsiteY23" fmla="*/ 495174 h 617542"/>
              <a:gd name="connsiteX24" fmla="*/ 117307 w 618807"/>
              <a:gd name="connsiteY24" fmla="*/ 502063 h 617542"/>
              <a:gd name="connsiteX25" fmla="*/ 236838 w 618807"/>
              <a:gd name="connsiteY25" fmla="*/ 571279 h 617542"/>
              <a:gd name="connsiteX26" fmla="*/ 397100 w 618807"/>
              <a:gd name="connsiteY26" fmla="*/ 566650 h 617542"/>
              <a:gd name="connsiteX27" fmla="*/ 507833 w 618807"/>
              <a:gd name="connsiteY27" fmla="*/ 495101 h 617542"/>
              <a:gd name="connsiteX28" fmla="*/ 572457 w 618807"/>
              <a:gd name="connsiteY28" fmla="*/ 381166 h 617542"/>
              <a:gd name="connsiteX29" fmla="*/ 566039 w 618807"/>
              <a:gd name="connsiteY29" fmla="*/ 215055 h 617542"/>
              <a:gd name="connsiteX30" fmla="*/ 564782 w 618807"/>
              <a:gd name="connsiteY30" fmla="*/ 201531 h 617542"/>
              <a:gd name="connsiteX31" fmla="*/ 582622 w 618807"/>
              <a:gd name="connsiteY31" fmla="*/ 188272 h 617542"/>
              <a:gd name="connsiteX32" fmla="*/ 289474 w 618807"/>
              <a:gd name="connsiteY32" fmla="*/ 182833 h 617542"/>
              <a:gd name="connsiteX33" fmla="*/ 224161 w 618807"/>
              <a:gd name="connsiteY33" fmla="*/ 213762 h 617542"/>
              <a:gd name="connsiteX34" fmla="*/ 182548 w 618807"/>
              <a:gd name="connsiteY34" fmla="*/ 290581 h 617542"/>
              <a:gd name="connsiteX35" fmla="*/ 197994 w 618807"/>
              <a:gd name="connsiteY35" fmla="*/ 370482 h 617542"/>
              <a:gd name="connsiteX36" fmla="*/ 273146 w 618807"/>
              <a:gd name="connsiteY36" fmla="*/ 429764 h 617542"/>
              <a:gd name="connsiteX37" fmla="*/ 356588 w 618807"/>
              <a:gd name="connsiteY37" fmla="*/ 426005 h 617542"/>
              <a:gd name="connsiteX38" fmla="*/ 426905 w 618807"/>
              <a:gd name="connsiteY38" fmla="*/ 358420 h 617542"/>
              <a:gd name="connsiteX39" fmla="*/ 432295 w 618807"/>
              <a:gd name="connsiteY39" fmla="*/ 272560 h 617542"/>
              <a:gd name="connsiteX40" fmla="*/ 372916 w 618807"/>
              <a:gd name="connsiteY40" fmla="*/ 198183 h 617542"/>
              <a:gd name="connsiteX41" fmla="*/ 289474 w 618807"/>
              <a:gd name="connsiteY41" fmla="*/ 182833 h 617542"/>
              <a:gd name="connsiteX42" fmla="*/ 274378 w 618807"/>
              <a:gd name="connsiteY42" fmla="*/ 72500 h 617542"/>
              <a:gd name="connsiteX43" fmla="*/ 344490 w 618807"/>
              <a:gd name="connsiteY43" fmla="*/ 72500 h 617542"/>
              <a:gd name="connsiteX44" fmla="*/ 360419 w 618807"/>
              <a:gd name="connsiteY44" fmla="*/ 80162 h 617542"/>
              <a:gd name="connsiteX45" fmla="*/ 364529 w 618807"/>
              <a:gd name="connsiteY45" fmla="*/ 97893 h 617542"/>
              <a:gd name="connsiteX46" fmla="*/ 414626 w 618807"/>
              <a:gd name="connsiteY46" fmla="*/ 123974 h 617542"/>
              <a:gd name="connsiteX47" fmla="*/ 428694 w 618807"/>
              <a:gd name="connsiteY47" fmla="*/ 114028 h 617542"/>
              <a:gd name="connsiteX48" fmla="*/ 452177 w 618807"/>
              <a:gd name="connsiteY48" fmla="*/ 116421 h 617542"/>
              <a:gd name="connsiteX49" fmla="*/ 502358 w 618807"/>
              <a:gd name="connsiteY49" fmla="*/ 166590 h 617542"/>
              <a:gd name="connsiteX50" fmla="*/ 507302 w 618807"/>
              <a:gd name="connsiteY50" fmla="*/ 185456 h 617542"/>
              <a:gd name="connsiteX51" fmla="*/ 496533 w 618807"/>
              <a:gd name="connsiteY51" fmla="*/ 201168 h 617542"/>
              <a:gd name="connsiteX52" fmla="*/ 508583 w 618807"/>
              <a:gd name="connsiteY52" fmla="*/ 248594 h 617542"/>
              <a:gd name="connsiteX53" fmla="*/ 528283 w 618807"/>
              <a:gd name="connsiteY53" fmla="*/ 253827 h 617542"/>
              <a:gd name="connsiteX54" fmla="*/ 544261 w 618807"/>
              <a:gd name="connsiteY54" fmla="*/ 263665 h 617542"/>
              <a:gd name="connsiteX55" fmla="*/ 546316 w 618807"/>
              <a:gd name="connsiteY55" fmla="*/ 277310 h 617542"/>
              <a:gd name="connsiteX56" fmla="*/ 546279 w 618807"/>
              <a:gd name="connsiteY56" fmla="*/ 343880 h 617542"/>
              <a:gd name="connsiteX57" fmla="*/ 539378 w 618807"/>
              <a:gd name="connsiteY57" fmla="*/ 358613 h 617542"/>
              <a:gd name="connsiteX58" fmla="*/ 522119 w 618807"/>
              <a:gd name="connsiteY58" fmla="*/ 363073 h 617542"/>
              <a:gd name="connsiteX59" fmla="*/ 492847 w 618807"/>
              <a:gd name="connsiteY59" fmla="*/ 390387 h 617542"/>
              <a:gd name="connsiteX60" fmla="*/ 497403 w 618807"/>
              <a:gd name="connsiteY60" fmla="*/ 416856 h 617542"/>
              <a:gd name="connsiteX61" fmla="*/ 506492 w 618807"/>
              <a:gd name="connsiteY61" fmla="*/ 429643 h 617542"/>
              <a:gd name="connsiteX62" fmla="*/ 502346 w 618807"/>
              <a:gd name="connsiteY62" fmla="*/ 449754 h 617542"/>
              <a:gd name="connsiteX63" fmla="*/ 452225 w 618807"/>
              <a:gd name="connsiteY63" fmla="*/ 499887 h 617542"/>
              <a:gd name="connsiteX64" fmla="*/ 433589 w 618807"/>
              <a:gd name="connsiteY64" fmla="*/ 504951 h 617542"/>
              <a:gd name="connsiteX65" fmla="*/ 416910 w 618807"/>
              <a:gd name="connsiteY65" fmla="*/ 493711 h 617542"/>
              <a:gd name="connsiteX66" fmla="*/ 372626 w 618807"/>
              <a:gd name="connsiteY66" fmla="*/ 502643 h 617542"/>
              <a:gd name="connsiteX67" fmla="*/ 363719 w 618807"/>
              <a:gd name="connsiteY67" fmla="*/ 526331 h 617542"/>
              <a:gd name="connsiteX68" fmla="*/ 345674 w 618807"/>
              <a:gd name="connsiteY68" fmla="*/ 545040 h 617542"/>
              <a:gd name="connsiteX69" fmla="*/ 274306 w 618807"/>
              <a:gd name="connsiteY69" fmla="*/ 545089 h 617542"/>
              <a:gd name="connsiteX70" fmla="*/ 257071 w 618807"/>
              <a:gd name="connsiteY70" fmla="*/ 535190 h 617542"/>
              <a:gd name="connsiteX71" fmla="*/ 254171 w 618807"/>
              <a:gd name="connsiteY71" fmla="*/ 519152 h 617542"/>
              <a:gd name="connsiteX72" fmla="*/ 214045 w 618807"/>
              <a:gd name="connsiteY72" fmla="*/ 489614 h 617542"/>
              <a:gd name="connsiteX73" fmla="*/ 193438 w 618807"/>
              <a:gd name="connsiteY73" fmla="*/ 499790 h 617542"/>
              <a:gd name="connsiteX74" fmla="*/ 166571 w 618807"/>
              <a:gd name="connsiteY74" fmla="*/ 499851 h 617542"/>
              <a:gd name="connsiteX75" fmla="*/ 116462 w 618807"/>
              <a:gd name="connsiteY75" fmla="*/ 449754 h 617542"/>
              <a:gd name="connsiteX76" fmla="*/ 111192 w 618807"/>
              <a:gd name="connsiteY76" fmla="*/ 431988 h 617542"/>
              <a:gd name="connsiteX77" fmla="*/ 122650 w 618807"/>
              <a:gd name="connsiteY77" fmla="*/ 414414 h 617542"/>
              <a:gd name="connsiteX78" fmla="*/ 104714 w 618807"/>
              <a:gd name="connsiteY78" fmla="*/ 364946 h 617542"/>
              <a:gd name="connsiteX79" fmla="*/ 81932 w 618807"/>
              <a:gd name="connsiteY79" fmla="*/ 359773 h 617542"/>
              <a:gd name="connsiteX80" fmla="*/ 72529 w 618807"/>
              <a:gd name="connsiteY80" fmla="*/ 343856 h 617542"/>
              <a:gd name="connsiteX81" fmla="*/ 72517 w 618807"/>
              <a:gd name="connsiteY81" fmla="*/ 272560 h 617542"/>
              <a:gd name="connsiteX82" fmla="*/ 81629 w 618807"/>
              <a:gd name="connsiteY82" fmla="*/ 256244 h 617542"/>
              <a:gd name="connsiteX83" fmla="*/ 102611 w 618807"/>
              <a:gd name="connsiteY83" fmla="*/ 251893 h 617542"/>
              <a:gd name="connsiteX84" fmla="*/ 125236 w 618807"/>
              <a:gd name="connsiteY84" fmla="*/ 207308 h 617542"/>
              <a:gd name="connsiteX85" fmla="*/ 115954 w 618807"/>
              <a:gd name="connsiteY85" fmla="*/ 192720 h 617542"/>
              <a:gd name="connsiteX86" fmla="*/ 112872 w 618807"/>
              <a:gd name="connsiteY86" fmla="*/ 171376 h 617542"/>
              <a:gd name="connsiteX87" fmla="*/ 120704 w 618807"/>
              <a:gd name="connsiteY87" fmla="*/ 162348 h 617542"/>
              <a:gd name="connsiteX88" fmla="*/ 165978 w 618807"/>
              <a:gd name="connsiteY88" fmla="*/ 117037 h 617542"/>
              <a:gd name="connsiteX89" fmla="*/ 184494 w 618807"/>
              <a:gd name="connsiteY89" fmla="*/ 111175 h 617542"/>
              <a:gd name="connsiteX90" fmla="*/ 202708 w 618807"/>
              <a:gd name="connsiteY90" fmla="*/ 123008 h 617542"/>
              <a:gd name="connsiteX91" fmla="*/ 252454 w 618807"/>
              <a:gd name="connsiteY91" fmla="*/ 104347 h 617542"/>
              <a:gd name="connsiteX92" fmla="*/ 255222 w 618807"/>
              <a:gd name="connsiteY92" fmla="*/ 89843 h 617542"/>
              <a:gd name="connsiteX93" fmla="*/ 266402 w 618807"/>
              <a:gd name="connsiteY93" fmla="*/ 73950 h 617542"/>
              <a:gd name="connsiteX94" fmla="*/ 274378 w 618807"/>
              <a:gd name="connsiteY94" fmla="*/ 72500 h 617542"/>
              <a:gd name="connsiteX95" fmla="*/ 304559 w 618807"/>
              <a:gd name="connsiteY95" fmla="*/ 37 h 617542"/>
              <a:gd name="connsiteX96" fmla="*/ 388302 w 618807"/>
              <a:gd name="connsiteY96" fmla="*/ 10016 h 617542"/>
              <a:gd name="connsiteX97" fmla="*/ 497947 w 618807"/>
              <a:gd name="connsiteY97" fmla="*/ 63243 h 617542"/>
              <a:gd name="connsiteX98" fmla="*/ 498709 w 618807"/>
              <a:gd name="connsiteY98" fmla="*/ 47023 h 617542"/>
              <a:gd name="connsiteX99" fmla="*/ 513043 w 618807"/>
              <a:gd name="connsiteY99" fmla="*/ 33934 h 617542"/>
              <a:gd name="connsiteX100" fmla="*/ 532247 w 618807"/>
              <a:gd name="connsiteY100" fmla="*/ 43663 h 617542"/>
              <a:gd name="connsiteX101" fmla="*/ 534242 w 618807"/>
              <a:gd name="connsiteY101" fmla="*/ 54915 h 617542"/>
              <a:gd name="connsiteX102" fmla="*/ 534157 w 618807"/>
              <a:gd name="connsiteY102" fmla="*/ 99610 h 617542"/>
              <a:gd name="connsiteX103" fmla="*/ 531861 w 618807"/>
              <a:gd name="connsiteY103" fmla="*/ 111829 h 617542"/>
              <a:gd name="connsiteX104" fmla="*/ 511737 w 618807"/>
              <a:gd name="connsiteY104" fmla="*/ 120772 h 617542"/>
              <a:gd name="connsiteX105" fmla="*/ 497137 w 618807"/>
              <a:gd name="connsiteY105" fmla="*/ 110221 h 617542"/>
              <a:gd name="connsiteX106" fmla="*/ 407809 w 618807"/>
              <a:gd name="connsiteY106" fmla="*/ 54359 h 617542"/>
              <a:gd name="connsiteX107" fmla="*/ 254956 w 618807"/>
              <a:gd name="connsiteY107" fmla="*/ 41754 h 617542"/>
              <a:gd name="connsiteX108" fmla="*/ 119689 w 618807"/>
              <a:gd name="connsiteY108" fmla="*/ 113001 h 617542"/>
              <a:gd name="connsiteX109" fmla="*/ 43534 w 618807"/>
              <a:gd name="connsiteY109" fmla="*/ 245996 h 617542"/>
              <a:gd name="connsiteX110" fmla="*/ 50762 w 618807"/>
              <a:gd name="connsiteY110" fmla="*/ 395670 h 617542"/>
              <a:gd name="connsiteX111" fmla="*/ 54448 w 618807"/>
              <a:gd name="connsiteY111" fmla="*/ 412711 h 617542"/>
              <a:gd name="connsiteX112" fmla="*/ 37443 w 618807"/>
              <a:gd name="connsiteY112" fmla="*/ 428060 h 617542"/>
              <a:gd name="connsiteX113" fmla="*/ 19592 w 618807"/>
              <a:gd name="connsiteY113" fmla="*/ 416240 h 617542"/>
              <a:gd name="connsiteX114" fmla="*/ 0 w 618807"/>
              <a:gd name="connsiteY114" fmla="*/ 313110 h 617542"/>
              <a:gd name="connsiteX115" fmla="*/ 0 w 618807"/>
              <a:gd name="connsiteY115" fmla="*/ 299755 h 617542"/>
              <a:gd name="connsiteX116" fmla="*/ 2683 w 618807"/>
              <a:gd name="connsiteY116" fmla="*/ 267654 h 617542"/>
              <a:gd name="connsiteX117" fmla="*/ 65434 w 618807"/>
              <a:gd name="connsiteY117" fmla="*/ 119165 h 617542"/>
              <a:gd name="connsiteX118" fmla="*/ 221224 w 618807"/>
              <a:gd name="connsiteY118" fmla="*/ 12820 h 617542"/>
              <a:gd name="connsiteX119" fmla="*/ 304559 w 618807"/>
              <a:gd name="connsiteY119" fmla="*/ 37 h 61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18807" h="617542">
                <a:moveTo>
                  <a:pt x="320459" y="218192"/>
                </a:moveTo>
                <a:cubicBezTo>
                  <a:pt x="329542" y="219268"/>
                  <a:pt x="338465" y="221667"/>
                  <a:pt x="346834" y="225377"/>
                </a:cubicBezTo>
                <a:cubicBezTo>
                  <a:pt x="366027" y="233753"/>
                  <a:pt x="382125" y="248957"/>
                  <a:pt x="391577" y="267642"/>
                </a:cubicBezTo>
                <a:cubicBezTo>
                  <a:pt x="400448" y="285046"/>
                  <a:pt x="403336" y="305411"/>
                  <a:pt x="399710" y="324604"/>
                </a:cubicBezTo>
                <a:cubicBezTo>
                  <a:pt x="395710" y="346649"/>
                  <a:pt x="382971" y="366856"/>
                  <a:pt x="365072" y="380260"/>
                </a:cubicBezTo>
                <a:cubicBezTo>
                  <a:pt x="336561" y="402196"/>
                  <a:pt x="295033" y="404867"/>
                  <a:pt x="263899" y="386883"/>
                </a:cubicBezTo>
                <a:cubicBezTo>
                  <a:pt x="245552" y="376598"/>
                  <a:pt x="230904" y="359822"/>
                  <a:pt x="223447" y="340134"/>
                </a:cubicBezTo>
                <a:cubicBezTo>
                  <a:pt x="214793" y="317715"/>
                  <a:pt x="215736" y="291790"/>
                  <a:pt x="226045" y="270071"/>
                </a:cubicBezTo>
                <a:cubicBezTo>
                  <a:pt x="238349" y="243470"/>
                  <a:pt x="264262" y="223866"/>
                  <a:pt x="293123" y="218947"/>
                </a:cubicBezTo>
                <a:cubicBezTo>
                  <a:pt x="302134" y="217364"/>
                  <a:pt x="311377" y="217116"/>
                  <a:pt x="320459" y="218192"/>
                </a:cubicBezTo>
                <a:close/>
                <a:moveTo>
                  <a:pt x="582622" y="188272"/>
                </a:moveTo>
                <a:cubicBezTo>
                  <a:pt x="589571" y="188333"/>
                  <a:pt x="596315" y="192817"/>
                  <a:pt x="598889" y="199307"/>
                </a:cubicBezTo>
                <a:cubicBezTo>
                  <a:pt x="611568" y="232447"/>
                  <a:pt x="618058" y="267847"/>
                  <a:pt x="618807" y="303307"/>
                </a:cubicBezTo>
                <a:lnTo>
                  <a:pt x="618807" y="316493"/>
                </a:lnTo>
                <a:cubicBezTo>
                  <a:pt x="617720" y="345452"/>
                  <a:pt x="613079" y="374337"/>
                  <a:pt x="604123" y="401918"/>
                </a:cubicBezTo>
                <a:cubicBezTo>
                  <a:pt x="590828" y="443494"/>
                  <a:pt x="568384" y="482024"/>
                  <a:pt x="539245" y="514475"/>
                </a:cubicBezTo>
                <a:cubicBezTo>
                  <a:pt x="509537" y="547567"/>
                  <a:pt x="472662" y="574216"/>
                  <a:pt x="431932" y="592055"/>
                </a:cubicBezTo>
                <a:cubicBezTo>
                  <a:pt x="386766" y="611780"/>
                  <a:pt x="336778" y="620349"/>
                  <a:pt x="287624" y="616735"/>
                </a:cubicBezTo>
                <a:cubicBezTo>
                  <a:pt x="227411" y="612445"/>
                  <a:pt x="168794" y="589832"/>
                  <a:pt x="120860" y="553235"/>
                </a:cubicBezTo>
                <a:cubicBezTo>
                  <a:pt x="120703" y="559133"/>
                  <a:pt x="121585" y="565285"/>
                  <a:pt x="119640" y="570977"/>
                </a:cubicBezTo>
                <a:cubicBezTo>
                  <a:pt x="116594" y="579498"/>
                  <a:pt x="106526" y="584671"/>
                  <a:pt x="97848" y="581976"/>
                </a:cubicBezTo>
                <a:cubicBezTo>
                  <a:pt x="89920" y="579861"/>
                  <a:pt x="84239" y="571956"/>
                  <a:pt x="84614" y="563774"/>
                </a:cubicBezTo>
                <a:cubicBezTo>
                  <a:pt x="84626" y="546841"/>
                  <a:pt x="84505" y="529897"/>
                  <a:pt x="84662" y="512964"/>
                </a:cubicBezTo>
                <a:cubicBezTo>
                  <a:pt x="84517" y="503380"/>
                  <a:pt x="93171" y="494908"/>
                  <a:pt x="102719" y="495174"/>
                </a:cubicBezTo>
                <a:cubicBezTo>
                  <a:pt x="108412" y="494932"/>
                  <a:pt x="113451" y="498171"/>
                  <a:pt x="117307" y="502063"/>
                </a:cubicBezTo>
                <a:cubicBezTo>
                  <a:pt x="150435" y="534755"/>
                  <a:pt x="191987" y="558831"/>
                  <a:pt x="236838" y="571279"/>
                </a:cubicBezTo>
                <a:cubicBezTo>
                  <a:pt x="289099" y="585964"/>
                  <a:pt x="345795" y="584417"/>
                  <a:pt x="397100" y="566650"/>
                </a:cubicBezTo>
                <a:cubicBezTo>
                  <a:pt x="439123" y="552316"/>
                  <a:pt x="477412" y="527407"/>
                  <a:pt x="507833" y="495101"/>
                </a:cubicBezTo>
                <a:cubicBezTo>
                  <a:pt x="538096" y="463049"/>
                  <a:pt x="560601" y="423648"/>
                  <a:pt x="572457" y="381166"/>
                </a:cubicBezTo>
                <a:cubicBezTo>
                  <a:pt x="587746" y="326936"/>
                  <a:pt x="585558" y="267919"/>
                  <a:pt x="566039" y="215055"/>
                </a:cubicBezTo>
                <a:cubicBezTo>
                  <a:pt x="564432" y="210765"/>
                  <a:pt x="563441" y="206027"/>
                  <a:pt x="564782" y="201531"/>
                </a:cubicBezTo>
                <a:cubicBezTo>
                  <a:pt x="566813" y="193772"/>
                  <a:pt x="574524" y="187789"/>
                  <a:pt x="582622" y="188272"/>
                </a:cubicBezTo>
                <a:close/>
                <a:moveTo>
                  <a:pt x="289474" y="182833"/>
                </a:moveTo>
                <a:cubicBezTo>
                  <a:pt x="265338" y="186604"/>
                  <a:pt x="242399" y="197530"/>
                  <a:pt x="224161" y="213762"/>
                </a:cubicBezTo>
                <a:cubicBezTo>
                  <a:pt x="201862" y="233438"/>
                  <a:pt x="186633" y="261067"/>
                  <a:pt x="182548" y="290581"/>
                </a:cubicBezTo>
                <a:cubicBezTo>
                  <a:pt x="178596" y="317956"/>
                  <a:pt x="184107" y="346563"/>
                  <a:pt x="197994" y="370482"/>
                </a:cubicBezTo>
                <a:cubicBezTo>
                  <a:pt x="214262" y="398860"/>
                  <a:pt x="241734" y="420615"/>
                  <a:pt x="273146" y="429764"/>
                </a:cubicBezTo>
                <a:cubicBezTo>
                  <a:pt x="300327" y="437922"/>
                  <a:pt x="330252" y="436568"/>
                  <a:pt x="356588" y="426005"/>
                </a:cubicBezTo>
                <a:cubicBezTo>
                  <a:pt x="387625" y="413774"/>
                  <a:pt x="413526" y="389010"/>
                  <a:pt x="426905" y="358420"/>
                </a:cubicBezTo>
                <a:cubicBezTo>
                  <a:pt x="438798" y="331637"/>
                  <a:pt x="440744" y="300624"/>
                  <a:pt x="432295" y="272560"/>
                </a:cubicBezTo>
                <a:cubicBezTo>
                  <a:pt x="423086" y="241330"/>
                  <a:pt x="401198" y="214233"/>
                  <a:pt x="372916" y="198183"/>
                </a:cubicBezTo>
                <a:cubicBezTo>
                  <a:pt x="347910" y="183776"/>
                  <a:pt x="317961" y="178289"/>
                  <a:pt x="289474" y="182833"/>
                </a:cubicBezTo>
                <a:close/>
                <a:moveTo>
                  <a:pt x="274378" y="72500"/>
                </a:moveTo>
                <a:cubicBezTo>
                  <a:pt x="297753" y="72536"/>
                  <a:pt x="321115" y="72548"/>
                  <a:pt x="344490" y="72500"/>
                </a:cubicBezTo>
                <a:cubicBezTo>
                  <a:pt x="350654" y="72222"/>
                  <a:pt x="356902" y="75026"/>
                  <a:pt x="360419" y="80162"/>
                </a:cubicBezTo>
                <a:cubicBezTo>
                  <a:pt x="364396" y="85226"/>
                  <a:pt x="363453" y="91946"/>
                  <a:pt x="364529" y="97893"/>
                </a:cubicBezTo>
                <a:cubicBezTo>
                  <a:pt x="368686" y="119212"/>
                  <a:pt x="394732" y="133184"/>
                  <a:pt x="414626" y="123974"/>
                </a:cubicBezTo>
                <a:cubicBezTo>
                  <a:pt x="420125" y="121871"/>
                  <a:pt x="423932" y="117242"/>
                  <a:pt x="428694" y="114028"/>
                </a:cubicBezTo>
                <a:cubicBezTo>
                  <a:pt x="435897" y="109725"/>
                  <a:pt x="446231" y="110124"/>
                  <a:pt x="452177" y="116421"/>
                </a:cubicBezTo>
                <a:cubicBezTo>
                  <a:pt x="468916" y="133136"/>
                  <a:pt x="485655" y="149851"/>
                  <a:pt x="502358" y="166590"/>
                </a:cubicBezTo>
                <a:cubicBezTo>
                  <a:pt x="507338" y="171328"/>
                  <a:pt x="509513" y="178857"/>
                  <a:pt x="507302" y="185456"/>
                </a:cubicBezTo>
                <a:cubicBezTo>
                  <a:pt x="505416" y="191741"/>
                  <a:pt x="499397" y="195415"/>
                  <a:pt x="496533" y="201168"/>
                </a:cubicBezTo>
                <a:cubicBezTo>
                  <a:pt x="487360" y="216880"/>
                  <a:pt x="493197" y="239046"/>
                  <a:pt x="508583" y="248594"/>
                </a:cubicBezTo>
                <a:cubicBezTo>
                  <a:pt x="514408" y="252401"/>
                  <a:pt x="521406" y="253767"/>
                  <a:pt x="528283" y="253827"/>
                </a:cubicBezTo>
                <a:cubicBezTo>
                  <a:pt x="534906" y="253815"/>
                  <a:pt x="541312" y="257731"/>
                  <a:pt x="544261" y="263665"/>
                </a:cubicBezTo>
                <a:cubicBezTo>
                  <a:pt x="546545" y="267835"/>
                  <a:pt x="546316" y="272717"/>
                  <a:pt x="546316" y="277310"/>
                </a:cubicBezTo>
                <a:cubicBezTo>
                  <a:pt x="546231" y="299500"/>
                  <a:pt x="546340" y="321690"/>
                  <a:pt x="546279" y="343880"/>
                </a:cubicBezTo>
                <a:cubicBezTo>
                  <a:pt x="546376" y="349512"/>
                  <a:pt x="543850" y="355144"/>
                  <a:pt x="539378" y="358613"/>
                </a:cubicBezTo>
                <a:cubicBezTo>
                  <a:pt x="534616" y="362807"/>
                  <a:pt x="528005" y="362396"/>
                  <a:pt x="522119" y="363073"/>
                </a:cubicBezTo>
                <a:cubicBezTo>
                  <a:pt x="507906" y="364946"/>
                  <a:pt x="495965" y="376512"/>
                  <a:pt x="492847" y="390387"/>
                </a:cubicBezTo>
                <a:cubicBezTo>
                  <a:pt x="490756" y="399355"/>
                  <a:pt x="492387" y="409121"/>
                  <a:pt x="497403" y="416856"/>
                </a:cubicBezTo>
                <a:cubicBezTo>
                  <a:pt x="500207" y="421279"/>
                  <a:pt x="504715" y="424567"/>
                  <a:pt x="506492" y="429643"/>
                </a:cubicBezTo>
                <a:cubicBezTo>
                  <a:pt x="509139" y="436411"/>
                  <a:pt x="507773" y="444726"/>
                  <a:pt x="502346" y="449754"/>
                </a:cubicBezTo>
                <a:cubicBezTo>
                  <a:pt x="485668" y="466493"/>
                  <a:pt x="468916" y="483160"/>
                  <a:pt x="452225" y="499887"/>
                </a:cubicBezTo>
                <a:cubicBezTo>
                  <a:pt x="447536" y="504818"/>
                  <a:pt x="440127" y="507018"/>
                  <a:pt x="433589" y="504951"/>
                </a:cubicBezTo>
                <a:cubicBezTo>
                  <a:pt x="426905" y="503029"/>
                  <a:pt x="423098" y="496527"/>
                  <a:pt x="416910" y="493711"/>
                </a:cubicBezTo>
                <a:cubicBezTo>
                  <a:pt x="402443" y="485710"/>
                  <a:pt x="383117" y="490182"/>
                  <a:pt x="372626" y="502643"/>
                </a:cubicBezTo>
                <a:cubicBezTo>
                  <a:pt x="366873" y="509133"/>
                  <a:pt x="363816" y="517690"/>
                  <a:pt x="363719" y="526331"/>
                </a:cubicBezTo>
                <a:cubicBezTo>
                  <a:pt x="363574" y="535891"/>
                  <a:pt x="355488" y="545053"/>
                  <a:pt x="345674" y="545040"/>
                </a:cubicBezTo>
                <a:cubicBezTo>
                  <a:pt x="321877" y="545161"/>
                  <a:pt x="298091" y="545065"/>
                  <a:pt x="274306" y="545089"/>
                </a:cubicBezTo>
                <a:cubicBezTo>
                  <a:pt x="267296" y="545355"/>
                  <a:pt x="260201" y="541560"/>
                  <a:pt x="257071" y="535190"/>
                </a:cubicBezTo>
                <a:cubicBezTo>
                  <a:pt x="254340" y="530271"/>
                  <a:pt x="255403" y="524446"/>
                  <a:pt x="254171" y="519152"/>
                </a:cubicBezTo>
                <a:cubicBezTo>
                  <a:pt x="250557" y="501241"/>
                  <a:pt x="232295" y="487547"/>
                  <a:pt x="214045" y="489614"/>
                </a:cubicBezTo>
                <a:cubicBezTo>
                  <a:pt x="206189" y="490351"/>
                  <a:pt x="199034" y="494364"/>
                  <a:pt x="193438" y="499790"/>
                </a:cubicBezTo>
                <a:cubicBezTo>
                  <a:pt x="186295" y="506571"/>
                  <a:pt x="173520" y="507259"/>
                  <a:pt x="166571" y="499851"/>
                </a:cubicBezTo>
                <a:cubicBezTo>
                  <a:pt x="149868" y="483148"/>
                  <a:pt x="133189" y="466433"/>
                  <a:pt x="116462" y="449754"/>
                </a:cubicBezTo>
                <a:cubicBezTo>
                  <a:pt x="111772" y="445282"/>
                  <a:pt x="109488" y="438321"/>
                  <a:pt x="111192" y="431988"/>
                </a:cubicBezTo>
                <a:cubicBezTo>
                  <a:pt x="112739" y="424820"/>
                  <a:pt x="119713" y="420868"/>
                  <a:pt x="122650" y="414414"/>
                </a:cubicBezTo>
                <a:cubicBezTo>
                  <a:pt x="132403" y="396902"/>
                  <a:pt x="123556" y="372029"/>
                  <a:pt x="104714" y="364946"/>
                </a:cubicBezTo>
                <a:cubicBezTo>
                  <a:pt x="97498" y="361502"/>
                  <a:pt x="88821" y="364088"/>
                  <a:pt x="81932" y="359773"/>
                </a:cubicBezTo>
                <a:cubicBezTo>
                  <a:pt x="76312" y="356595"/>
                  <a:pt x="72275" y="350431"/>
                  <a:pt x="72529" y="343856"/>
                </a:cubicBezTo>
                <a:cubicBezTo>
                  <a:pt x="72504" y="320095"/>
                  <a:pt x="72517" y="296322"/>
                  <a:pt x="72517" y="272560"/>
                </a:cubicBezTo>
                <a:cubicBezTo>
                  <a:pt x="72323" y="265986"/>
                  <a:pt x="75864" y="259447"/>
                  <a:pt x="81629" y="256244"/>
                </a:cubicBezTo>
                <a:cubicBezTo>
                  <a:pt x="87999" y="252401"/>
                  <a:pt x="95879" y="254613"/>
                  <a:pt x="102611" y="251893"/>
                </a:cubicBezTo>
                <a:cubicBezTo>
                  <a:pt x="120402" y="246261"/>
                  <a:pt x="131279" y="225014"/>
                  <a:pt x="125236" y="207308"/>
                </a:cubicBezTo>
                <a:cubicBezTo>
                  <a:pt x="123532" y="201688"/>
                  <a:pt x="119894" y="196974"/>
                  <a:pt x="115954" y="192720"/>
                </a:cubicBezTo>
                <a:cubicBezTo>
                  <a:pt x="110854" y="187039"/>
                  <a:pt x="109488" y="178253"/>
                  <a:pt x="112872" y="171376"/>
                </a:cubicBezTo>
                <a:cubicBezTo>
                  <a:pt x="114745" y="167786"/>
                  <a:pt x="117936" y="165200"/>
                  <a:pt x="120704" y="162348"/>
                </a:cubicBezTo>
                <a:cubicBezTo>
                  <a:pt x="135811" y="147252"/>
                  <a:pt x="150919" y="132169"/>
                  <a:pt x="165978" y="117037"/>
                </a:cubicBezTo>
                <a:cubicBezTo>
                  <a:pt x="170535" y="111961"/>
                  <a:pt x="177799" y="109338"/>
                  <a:pt x="184494" y="111175"/>
                </a:cubicBezTo>
                <a:cubicBezTo>
                  <a:pt x="191830" y="112928"/>
                  <a:pt x="195891" y="120167"/>
                  <a:pt x="202708" y="123008"/>
                </a:cubicBezTo>
                <a:cubicBezTo>
                  <a:pt x="220607" y="132253"/>
                  <a:pt x="244780" y="122730"/>
                  <a:pt x="252454" y="104347"/>
                </a:cubicBezTo>
                <a:cubicBezTo>
                  <a:pt x="254581" y="99802"/>
                  <a:pt x="254787" y="94738"/>
                  <a:pt x="255222" y="89843"/>
                </a:cubicBezTo>
                <a:cubicBezTo>
                  <a:pt x="255754" y="83051"/>
                  <a:pt x="260250" y="76803"/>
                  <a:pt x="266402" y="73950"/>
                </a:cubicBezTo>
                <a:cubicBezTo>
                  <a:pt x="268879" y="72778"/>
                  <a:pt x="271659" y="72524"/>
                  <a:pt x="274378" y="72500"/>
                </a:cubicBezTo>
                <a:close/>
                <a:moveTo>
                  <a:pt x="304559" y="37"/>
                </a:moveTo>
                <a:cubicBezTo>
                  <a:pt x="332751" y="-397"/>
                  <a:pt x="361011" y="2964"/>
                  <a:pt x="388302" y="10016"/>
                </a:cubicBezTo>
                <a:cubicBezTo>
                  <a:pt x="427908" y="20228"/>
                  <a:pt x="465435" y="38406"/>
                  <a:pt x="497947" y="63243"/>
                </a:cubicBezTo>
                <a:cubicBezTo>
                  <a:pt x="498032" y="57840"/>
                  <a:pt x="497452" y="52329"/>
                  <a:pt x="498709" y="47023"/>
                </a:cubicBezTo>
                <a:cubicBezTo>
                  <a:pt x="500751" y="40569"/>
                  <a:pt x="506407" y="35360"/>
                  <a:pt x="513043" y="33934"/>
                </a:cubicBezTo>
                <a:cubicBezTo>
                  <a:pt x="520669" y="32447"/>
                  <a:pt x="528839" y="36738"/>
                  <a:pt x="532247" y="43663"/>
                </a:cubicBezTo>
                <a:cubicBezTo>
                  <a:pt x="534121" y="47096"/>
                  <a:pt x="534193" y="51108"/>
                  <a:pt x="534242" y="54915"/>
                </a:cubicBezTo>
                <a:cubicBezTo>
                  <a:pt x="534145" y="69818"/>
                  <a:pt x="534121" y="84708"/>
                  <a:pt x="534157" y="99610"/>
                </a:cubicBezTo>
                <a:cubicBezTo>
                  <a:pt x="534121" y="103755"/>
                  <a:pt x="534024" y="108142"/>
                  <a:pt x="531861" y="111829"/>
                </a:cubicBezTo>
                <a:cubicBezTo>
                  <a:pt x="528138" y="118863"/>
                  <a:pt x="519472" y="122767"/>
                  <a:pt x="511737" y="120772"/>
                </a:cubicBezTo>
                <a:cubicBezTo>
                  <a:pt x="505634" y="119346"/>
                  <a:pt x="501500" y="114306"/>
                  <a:pt x="497137" y="110221"/>
                </a:cubicBezTo>
                <a:cubicBezTo>
                  <a:pt x="471442" y="85940"/>
                  <a:pt x="440840" y="66917"/>
                  <a:pt x="407809" y="54359"/>
                </a:cubicBezTo>
                <a:cubicBezTo>
                  <a:pt x="359416" y="35832"/>
                  <a:pt x="305730" y="31396"/>
                  <a:pt x="254956" y="41754"/>
                </a:cubicBezTo>
                <a:cubicBezTo>
                  <a:pt x="204291" y="51979"/>
                  <a:pt x="156841" y="77118"/>
                  <a:pt x="119689" y="113001"/>
                </a:cubicBezTo>
                <a:cubicBezTo>
                  <a:pt x="82343" y="148885"/>
                  <a:pt x="55391" y="195549"/>
                  <a:pt x="43534" y="245996"/>
                </a:cubicBezTo>
                <a:cubicBezTo>
                  <a:pt x="31871" y="295247"/>
                  <a:pt x="34337" y="347785"/>
                  <a:pt x="50762" y="395670"/>
                </a:cubicBezTo>
                <a:cubicBezTo>
                  <a:pt x="52599" y="401157"/>
                  <a:pt x="55415" y="406740"/>
                  <a:pt x="54448" y="412711"/>
                </a:cubicBezTo>
                <a:cubicBezTo>
                  <a:pt x="53348" y="420978"/>
                  <a:pt x="45843" y="427939"/>
                  <a:pt x="37443" y="428060"/>
                </a:cubicBezTo>
                <a:cubicBezTo>
                  <a:pt x="29732" y="428556"/>
                  <a:pt x="22166" y="423504"/>
                  <a:pt x="19592" y="416240"/>
                </a:cubicBezTo>
                <a:cubicBezTo>
                  <a:pt x="7179" y="383330"/>
                  <a:pt x="713" y="348268"/>
                  <a:pt x="0" y="313110"/>
                </a:cubicBezTo>
                <a:lnTo>
                  <a:pt x="0" y="299755"/>
                </a:lnTo>
                <a:cubicBezTo>
                  <a:pt x="520" y="289022"/>
                  <a:pt x="1233" y="278302"/>
                  <a:pt x="2683" y="267654"/>
                </a:cubicBezTo>
                <a:cubicBezTo>
                  <a:pt x="9741" y="213702"/>
                  <a:pt x="31774" y="161889"/>
                  <a:pt x="65434" y="119165"/>
                </a:cubicBezTo>
                <a:cubicBezTo>
                  <a:pt x="104786" y="68851"/>
                  <a:pt x="159923" y="30949"/>
                  <a:pt x="221224" y="12820"/>
                </a:cubicBezTo>
                <a:cubicBezTo>
                  <a:pt x="248243" y="4698"/>
                  <a:pt x="276367" y="471"/>
                  <a:pt x="304559" y="37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265C26D-C0F7-C7B6-8A0E-5C7D5AEA68A7}"/>
              </a:ext>
            </a:extLst>
          </p:cNvPr>
          <p:cNvSpPr/>
          <p:nvPr/>
        </p:nvSpPr>
        <p:spPr>
          <a:xfrm>
            <a:off x="5842135" y="2969443"/>
            <a:ext cx="507728" cy="507728"/>
          </a:xfrm>
          <a:custGeom>
            <a:avLst/>
            <a:gdLst>
              <a:gd name="connsiteX0" fmla="*/ 200267 w 619557"/>
              <a:gd name="connsiteY0" fmla="*/ 401344 h 619557"/>
              <a:gd name="connsiteX1" fmla="*/ 189836 w 619557"/>
              <a:gd name="connsiteY1" fmla="*/ 407649 h 619557"/>
              <a:gd name="connsiteX2" fmla="*/ 81571 w 619557"/>
              <a:gd name="connsiteY2" fmla="*/ 515999 h 619557"/>
              <a:gd name="connsiteX3" fmla="*/ 76271 w 619557"/>
              <a:gd name="connsiteY3" fmla="*/ 532492 h 619557"/>
              <a:gd name="connsiteX4" fmla="*/ 93236 w 619557"/>
              <a:gd name="connsiteY4" fmla="*/ 547231 h 619557"/>
              <a:gd name="connsiteX5" fmla="*/ 107817 w 619557"/>
              <a:gd name="connsiteY5" fmla="*/ 541047 h 619557"/>
              <a:gd name="connsiteX6" fmla="*/ 216119 w 619557"/>
              <a:gd name="connsiteY6" fmla="*/ 432746 h 619557"/>
              <a:gd name="connsiteX7" fmla="*/ 221480 w 619557"/>
              <a:gd name="connsiteY7" fmla="*/ 413893 h 619557"/>
              <a:gd name="connsiteX8" fmla="*/ 200267 w 619557"/>
              <a:gd name="connsiteY8" fmla="*/ 401344 h 619557"/>
              <a:gd name="connsiteX9" fmla="*/ 194301 w 619557"/>
              <a:gd name="connsiteY9" fmla="*/ 322605 h 619557"/>
              <a:gd name="connsiteX10" fmla="*/ 296952 w 619557"/>
              <a:gd name="connsiteY10" fmla="*/ 425243 h 619557"/>
              <a:gd name="connsiteX11" fmla="*/ 124565 w 619557"/>
              <a:gd name="connsiteY11" fmla="*/ 597642 h 619557"/>
              <a:gd name="connsiteX12" fmla="*/ 74528 w 619557"/>
              <a:gd name="connsiteY12" fmla="*/ 619557 h 619557"/>
              <a:gd name="connsiteX13" fmla="*/ 70717 w 619557"/>
              <a:gd name="connsiteY13" fmla="*/ 619557 h 619557"/>
              <a:gd name="connsiteX14" fmla="*/ 25726 w 619557"/>
              <a:gd name="connsiteY14" fmla="*/ 602337 h 619557"/>
              <a:gd name="connsiteX15" fmla="*/ 0 w 619557"/>
              <a:gd name="connsiteY15" fmla="*/ 548840 h 619557"/>
              <a:gd name="connsiteX16" fmla="*/ 0 w 619557"/>
              <a:gd name="connsiteY16" fmla="*/ 545089 h 619557"/>
              <a:gd name="connsiteX17" fmla="*/ 21987 w 619557"/>
              <a:gd name="connsiteY17" fmla="*/ 494919 h 619557"/>
              <a:gd name="connsiteX18" fmla="*/ 194301 w 619557"/>
              <a:gd name="connsiteY18" fmla="*/ 322605 h 619557"/>
              <a:gd name="connsiteX19" fmla="*/ 571614 w 619557"/>
              <a:gd name="connsiteY19" fmla="*/ 0 h 619557"/>
              <a:gd name="connsiteX20" fmla="*/ 571711 w 619557"/>
              <a:gd name="connsiteY20" fmla="*/ 0 h 619557"/>
              <a:gd name="connsiteX21" fmla="*/ 584053 w 619557"/>
              <a:gd name="connsiteY21" fmla="*/ 6462 h 619557"/>
              <a:gd name="connsiteX22" fmla="*/ 611909 w 619557"/>
              <a:gd name="connsiteY22" fmla="*/ 34257 h 619557"/>
              <a:gd name="connsiteX23" fmla="*/ 619557 w 619557"/>
              <a:gd name="connsiteY23" fmla="*/ 47689 h 619557"/>
              <a:gd name="connsiteX24" fmla="*/ 619557 w 619557"/>
              <a:gd name="connsiteY24" fmla="*/ 47846 h 619557"/>
              <a:gd name="connsiteX25" fmla="*/ 615503 w 619557"/>
              <a:gd name="connsiteY25" fmla="*/ 61218 h 619557"/>
              <a:gd name="connsiteX26" fmla="*/ 559174 w 619557"/>
              <a:gd name="connsiteY26" fmla="*/ 154986 h 619557"/>
              <a:gd name="connsiteX27" fmla="*/ 535251 w 619557"/>
              <a:gd name="connsiteY27" fmla="*/ 161714 h 619557"/>
              <a:gd name="connsiteX28" fmla="*/ 520028 w 619557"/>
              <a:gd name="connsiteY28" fmla="*/ 147750 h 619557"/>
              <a:gd name="connsiteX29" fmla="*/ 397811 w 619557"/>
              <a:gd name="connsiteY29" fmla="*/ 269423 h 619557"/>
              <a:gd name="connsiteX30" fmla="*/ 346504 w 619557"/>
              <a:gd name="connsiteY30" fmla="*/ 218079 h 619557"/>
              <a:gd name="connsiteX31" fmla="*/ 468673 w 619557"/>
              <a:gd name="connsiteY31" fmla="*/ 96394 h 619557"/>
              <a:gd name="connsiteX32" fmla="*/ 455967 w 619557"/>
              <a:gd name="connsiteY32" fmla="*/ 78631 h 619557"/>
              <a:gd name="connsiteX33" fmla="*/ 465236 w 619557"/>
              <a:gd name="connsiteY33" fmla="*/ 59911 h 619557"/>
              <a:gd name="connsiteX34" fmla="*/ 558303 w 619557"/>
              <a:gd name="connsiteY34" fmla="*/ 4017 h 619557"/>
              <a:gd name="connsiteX35" fmla="*/ 571614 w 619557"/>
              <a:gd name="connsiteY35" fmla="*/ 0 h 619557"/>
              <a:gd name="connsiteX36" fmla="*/ 126356 w 619557"/>
              <a:gd name="connsiteY36" fmla="*/ 0 h 619557"/>
              <a:gd name="connsiteX37" fmla="*/ 129768 w 619557"/>
              <a:gd name="connsiteY37" fmla="*/ 0 h 619557"/>
              <a:gd name="connsiteX38" fmla="*/ 183907 w 619557"/>
              <a:gd name="connsiteY38" fmla="*/ 13408 h 619557"/>
              <a:gd name="connsiteX39" fmla="*/ 253522 w 619557"/>
              <a:gd name="connsiteY39" fmla="*/ 117329 h 619557"/>
              <a:gd name="connsiteX40" fmla="*/ 247169 w 619557"/>
              <a:gd name="connsiteY40" fmla="*/ 169955 h 619557"/>
              <a:gd name="connsiteX41" fmla="*/ 449626 w 619557"/>
              <a:gd name="connsiteY41" fmla="*/ 372605 h 619557"/>
              <a:gd name="connsiteX42" fmla="*/ 512127 w 619557"/>
              <a:gd name="connsiteY42" fmla="*/ 367596 h 619557"/>
              <a:gd name="connsiteX43" fmla="*/ 600002 w 619557"/>
              <a:gd name="connsiteY43" fmla="*/ 424965 h 619557"/>
              <a:gd name="connsiteX44" fmla="*/ 619557 w 619557"/>
              <a:gd name="connsiteY44" fmla="*/ 489716 h 619557"/>
              <a:gd name="connsiteX45" fmla="*/ 619557 w 619557"/>
              <a:gd name="connsiteY45" fmla="*/ 494145 h 619557"/>
              <a:gd name="connsiteX46" fmla="*/ 614547 w 619557"/>
              <a:gd name="connsiteY46" fmla="*/ 526345 h 619557"/>
              <a:gd name="connsiteX47" fmla="*/ 594109 w 619557"/>
              <a:gd name="connsiteY47" fmla="*/ 538228 h 619557"/>
              <a:gd name="connsiteX48" fmla="*/ 578705 w 619557"/>
              <a:gd name="connsiteY48" fmla="*/ 527362 h 619557"/>
              <a:gd name="connsiteX49" fmla="*/ 542947 w 619557"/>
              <a:gd name="connsiteY49" fmla="*/ 491580 h 619557"/>
              <a:gd name="connsiteX50" fmla="*/ 523949 w 619557"/>
              <a:gd name="connsiteY50" fmla="*/ 476841 h 619557"/>
              <a:gd name="connsiteX51" fmla="*/ 485239 w 619557"/>
              <a:gd name="connsiteY51" fmla="*/ 484102 h 619557"/>
              <a:gd name="connsiteX52" fmla="*/ 476357 w 619557"/>
              <a:gd name="connsiteY52" fmla="*/ 522933 h 619557"/>
              <a:gd name="connsiteX53" fmla="*/ 490430 w 619557"/>
              <a:gd name="connsiteY53" fmla="*/ 541725 h 619557"/>
              <a:gd name="connsiteX54" fmla="*/ 527979 w 619557"/>
              <a:gd name="connsiteY54" fmla="*/ 579274 h 619557"/>
              <a:gd name="connsiteX55" fmla="*/ 538240 w 619557"/>
              <a:gd name="connsiteY55" fmla="*/ 594061 h 619557"/>
              <a:gd name="connsiteX56" fmla="*/ 526236 w 619557"/>
              <a:gd name="connsiteY56" fmla="*/ 614572 h 619557"/>
              <a:gd name="connsiteX57" fmla="*/ 493177 w 619557"/>
              <a:gd name="connsiteY57" fmla="*/ 619557 h 619557"/>
              <a:gd name="connsiteX58" fmla="*/ 491798 w 619557"/>
              <a:gd name="connsiteY58" fmla="*/ 619557 h 619557"/>
              <a:gd name="connsiteX59" fmla="*/ 454660 w 619557"/>
              <a:gd name="connsiteY59" fmla="*/ 613712 h 619557"/>
              <a:gd name="connsiteX60" fmla="*/ 367717 w 619557"/>
              <a:gd name="connsiteY60" fmla="*/ 513119 h 619557"/>
              <a:gd name="connsiteX61" fmla="*/ 372642 w 619557"/>
              <a:gd name="connsiteY61" fmla="*/ 449578 h 619557"/>
              <a:gd name="connsiteX62" fmla="*/ 170136 w 619557"/>
              <a:gd name="connsiteY62" fmla="*/ 246939 h 619557"/>
              <a:gd name="connsiteX63" fmla="*/ 140271 w 619557"/>
              <a:gd name="connsiteY63" fmla="*/ 252191 h 619557"/>
              <a:gd name="connsiteX64" fmla="*/ 85116 w 619557"/>
              <a:gd name="connsiteY64" fmla="*/ 246770 h 619557"/>
              <a:gd name="connsiteX65" fmla="*/ 7865 w 619557"/>
              <a:gd name="connsiteY65" fmla="*/ 170136 h 619557"/>
              <a:gd name="connsiteX66" fmla="*/ 5167 w 619557"/>
              <a:gd name="connsiteY66" fmla="*/ 93563 h 619557"/>
              <a:gd name="connsiteX67" fmla="*/ 25569 w 619557"/>
              <a:gd name="connsiteY67" fmla="*/ 81305 h 619557"/>
              <a:gd name="connsiteX68" fmla="*/ 40997 w 619557"/>
              <a:gd name="connsiteY68" fmla="*/ 92074 h 619557"/>
              <a:gd name="connsiteX69" fmla="*/ 84100 w 619557"/>
              <a:gd name="connsiteY69" fmla="*/ 135080 h 619557"/>
              <a:gd name="connsiteX70" fmla="*/ 120862 w 619557"/>
              <a:gd name="connsiteY70" fmla="*/ 143611 h 619557"/>
              <a:gd name="connsiteX71" fmla="*/ 145317 w 619557"/>
              <a:gd name="connsiteY71" fmla="*/ 115042 h 619557"/>
              <a:gd name="connsiteX72" fmla="*/ 134681 w 619557"/>
              <a:gd name="connsiteY72" fmla="*/ 83192 h 619557"/>
              <a:gd name="connsiteX73" fmla="*/ 87524 w 619557"/>
              <a:gd name="connsiteY73" fmla="*/ 35939 h 619557"/>
              <a:gd name="connsiteX74" fmla="*/ 81280 w 619557"/>
              <a:gd name="connsiteY74" fmla="*/ 23016 h 619557"/>
              <a:gd name="connsiteX75" fmla="*/ 93296 w 619557"/>
              <a:gd name="connsiteY75" fmla="*/ 5082 h 619557"/>
              <a:gd name="connsiteX76" fmla="*/ 126356 w 619557"/>
              <a:gd name="connsiteY76" fmla="*/ 0 h 61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19557" h="619557">
                <a:moveTo>
                  <a:pt x="200267" y="401344"/>
                </a:moveTo>
                <a:cubicBezTo>
                  <a:pt x="196177" y="402191"/>
                  <a:pt x="192704" y="404720"/>
                  <a:pt x="189836" y="407649"/>
                </a:cubicBezTo>
                <a:cubicBezTo>
                  <a:pt x="153776" y="443794"/>
                  <a:pt x="117631" y="479854"/>
                  <a:pt x="81571" y="515999"/>
                </a:cubicBezTo>
                <a:cubicBezTo>
                  <a:pt x="77239" y="520198"/>
                  <a:pt x="75061" y="526526"/>
                  <a:pt x="76271" y="532492"/>
                </a:cubicBezTo>
                <a:cubicBezTo>
                  <a:pt x="77626" y="540551"/>
                  <a:pt x="85080" y="547025"/>
                  <a:pt x="93236" y="547231"/>
                </a:cubicBezTo>
                <a:cubicBezTo>
                  <a:pt x="98778" y="547606"/>
                  <a:pt x="104066" y="544980"/>
                  <a:pt x="107817" y="541047"/>
                </a:cubicBezTo>
                <a:cubicBezTo>
                  <a:pt x="143914" y="504939"/>
                  <a:pt x="180022" y="468854"/>
                  <a:pt x="216119" y="432746"/>
                </a:cubicBezTo>
                <a:cubicBezTo>
                  <a:pt x="221201" y="428063"/>
                  <a:pt x="223573" y="420572"/>
                  <a:pt x="221480" y="413893"/>
                </a:cubicBezTo>
                <a:cubicBezTo>
                  <a:pt x="219084" y="405035"/>
                  <a:pt x="209197" y="399178"/>
                  <a:pt x="200267" y="401344"/>
                </a:cubicBezTo>
                <a:close/>
                <a:moveTo>
                  <a:pt x="194301" y="322605"/>
                </a:moveTo>
                <a:cubicBezTo>
                  <a:pt x="228522" y="356826"/>
                  <a:pt x="262731" y="391035"/>
                  <a:pt x="296952" y="425243"/>
                </a:cubicBezTo>
                <a:cubicBezTo>
                  <a:pt x="239510" y="482734"/>
                  <a:pt x="182043" y="540188"/>
                  <a:pt x="124565" y="597642"/>
                </a:cubicBezTo>
                <a:cubicBezTo>
                  <a:pt x="111532" y="611074"/>
                  <a:pt x="93224" y="618988"/>
                  <a:pt x="74528" y="619557"/>
                </a:cubicBezTo>
                <a:lnTo>
                  <a:pt x="70717" y="619557"/>
                </a:lnTo>
                <a:cubicBezTo>
                  <a:pt x="54356" y="619000"/>
                  <a:pt x="38154" y="613071"/>
                  <a:pt x="25726" y="602337"/>
                </a:cubicBezTo>
                <a:cubicBezTo>
                  <a:pt x="10007" y="589257"/>
                  <a:pt x="581" y="569242"/>
                  <a:pt x="0" y="548840"/>
                </a:cubicBezTo>
                <a:lnTo>
                  <a:pt x="0" y="545089"/>
                </a:lnTo>
                <a:cubicBezTo>
                  <a:pt x="545" y="526345"/>
                  <a:pt x="8531" y="508000"/>
                  <a:pt x="21987" y="494919"/>
                </a:cubicBezTo>
                <a:cubicBezTo>
                  <a:pt x="79405" y="437465"/>
                  <a:pt x="136847" y="380023"/>
                  <a:pt x="194301" y="322605"/>
                </a:cubicBezTo>
                <a:close/>
                <a:moveTo>
                  <a:pt x="571614" y="0"/>
                </a:moveTo>
                <a:lnTo>
                  <a:pt x="571711" y="0"/>
                </a:lnTo>
                <a:cubicBezTo>
                  <a:pt x="576381" y="859"/>
                  <a:pt x="580726" y="3049"/>
                  <a:pt x="584053" y="6462"/>
                </a:cubicBezTo>
                <a:cubicBezTo>
                  <a:pt x="593371" y="15683"/>
                  <a:pt x="602579" y="25024"/>
                  <a:pt x="611909" y="34257"/>
                </a:cubicBezTo>
                <a:cubicBezTo>
                  <a:pt x="615745" y="37851"/>
                  <a:pt x="618613" y="42461"/>
                  <a:pt x="619557" y="47689"/>
                </a:cubicBezTo>
                <a:lnTo>
                  <a:pt x="619557" y="47846"/>
                </a:lnTo>
                <a:cubicBezTo>
                  <a:pt x="619533" y="52602"/>
                  <a:pt x="618008" y="57212"/>
                  <a:pt x="615503" y="61218"/>
                </a:cubicBezTo>
                <a:cubicBezTo>
                  <a:pt x="596662" y="92450"/>
                  <a:pt x="578051" y="123802"/>
                  <a:pt x="559174" y="154986"/>
                </a:cubicBezTo>
                <a:cubicBezTo>
                  <a:pt x="554540" y="163033"/>
                  <a:pt x="543383" y="166252"/>
                  <a:pt x="535251" y="161714"/>
                </a:cubicBezTo>
                <a:cubicBezTo>
                  <a:pt x="529322" y="158108"/>
                  <a:pt x="525086" y="152409"/>
                  <a:pt x="520028" y="147750"/>
                </a:cubicBezTo>
                <a:cubicBezTo>
                  <a:pt x="479285" y="188299"/>
                  <a:pt x="438554" y="228873"/>
                  <a:pt x="397811" y="269423"/>
                </a:cubicBezTo>
                <a:cubicBezTo>
                  <a:pt x="380701" y="252312"/>
                  <a:pt x="363602" y="235202"/>
                  <a:pt x="346504" y="218079"/>
                </a:cubicBezTo>
                <a:cubicBezTo>
                  <a:pt x="387211" y="177506"/>
                  <a:pt x="427954" y="136956"/>
                  <a:pt x="468673" y="96394"/>
                </a:cubicBezTo>
                <a:cubicBezTo>
                  <a:pt x="463687" y="91143"/>
                  <a:pt x="456972" y="86339"/>
                  <a:pt x="455967" y="78631"/>
                </a:cubicBezTo>
                <a:cubicBezTo>
                  <a:pt x="454648" y="71176"/>
                  <a:pt x="458750" y="63577"/>
                  <a:pt x="465236" y="59911"/>
                </a:cubicBezTo>
                <a:cubicBezTo>
                  <a:pt x="496226" y="41239"/>
                  <a:pt x="527301" y="22701"/>
                  <a:pt x="558303" y="4017"/>
                </a:cubicBezTo>
                <a:cubicBezTo>
                  <a:pt x="562296" y="1525"/>
                  <a:pt x="566882" y="61"/>
                  <a:pt x="571614" y="0"/>
                </a:cubicBezTo>
                <a:close/>
                <a:moveTo>
                  <a:pt x="126356" y="0"/>
                </a:moveTo>
                <a:lnTo>
                  <a:pt x="129768" y="0"/>
                </a:lnTo>
                <a:cubicBezTo>
                  <a:pt x="148476" y="653"/>
                  <a:pt x="167220" y="4743"/>
                  <a:pt x="183907" y="13408"/>
                </a:cubicBezTo>
                <a:cubicBezTo>
                  <a:pt x="223198" y="32672"/>
                  <a:pt x="250666" y="73645"/>
                  <a:pt x="253522" y="117329"/>
                </a:cubicBezTo>
                <a:cubicBezTo>
                  <a:pt x="255240" y="135105"/>
                  <a:pt x="251937" y="152881"/>
                  <a:pt x="247169" y="169955"/>
                </a:cubicBezTo>
                <a:cubicBezTo>
                  <a:pt x="314691" y="237477"/>
                  <a:pt x="382177" y="305011"/>
                  <a:pt x="449626" y="372605"/>
                </a:cubicBezTo>
                <a:cubicBezTo>
                  <a:pt x="470028" y="367801"/>
                  <a:pt x="491192" y="364667"/>
                  <a:pt x="512127" y="367596"/>
                </a:cubicBezTo>
                <a:cubicBezTo>
                  <a:pt x="548175" y="372037"/>
                  <a:pt x="580798" y="394459"/>
                  <a:pt x="600002" y="424965"/>
                </a:cubicBezTo>
                <a:cubicBezTo>
                  <a:pt x="612405" y="444181"/>
                  <a:pt x="618734" y="466931"/>
                  <a:pt x="619557" y="489716"/>
                </a:cubicBezTo>
                <a:lnTo>
                  <a:pt x="619557" y="494145"/>
                </a:lnTo>
                <a:cubicBezTo>
                  <a:pt x="618891" y="504999"/>
                  <a:pt x="617621" y="515878"/>
                  <a:pt x="614547" y="526345"/>
                </a:cubicBezTo>
                <a:cubicBezTo>
                  <a:pt x="611970" y="534707"/>
                  <a:pt x="602628" y="540019"/>
                  <a:pt x="594109" y="538228"/>
                </a:cubicBezTo>
                <a:cubicBezTo>
                  <a:pt x="587587" y="537115"/>
                  <a:pt x="583146" y="531778"/>
                  <a:pt x="578705" y="527362"/>
                </a:cubicBezTo>
                <a:cubicBezTo>
                  <a:pt x="566798" y="515418"/>
                  <a:pt x="554854" y="503523"/>
                  <a:pt x="542947" y="491580"/>
                </a:cubicBezTo>
                <a:cubicBezTo>
                  <a:pt x="537296" y="485905"/>
                  <a:pt x="531645" y="479697"/>
                  <a:pt x="523949" y="476841"/>
                </a:cubicBezTo>
                <a:cubicBezTo>
                  <a:pt x="511074" y="471589"/>
                  <a:pt x="495270" y="474385"/>
                  <a:pt x="485239" y="484102"/>
                </a:cubicBezTo>
                <a:cubicBezTo>
                  <a:pt x="474881" y="493758"/>
                  <a:pt x="471202" y="509731"/>
                  <a:pt x="476357" y="522933"/>
                </a:cubicBezTo>
                <a:cubicBezTo>
                  <a:pt x="479007" y="530508"/>
                  <a:pt x="484840" y="536244"/>
                  <a:pt x="490430" y="541725"/>
                </a:cubicBezTo>
                <a:cubicBezTo>
                  <a:pt x="502966" y="554225"/>
                  <a:pt x="515442" y="566786"/>
                  <a:pt x="527979" y="579274"/>
                </a:cubicBezTo>
                <a:cubicBezTo>
                  <a:pt x="532214" y="583497"/>
                  <a:pt x="537212" y="587829"/>
                  <a:pt x="538240" y="594061"/>
                </a:cubicBezTo>
                <a:cubicBezTo>
                  <a:pt x="540091" y="602640"/>
                  <a:pt x="534634" y="612018"/>
                  <a:pt x="526236" y="614572"/>
                </a:cubicBezTo>
                <a:cubicBezTo>
                  <a:pt x="515479" y="617694"/>
                  <a:pt x="504322" y="618928"/>
                  <a:pt x="493177" y="619557"/>
                </a:cubicBezTo>
                <a:lnTo>
                  <a:pt x="491798" y="619557"/>
                </a:lnTo>
                <a:cubicBezTo>
                  <a:pt x="479261" y="619025"/>
                  <a:pt x="466640" y="617645"/>
                  <a:pt x="454660" y="613712"/>
                </a:cubicBezTo>
                <a:cubicBezTo>
                  <a:pt x="410033" y="600014"/>
                  <a:pt x="373924" y="559743"/>
                  <a:pt x="367717" y="513119"/>
                </a:cubicBezTo>
                <a:cubicBezTo>
                  <a:pt x="364558" y="491846"/>
                  <a:pt x="367777" y="470319"/>
                  <a:pt x="372642" y="449578"/>
                </a:cubicBezTo>
                <a:cubicBezTo>
                  <a:pt x="305083" y="382080"/>
                  <a:pt x="237646" y="314474"/>
                  <a:pt x="170136" y="246939"/>
                </a:cubicBezTo>
                <a:cubicBezTo>
                  <a:pt x="160226" y="248900"/>
                  <a:pt x="150412" y="251647"/>
                  <a:pt x="140271" y="252191"/>
                </a:cubicBezTo>
                <a:cubicBezTo>
                  <a:pt x="121782" y="254406"/>
                  <a:pt x="102796" y="252675"/>
                  <a:pt x="85116" y="246770"/>
                </a:cubicBezTo>
                <a:cubicBezTo>
                  <a:pt x="49661" y="234488"/>
                  <a:pt x="20426" y="205494"/>
                  <a:pt x="7865" y="170136"/>
                </a:cubicBezTo>
                <a:cubicBezTo>
                  <a:pt x="-1065" y="145729"/>
                  <a:pt x="-1888" y="118551"/>
                  <a:pt x="5167" y="93563"/>
                </a:cubicBezTo>
                <a:cubicBezTo>
                  <a:pt x="7563" y="85056"/>
                  <a:pt x="16965" y="79562"/>
                  <a:pt x="25569" y="81305"/>
                </a:cubicBezTo>
                <a:cubicBezTo>
                  <a:pt x="32103" y="82345"/>
                  <a:pt x="36568" y="87658"/>
                  <a:pt x="40997" y="92074"/>
                </a:cubicBezTo>
                <a:cubicBezTo>
                  <a:pt x="55373" y="106402"/>
                  <a:pt x="69627" y="120850"/>
                  <a:pt x="84100" y="135080"/>
                </a:cubicBezTo>
                <a:cubicBezTo>
                  <a:pt x="93551" y="144446"/>
                  <a:pt x="108253" y="147798"/>
                  <a:pt x="120862" y="143611"/>
                </a:cubicBezTo>
                <a:cubicBezTo>
                  <a:pt x="133544" y="139691"/>
                  <a:pt x="143357" y="128135"/>
                  <a:pt x="145317" y="115042"/>
                </a:cubicBezTo>
                <a:cubicBezTo>
                  <a:pt x="147302" y="103473"/>
                  <a:pt x="143030" y="91336"/>
                  <a:pt x="134681" y="83192"/>
                </a:cubicBezTo>
                <a:cubicBezTo>
                  <a:pt x="119023" y="67377"/>
                  <a:pt x="103219" y="51706"/>
                  <a:pt x="87524" y="35939"/>
                </a:cubicBezTo>
                <a:cubicBezTo>
                  <a:pt x="84100" y="32490"/>
                  <a:pt x="81341" y="28013"/>
                  <a:pt x="81280" y="23016"/>
                </a:cubicBezTo>
                <a:cubicBezTo>
                  <a:pt x="80736" y="15247"/>
                  <a:pt x="85867" y="7490"/>
                  <a:pt x="93296" y="5082"/>
                </a:cubicBezTo>
                <a:cubicBezTo>
                  <a:pt x="104030" y="1900"/>
                  <a:pt x="115199" y="581"/>
                  <a:pt x="12635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5B37A72-9588-EB23-7E84-6829E0B85A7B}"/>
              </a:ext>
            </a:extLst>
          </p:cNvPr>
          <p:cNvSpPr/>
          <p:nvPr/>
        </p:nvSpPr>
        <p:spPr>
          <a:xfrm>
            <a:off x="9424477" y="2969443"/>
            <a:ext cx="316615" cy="507728"/>
          </a:xfrm>
          <a:custGeom>
            <a:avLst/>
            <a:gdLst>
              <a:gd name="connsiteX0" fmla="*/ 368647 w 396796"/>
              <a:gd name="connsiteY0" fmla="*/ 556421 h 636307"/>
              <a:gd name="connsiteX1" fmla="*/ 388394 w 396796"/>
              <a:gd name="connsiteY1" fmla="*/ 559578 h 636307"/>
              <a:gd name="connsiteX2" fmla="*/ 396783 w 396796"/>
              <a:gd name="connsiteY2" fmla="*/ 576591 h 636307"/>
              <a:gd name="connsiteX3" fmla="*/ 396659 w 396796"/>
              <a:gd name="connsiteY3" fmla="*/ 618710 h 636307"/>
              <a:gd name="connsiteX4" fmla="*/ 380254 w 396796"/>
              <a:gd name="connsiteY4" fmla="*/ 636307 h 636307"/>
              <a:gd name="connsiteX5" fmla="*/ 16813 w 396796"/>
              <a:gd name="connsiteY5" fmla="*/ 636307 h 636307"/>
              <a:gd name="connsiteX6" fmla="*/ 184 w 396796"/>
              <a:gd name="connsiteY6" fmla="*/ 618908 h 636307"/>
              <a:gd name="connsiteX7" fmla="*/ 23 w 396796"/>
              <a:gd name="connsiteY7" fmla="*/ 582868 h 636307"/>
              <a:gd name="connsiteX8" fmla="*/ 2484 w 396796"/>
              <a:gd name="connsiteY8" fmla="*/ 565978 h 636307"/>
              <a:gd name="connsiteX9" fmla="*/ 19448 w 396796"/>
              <a:gd name="connsiteY9" fmla="*/ 556446 h 636307"/>
              <a:gd name="connsiteX10" fmla="*/ 368647 w 396796"/>
              <a:gd name="connsiteY10" fmla="*/ 556421 h 636307"/>
              <a:gd name="connsiteX11" fmla="*/ 177121 w 396796"/>
              <a:gd name="connsiteY11" fmla="*/ 354107 h 636307"/>
              <a:gd name="connsiteX12" fmla="*/ 177021 w 396796"/>
              <a:gd name="connsiteY12" fmla="*/ 379137 h 636307"/>
              <a:gd name="connsiteX13" fmla="*/ 158690 w 396796"/>
              <a:gd name="connsiteY13" fmla="*/ 396648 h 636307"/>
              <a:gd name="connsiteX14" fmla="*/ 79139 w 396796"/>
              <a:gd name="connsiteY14" fmla="*/ 396685 h 636307"/>
              <a:gd name="connsiteX15" fmla="*/ 60050 w 396796"/>
              <a:gd name="connsiteY15" fmla="*/ 379013 h 636307"/>
              <a:gd name="connsiteX16" fmla="*/ 59963 w 396796"/>
              <a:gd name="connsiteY16" fmla="*/ 354119 h 636307"/>
              <a:gd name="connsiteX17" fmla="*/ 177121 w 396796"/>
              <a:gd name="connsiteY17" fmla="*/ 354107 h 636307"/>
              <a:gd name="connsiteX18" fmla="*/ 234375 w 396796"/>
              <a:gd name="connsiteY18" fmla="*/ 200536 h 636307"/>
              <a:gd name="connsiteX19" fmla="*/ 341491 w 396796"/>
              <a:gd name="connsiteY19" fmla="*/ 249639 h 636307"/>
              <a:gd name="connsiteX20" fmla="*/ 395304 w 396796"/>
              <a:gd name="connsiteY20" fmla="*/ 355586 h 636307"/>
              <a:gd name="connsiteX21" fmla="*/ 357921 w 396796"/>
              <a:gd name="connsiteY21" fmla="*/ 488950 h 636307"/>
              <a:gd name="connsiteX22" fmla="*/ 327336 w 396796"/>
              <a:gd name="connsiteY22" fmla="*/ 519175 h 636307"/>
              <a:gd name="connsiteX23" fmla="*/ 159808 w 396796"/>
              <a:gd name="connsiteY23" fmla="*/ 519150 h 636307"/>
              <a:gd name="connsiteX24" fmla="*/ 159796 w 396796"/>
              <a:gd name="connsiteY24" fmla="*/ 476559 h 636307"/>
              <a:gd name="connsiteX25" fmla="*/ 18180 w 396796"/>
              <a:gd name="connsiteY25" fmla="*/ 476510 h 636307"/>
              <a:gd name="connsiteX26" fmla="*/ 333 w 396796"/>
              <a:gd name="connsiteY26" fmla="*/ 454910 h 636307"/>
              <a:gd name="connsiteX27" fmla="*/ 19398 w 396796"/>
              <a:gd name="connsiteY27" fmla="*/ 439288 h 636307"/>
              <a:gd name="connsiteX28" fmla="*/ 217026 w 396796"/>
              <a:gd name="connsiteY28" fmla="*/ 439263 h 636307"/>
              <a:gd name="connsiteX29" fmla="*/ 258933 w 396796"/>
              <a:gd name="connsiteY29" fmla="*/ 423492 h 636307"/>
              <a:gd name="connsiteX30" fmla="*/ 279514 w 396796"/>
              <a:gd name="connsiteY30" fmla="*/ 380218 h 636307"/>
              <a:gd name="connsiteX31" fmla="*/ 253316 w 396796"/>
              <a:gd name="connsiteY31" fmla="*/ 327847 h 636307"/>
              <a:gd name="connsiteX32" fmla="*/ 230784 w 396796"/>
              <a:gd name="connsiteY32" fmla="*/ 317967 h 636307"/>
              <a:gd name="connsiteX33" fmla="*/ 234363 w 396796"/>
              <a:gd name="connsiteY33" fmla="*/ 296989 h 636307"/>
              <a:gd name="connsiteX34" fmla="*/ 234375 w 396796"/>
              <a:gd name="connsiteY34" fmla="*/ 200536 h 636307"/>
              <a:gd name="connsiteX35" fmla="*/ 177344 w 396796"/>
              <a:gd name="connsiteY35" fmla="*/ 79862 h 636307"/>
              <a:gd name="connsiteX36" fmla="*/ 194681 w 396796"/>
              <a:gd name="connsiteY36" fmla="*/ 89456 h 636307"/>
              <a:gd name="connsiteX37" fmla="*/ 197092 w 396796"/>
              <a:gd name="connsiteY37" fmla="*/ 106867 h 636307"/>
              <a:gd name="connsiteX38" fmla="*/ 197092 w 396796"/>
              <a:gd name="connsiteY38" fmla="*/ 297089 h 636307"/>
              <a:gd name="connsiteX39" fmla="*/ 178525 w 396796"/>
              <a:gd name="connsiteY39" fmla="*/ 316799 h 636307"/>
              <a:gd name="connsiteX40" fmla="*/ 59105 w 396796"/>
              <a:gd name="connsiteY40" fmla="*/ 316812 h 636307"/>
              <a:gd name="connsiteX41" fmla="*/ 42116 w 396796"/>
              <a:gd name="connsiteY41" fmla="*/ 306733 h 636307"/>
              <a:gd name="connsiteX42" fmla="*/ 39979 w 396796"/>
              <a:gd name="connsiteY42" fmla="*/ 289595 h 636307"/>
              <a:gd name="connsiteX43" fmla="*/ 39991 w 396796"/>
              <a:gd name="connsiteY43" fmla="*/ 99398 h 636307"/>
              <a:gd name="connsiteX44" fmla="*/ 57030 w 396796"/>
              <a:gd name="connsiteY44" fmla="*/ 79998 h 636307"/>
              <a:gd name="connsiteX45" fmla="*/ 177344 w 396796"/>
              <a:gd name="connsiteY45" fmla="*/ 79862 h 636307"/>
              <a:gd name="connsiteX46" fmla="*/ 76356 w 396796"/>
              <a:gd name="connsiteY46" fmla="*/ 0 h 636307"/>
              <a:gd name="connsiteX47" fmla="*/ 160306 w 396796"/>
              <a:gd name="connsiteY47" fmla="*/ 0 h 636307"/>
              <a:gd name="connsiteX48" fmla="*/ 176910 w 396796"/>
              <a:gd name="connsiteY48" fmla="*/ 16529 h 636307"/>
              <a:gd name="connsiteX49" fmla="*/ 177121 w 396796"/>
              <a:gd name="connsiteY49" fmla="*/ 42590 h 636307"/>
              <a:gd name="connsiteX50" fmla="*/ 59963 w 396796"/>
              <a:gd name="connsiteY50" fmla="*/ 42590 h 636307"/>
              <a:gd name="connsiteX51" fmla="*/ 60224 w 396796"/>
              <a:gd name="connsiteY51" fmla="*/ 16169 h 636307"/>
              <a:gd name="connsiteX52" fmla="*/ 76356 w 396796"/>
              <a:gd name="connsiteY52" fmla="*/ 0 h 6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6796" h="636307">
                <a:moveTo>
                  <a:pt x="368647" y="556421"/>
                </a:moveTo>
                <a:cubicBezTo>
                  <a:pt x="375271" y="556496"/>
                  <a:pt x="382628" y="555563"/>
                  <a:pt x="388394" y="559578"/>
                </a:cubicBezTo>
                <a:cubicBezTo>
                  <a:pt x="394074" y="563182"/>
                  <a:pt x="397019" y="569980"/>
                  <a:pt x="396783" y="576591"/>
                </a:cubicBezTo>
                <a:cubicBezTo>
                  <a:pt x="396659" y="590623"/>
                  <a:pt x="396945" y="604678"/>
                  <a:pt x="396659" y="618710"/>
                </a:cubicBezTo>
                <a:cubicBezTo>
                  <a:pt x="396398" y="627658"/>
                  <a:pt x="388916" y="635027"/>
                  <a:pt x="380254" y="636307"/>
                </a:cubicBezTo>
                <a:lnTo>
                  <a:pt x="16813" y="636307"/>
                </a:lnTo>
                <a:cubicBezTo>
                  <a:pt x="8101" y="635214"/>
                  <a:pt x="520" y="627844"/>
                  <a:pt x="184" y="618908"/>
                </a:cubicBezTo>
                <a:cubicBezTo>
                  <a:pt x="-201" y="606903"/>
                  <a:pt x="234" y="594885"/>
                  <a:pt x="23" y="582868"/>
                </a:cubicBezTo>
                <a:cubicBezTo>
                  <a:pt x="60" y="577200"/>
                  <a:pt x="-524" y="571073"/>
                  <a:pt x="2484" y="565978"/>
                </a:cubicBezTo>
                <a:cubicBezTo>
                  <a:pt x="5802" y="559938"/>
                  <a:pt x="12600" y="556284"/>
                  <a:pt x="19448" y="556446"/>
                </a:cubicBezTo>
                <a:cubicBezTo>
                  <a:pt x="135847" y="556409"/>
                  <a:pt x="252247" y="556471"/>
                  <a:pt x="368647" y="556421"/>
                </a:cubicBezTo>
                <a:close/>
                <a:moveTo>
                  <a:pt x="177121" y="354107"/>
                </a:moveTo>
                <a:cubicBezTo>
                  <a:pt x="177021" y="362459"/>
                  <a:pt x="177295" y="370798"/>
                  <a:pt x="177021" y="379137"/>
                </a:cubicBezTo>
                <a:cubicBezTo>
                  <a:pt x="176698" y="388607"/>
                  <a:pt x="168160" y="396735"/>
                  <a:pt x="158690" y="396648"/>
                </a:cubicBezTo>
                <a:cubicBezTo>
                  <a:pt x="132169" y="396760"/>
                  <a:pt x="105648" y="396685"/>
                  <a:pt x="79139" y="396685"/>
                </a:cubicBezTo>
                <a:cubicBezTo>
                  <a:pt x="69383" y="397070"/>
                  <a:pt x="60274" y="388831"/>
                  <a:pt x="60050" y="379013"/>
                </a:cubicBezTo>
                <a:cubicBezTo>
                  <a:pt x="59777" y="370711"/>
                  <a:pt x="60062" y="362409"/>
                  <a:pt x="59963" y="354119"/>
                </a:cubicBezTo>
                <a:cubicBezTo>
                  <a:pt x="99012" y="354107"/>
                  <a:pt x="138060" y="354107"/>
                  <a:pt x="177121" y="354107"/>
                </a:cubicBezTo>
                <a:close/>
                <a:moveTo>
                  <a:pt x="234375" y="200536"/>
                </a:moveTo>
                <a:cubicBezTo>
                  <a:pt x="274232" y="204364"/>
                  <a:pt x="312584" y="221912"/>
                  <a:pt x="341491" y="249639"/>
                </a:cubicBezTo>
                <a:cubicBezTo>
                  <a:pt x="370809" y="277440"/>
                  <a:pt x="390345" y="315444"/>
                  <a:pt x="395304" y="355586"/>
                </a:cubicBezTo>
                <a:cubicBezTo>
                  <a:pt x="401493" y="402688"/>
                  <a:pt x="387698" y="451940"/>
                  <a:pt x="357921" y="488950"/>
                </a:cubicBezTo>
                <a:cubicBezTo>
                  <a:pt x="348998" y="500210"/>
                  <a:pt x="338658" y="510326"/>
                  <a:pt x="327336" y="519175"/>
                </a:cubicBezTo>
                <a:cubicBezTo>
                  <a:pt x="271485" y="519125"/>
                  <a:pt x="215647" y="519162"/>
                  <a:pt x="159808" y="519150"/>
                </a:cubicBezTo>
                <a:cubicBezTo>
                  <a:pt x="159796" y="504957"/>
                  <a:pt x="159808" y="490752"/>
                  <a:pt x="159796" y="476559"/>
                </a:cubicBezTo>
                <a:cubicBezTo>
                  <a:pt x="112595" y="476535"/>
                  <a:pt x="65381" y="476646"/>
                  <a:pt x="18180" y="476510"/>
                </a:cubicBezTo>
                <a:cubicBezTo>
                  <a:pt x="7343" y="476510"/>
                  <a:pt x="-1792" y="465586"/>
                  <a:pt x="333" y="454910"/>
                </a:cubicBezTo>
                <a:cubicBezTo>
                  <a:pt x="1651" y="445887"/>
                  <a:pt x="10325" y="438903"/>
                  <a:pt x="19398" y="439288"/>
                </a:cubicBezTo>
                <a:cubicBezTo>
                  <a:pt x="85266" y="439263"/>
                  <a:pt x="151146" y="439313"/>
                  <a:pt x="217026" y="439263"/>
                </a:cubicBezTo>
                <a:cubicBezTo>
                  <a:pt x="232300" y="439313"/>
                  <a:pt x="247537" y="433708"/>
                  <a:pt x="258933" y="423492"/>
                </a:cubicBezTo>
                <a:cubicBezTo>
                  <a:pt x="271286" y="412655"/>
                  <a:pt x="279029" y="396685"/>
                  <a:pt x="279514" y="380218"/>
                </a:cubicBezTo>
                <a:cubicBezTo>
                  <a:pt x="280446" y="359799"/>
                  <a:pt x="270155" y="339393"/>
                  <a:pt x="253316" y="327847"/>
                </a:cubicBezTo>
                <a:cubicBezTo>
                  <a:pt x="246604" y="322988"/>
                  <a:pt x="238775" y="319968"/>
                  <a:pt x="230784" y="317967"/>
                </a:cubicBezTo>
                <a:cubicBezTo>
                  <a:pt x="233120" y="311231"/>
                  <a:pt x="234475" y="304147"/>
                  <a:pt x="234363" y="296989"/>
                </a:cubicBezTo>
                <a:cubicBezTo>
                  <a:pt x="234375" y="264838"/>
                  <a:pt x="234363" y="232687"/>
                  <a:pt x="234375" y="200536"/>
                </a:cubicBezTo>
                <a:close/>
                <a:moveTo>
                  <a:pt x="177344" y="79862"/>
                </a:moveTo>
                <a:cubicBezTo>
                  <a:pt x="184316" y="79576"/>
                  <a:pt x="191350" y="83254"/>
                  <a:pt x="194681" y="89456"/>
                </a:cubicBezTo>
                <a:cubicBezTo>
                  <a:pt x="197788" y="94713"/>
                  <a:pt x="197018" y="101026"/>
                  <a:pt x="197092" y="106867"/>
                </a:cubicBezTo>
                <a:cubicBezTo>
                  <a:pt x="197067" y="170274"/>
                  <a:pt x="197092" y="233682"/>
                  <a:pt x="197092" y="297089"/>
                </a:cubicBezTo>
                <a:cubicBezTo>
                  <a:pt x="197776" y="307379"/>
                  <a:pt x="188902" y="316986"/>
                  <a:pt x="178525" y="316799"/>
                </a:cubicBezTo>
                <a:cubicBezTo>
                  <a:pt x="138731" y="316861"/>
                  <a:pt x="98912" y="316824"/>
                  <a:pt x="59105" y="316812"/>
                </a:cubicBezTo>
                <a:cubicBezTo>
                  <a:pt x="52133" y="316973"/>
                  <a:pt x="45273" y="312971"/>
                  <a:pt x="42116" y="306733"/>
                </a:cubicBezTo>
                <a:cubicBezTo>
                  <a:pt x="39295" y="301476"/>
                  <a:pt x="40053" y="295324"/>
                  <a:pt x="39979" y="289595"/>
                </a:cubicBezTo>
                <a:cubicBezTo>
                  <a:pt x="40004" y="226200"/>
                  <a:pt x="39991" y="162805"/>
                  <a:pt x="39991" y="99398"/>
                </a:cubicBezTo>
                <a:cubicBezTo>
                  <a:pt x="39457" y="89754"/>
                  <a:pt x="47324" y="80570"/>
                  <a:pt x="57030" y="79998"/>
                </a:cubicBezTo>
                <a:cubicBezTo>
                  <a:pt x="97135" y="79688"/>
                  <a:pt x="137239" y="79973"/>
                  <a:pt x="177344" y="79862"/>
                </a:cubicBezTo>
                <a:close/>
                <a:moveTo>
                  <a:pt x="76356" y="0"/>
                </a:moveTo>
                <a:lnTo>
                  <a:pt x="160306" y="0"/>
                </a:lnTo>
                <a:cubicBezTo>
                  <a:pt x="168732" y="1044"/>
                  <a:pt x="176189" y="7904"/>
                  <a:pt x="176910" y="16529"/>
                </a:cubicBezTo>
                <a:cubicBezTo>
                  <a:pt x="177481" y="25204"/>
                  <a:pt x="176935" y="33903"/>
                  <a:pt x="177121" y="42590"/>
                </a:cubicBezTo>
                <a:cubicBezTo>
                  <a:pt x="138073" y="42590"/>
                  <a:pt x="99012" y="42590"/>
                  <a:pt x="59963" y="42590"/>
                </a:cubicBezTo>
                <a:cubicBezTo>
                  <a:pt x="60175" y="33779"/>
                  <a:pt x="59541" y="24955"/>
                  <a:pt x="60224" y="16169"/>
                </a:cubicBezTo>
                <a:cubicBezTo>
                  <a:pt x="61044" y="7817"/>
                  <a:pt x="68265" y="1305"/>
                  <a:pt x="7635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07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手动输入 7">
            <a:extLst>
              <a:ext uri="{FF2B5EF4-FFF2-40B4-BE49-F238E27FC236}">
                <a16:creationId xmlns:a16="http://schemas.microsoft.com/office/drawing/2014/main" id="{50C54BA7-07DD-FE18-D622-7CC0671685C2}"/>
              </a:ext>
            </a:extLst>
          </p:cNvPr>
          <p:cNvSpPr/>
          <p:nvPr/>
        </p:nvSpPr>
        <p:spPr>
          <a:xfrm rot="5400000">
            <a:off x="6214001" y="953355"/>
            <a:ext cx="642986" cy="1960245"/>
          </a:xfrm>
          <a:prstGeom prst="flowChartManualInpu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公司介绍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E102658-D4C5-6268-D1AC-36E3A8BFC3AF}"/>
              </a:ext>
            </a:extLst>
          </p:cNvPr>
          <p:cNvGrpSpPr/>
          <p:nvPr/>
        </p:nvGrpSpPr>
        <p:grpSpPr>
          <a:xfrm>
            <a:off x="770114" y="1772239"/>
            <a:ext cx="3918071" cy="3574290"/>
            <a:chOff x="2810035" y="514414"/>
            <a:chExt cx="6619564" cy="6038748"/>
          </a:xfrm>
        </p:grpSpPr>
        <p:pic>
          <p:nvPicPr>
            <p:cNvPr id="4" name="图片占位符 2" descr="图片包含 镜子, 男人, 游戏机, 灯光&#10;&#10;描述已自动生成">
              <a:extLst>
                <a:ext uri="{FF2B5EF4-FFF2-40B4-BE49-F238E27FC236}">
                  <a16:creationId xmlns:a16="http://schemas.microsoft.com/office/drawing/2014/main" id="{90565CDC-D21E-5F31-F730-C183A3F24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4" r="9550"/>
            <a:stretch/>
          </p:blipFill>
          <p:spPr>
            <a:xfrm>
              <a:off x="4372777" y="646213"/>
              <a:ext cx="4681729" cy="4235849"/>
            </a:xfrm>
            <a:prstGeom prst="rect">
              <a:avLst/>
            </a:prstGeom>
            <a:pattFill prst="lgCheck">
              <a:fgClr>
                <a:sysClr val="window" lastClr="FFFFFF">
                  <a:lumMod val="8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scene3d>
              <a:camera prst="perspectiveLeft" fov="42000">
                <a:rot lat="2520000" lon="186000" rev="20976000"/>
              </a:camera>
              <a:lightRig rig="glow" dir="t"/>
            </a:scene3d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C6CC64F-B915-F190-29F3-FD0AA44D06C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4" t="7501" r="13543" b="4445"/>
            <a:stretch>
              <a:fillRect/>
            </a:stretch>
          </p:blipFill>
          <p:spPr>
            <a:xfrm>
              <a:off x="2810035" y="514414"/>
              <a:ext cx="6619564" cy="6038748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82A5E6F-160B-A1F2-74F1-946902127A7F}"/>
              </a:ext>
            </a:extLst>
          </p:cNvPr>
          <p:cNvSpPr/>
          <p:nvPr/>
        </p:nvSpPr>
        <p:spPr>
          <a:xfrm>
            <a:off x="5555373" y="2085921"/>
            <a:ext cx="3406140" cy="1114479"/>
          </a:xfrm>
          <a:prstGeom prst="roundRect">
            <a:avLst>
              <a:gd name="adj" fmla="val 898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E9F4DF-4990-4AA2-3A6F-D5991C26860B}"/>
              </a:ext>
            </a:extLst>
          </p:cNvPr>
          <p:cNvSpPr txBox="1"/>
          <p:nvPr/>
        </p:nvSpPr>
        <p:spPr>
          <a:xfrm>
            <a:off x="5493537" y="1657865"/>
            <a:ext cx="1821664" cy="39549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0E944C-AE4C-0133-38E6-6F92FB3EDBF1}"/>
              </a:ext>
            </a:extLst>
          </p:cNvPr>
          <p:cNvSpPr txBox="1"/>
          <p:nvPr/>
        </p:nvSpPr>
        <p:spPr>
          <a:xfrm>
            <a:off x="5782027" y="2138553"/>
            <a:ext cx="3080426" cy="1022268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流程图: 手动输入 11">
            <a:extLst>
              <a:ext uri="{FF2B5EF4-FFF2-40B4-BE49-F238E27FC236}">
                <a16:creationId xmlns:a16="http://schemas.microsoft.com/office/drawing/2014/main" id="{BD6810CA-3266-7EF5-BB8A-105A6337AAF1}"/>
              </a:ext>
            </a:extLst>
          </p:cNvPr>
          <p:cNvSpPr/>
          <p:nvPr/>
        </p:nvSpPr>
        <p:spPr>
          <a:xfrm rot="5400000">
            <a:off x="6214001" y="2972655"/>
            <a:ext cx="642986" cy="1960245"/>
          </a:xfrm>
          <a:prstGeom prst="flowChartManualInpu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4D94877-0487-57E8-82DE-3E8C13FA4CB8}"/>
              </a:ext>
            </a:extLst>
          </p:cNvPr>
          <p:cNvSpPr/>
          <p:nvPr/>
        </p:nvSpPr>
        <p:spPr>
          <a:xfrm>
            <a:off x="5555373" y="4105221"/>
            <a:ext cx="3406140" cy="1114479"/>
          </a:xfrm>
          <a:prstGeom prst="roundRect">
            <a:avLst>
              <a:gd name="adj" fmla="val 898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0E943A-37EF-04E7-946B-06B964CFD300}"/>
              </a:ext>
            </a:extLst>
          </p:cNvPr>
          <p:cNvSpPr txBox="1"/>
          <p:nvPr/>
        </p:nvSpPr>
        <p:spPr>
          <a:xfrm>
            <a:off x="5493536" y="3677165"/>
            <a:ext cx="1821666" cy="39549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B11DFCE-166D-C965-3D9B-ACD12CDCE084}"/>
              </a:ext>
            </a:extLst>
          </p:cNvPr>
          <p:cNvSpPr txBox="1"/>
          <p:nvPr/>
        </p:nvSpPr>
        <p:spPr>
          <a:xfrm>
            <a:off x="5782027" y="4157853"/>
            <a:ext cx="3080426" cy="1022268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单击此处输入你的正文，为了最终演示发布的良好效果，请尽量言简意赅的阐述观点。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333B1A3-FB53-7C1C-A003-1BA905F5FF04}"/>
              </a:ext>
            </a:extLst>
          </p:cNvPr>
          <p:cNvSpPr/>
          <p:nvPr/>
        </p:nvSpPr>
        <p:spPr>
          <a:xfrm>
            <a:off x="9460374" y="1611984"/>
            <a:ext cx="1886098" cy="3617241"/>
          </a:xfrm>
          <a:prstGeom prst="roundRect">
            <a:avLst>
              <a:gd name="adj" fmla="val 1488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2E254C6-B32B-B4C1-199A-8C5DF05A6F4C}"/>
              </a:ext>
            </a:extLst>
          </p:cNvPr>
          <p:cNvSpPr/>
          <p:nvPr/>
        </p:nvSpPr>
        <p:spPr>
          <a:xfrm>
            <a:off x="9981868" y="1933477"/>
            <a:ext cx="843110" cy="843110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8F46019-EDF3-C6BF-D6F1-67A895995EC2}"/>
              </a:ext>
            </a:extLst>
          </p:cNvPr>
          <p:cNvSpPr txBox="1"/>
          <p:nvPr/>
        </p:nvSpPr>
        <p:spPr>
          <a:xfrm>
            <a:off x="9460375" y="2824853"/>
            <a:ext cx="1886098" cy="39549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1B82D0AF-C8CB-8CC3-6560-39445AB15155}"/>
              </a:ext>
            </a:extLst>
          </p:cNvPr>
          <p:cNvSpPr/>
          <p:nvPr/>
        </p:nvSpPr>
        <p:spPr>
          <a:xfrm>
            <a:off x="9981868" y="3578127"/>
            <a:ext cx="843110" cy="843110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CE94195-F43F-DEA1-0D66-1A5ECC5D7E5C}"/>
              </a:ext>
            </a:extLst>
          </p:cNvPr>
          <p:cNvSpPr txBox="1"/>
          <p:nvPr/>
        </p:nvSpPr>
        <p:spPr>
          <a:xfrm>
            <a:off x="9460375" y="4469503"/>
            <a:ext cx="1886098" cy="395493"/>
          </a:xfrm>
          <a:prstGeom prst="rect">
            <a:avLst/>
          </a:prstGeom>
          <a:noFill/>
          <a:effectLst/>
        </p:spPr>
        <p:txBody>
          <a:bodyPr wrap="square" lIns="86868" tIns="43434" rIns="86868" bIns="4343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请添加小标题</a:t>
            </a:r>
            <a:endParaRPr 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7FF80DB-CB49-9BA8-960E-76B6FD28E385}"/>
              </a:ext>
            </a:extLst>
          </p:cNvPr>
          <p:cNvCxnSpPr>
            <a:cxnSpLocks/>
          </p:cNvCxnSpPr>
          <p:nvPr/>
        </p:nvCxnSpPr>
        <p:spPr>
          <a:xfrm>
            <a:off x="9674506" y="3365500"/>
            <a:ext cx="14578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C9ED0BFA-9809-35CC-98F8-7F2A667CE48C}"/>
              </a:ext>
            </a:extLst>
          </p:cNvPr>
          <p:cNvSpPr/>
          <p:nvPr/>
        </p:nvSpPr>
        <p:spPr>
          <a:xfrm>
            <a:off x="10149787" y="2092043"/>
            <a:ext cx="507271" cy="507728"/>
          </a:xfrm>
          <a:custGeom>
            <a:avLst/>
            <a:gdLst>
              <a:gd name="connsiteX0" fmla="*/ 575661 w 635413"/>
              <a:gd name="connsiteY0" fmla="*/ 426948 h 635985"/>
              <a:gd name="connsiteX1" fmla="*/ 609986 w 635413"/>
              <a:gd name="connsiteY1" fmla="*/ 441464 h 635985"/>
              <a:gd name="connsiteX2" fmla="*/ 441365 w 635413"/>
              <a:gd name="connsiteY2" fmla="*/ 610098 h 635985"/>
              <a:gd name="connsiteX3" fmla="*/ 426849 w 635413"/>
              <a:gd name="connsiteY3" fmla="*/ 575760 h 635985"/>
              <a:gd name="connsiteX4" fmla="*/ 575661 w 635413"/>
              <a:gd name="connsiteY4" fmla="*/ 426948 h 635985"/>
              <a:gd name="connsiteX5" fmla="*/ 60375 w 635413"/>
              <a:gd name="connsiteY5" fmla="*/ 426948 h 635985"/>
              <a:gd name="connsiteX6" fmla="*/ 209187 w 635413"/>
              <a:gd name="connsiteY6" fmla="*/ 575760 h 635985"/>
              <a:gd name="connsiteX7" fmla="*/ 194671 w 635413"/>
              <a:gd name="connsiteY7" fmla="*/ 610098 h 635985"/>
              <a:gd name="connsiteX8" fmla="*/ 26037 w 635413"/>
              <a:gd name="connsiteY8" fmla="*/ 441464 h 635985"/>
              <a:gd name="connsiteX9" fmla="*/ 60375 w 635413"/>
              <a:gd name="connsiteY9" fmla="*/ 426948 h 635985"/>
              <a:gd name="connsiteX10" fmla="*/ 475691 w 635413"/>
              <a:gd name="connsiteY10" fmla="*/ 414868 h 635985"/>
              <a:gd name="connsiteX11" fmla="*/ 508227 w 635413"/>
              <a:gd name="connsiteY11" fmla="*/ 508326 h 635985"/>
              <a:gd name="connsiteX12" fmla="*/ 414769 w 635413"/>
              <a:gd name="connsiteY12" fmla="*/ 475790 h 635985"/>
              <a:gd name="connsiteX13" fmla="*/ 431733 w 635413"/>
              <a:gd name="connsiteY13" fmla="*/ 431832 h 635985"/>
              <a:gd name="connsiteX14" fmla="*/ 475691 w 635413"/>
              <a:gd name="connsiteY14" fmla="*/ 414868 h 635985"/>
              <a:gd name="connsiteX15" fmla="*/ 160345 w 635413"/>
              <a:gd name="connsiteY15" fmla="*/ 414868 h 635985"/>
              <a:gd name="connsiteX16" fmla="*/ 204303 w 635413"/>
              <a:gd name="connsiteY16" fmla="*/ 431832 h 635985"/>
              <a:gd name="connsiteX17" fmla="*/ 221267 w 635413"/>
              <a:gd name="connsiteY17" fmla="*/ 475790 h 635985"/>
              <a:gd name="connsiteX18" fmla="*/ 127809 w 635413"/>
              <a:gd name="connsiteY18" fmla="*/ 508326 h 635985"/>
              <a:gd name="connsiteX19" fmla="*/ 160345 w 635413"/>
              <a:gd name="connsiteY19" fmla="*/ 414868 h 635985"/>
              <a:gd name="connsiteX20" fmla="*/ 311120 w 635413"/>
              <a:gd name="connsiteY20" fmla="*/ 262825 h 635985"/>
              <a:gd name="connsiteX21" fmla="*/ 281169 w 635413"/>
              <a:gd name="connsiteY21" fmla="*/ 276297 h 635985"/>
              <a:gd name="connsiteX22" fmla="*/ 262490 w 635413"/>
              <a:gd name="connsiteY22" fmla="*/ 322765 h 635985"/>
              <a:gd name="connsiteX23" fmla="*/ 276185 w 635413"/>
              <a:gd name="connsiteY23" fmla="*/ 354941 h 635985"/>
              <a:gd name="connsiteX24" fmla="*/ 322665 w 635413"/>
              <a:gd name="connsiteY24" fmla="*/ 373645 h 635985"/>
              <a:gd name="connsiteX25" fmla="*/ 360993 w 635413"/>
              <a:gd name="connsiteY25" fmla="*/ 353586 h 635985"/>
              <a:gd name="connsiteX26" fmla="*/ 373495 w 635413"/>
              <a:gd name="connsiteY26" fmla="*/ 312984 h 635985"/>
              <a:gd name="connsiteX27" fmla="*/ 352853 w 635413"/>
              <a:gd name="connsiteY27" fmla="*/ 274619 h 635985"/>
              <a:gd name="connsiteX28" fmla="*/ 311120 w 635413"/>
              <a:gd name="connsiteY28" fmla="*/ 262825 h 635985"/>
              <a:gd name="connsiteX29" fmla="*/ 508227 w 635413"/>
              <a:gd name="connsiteY29" fmla="*/ 127908 h 635985"/>
              <a:gd name="connsiteX30" fmla="*/ 475691 w 635413"/>
              <a:gd name="connsiteY30" fmla="*/ 221366 h 635985"/>
              <a:gd name="connsiteX31" fmla="*/ 431721 w 635413"/>
              <a:gd name="connsiteY31" fmla="*/ 204389 h 635985"/>
              <a:gd name="connsiteX32" fmla="*/ 414769 w 635413"/>
              <a:gd name="connsiteY32" fmla="*/ 160444 h 635985"/>
              <a:gd name="connsiteX33" fmla="*/ 508227 w 635413"/>
              <a:gd name="connsiteY33" fmla="*/ 127908 h 635985"/>
              <a:gd name="connsiteX34" fmla="*/ 127809 w 635413"/>
              <a:gd name="connsiteY34" fmla="*/ 127908 h 635985"/>
              <a:gd name="connsiteX35" fmla="*/ 221267 w 635413"/>
              <a:gd name="connsiteY35" fmla="*/ 160444 h 635985"/>
              <a:gd name="connsiteX36" fmla="*/ 204303 w 635413"/>
              <a:gd name="connsiteY36" fmla="*/ 204402 h 635985"/>
              <a:gd name="connsiteX37" fmla="*/ 160345 w 635413"/>
              <a:gd name="connsiteY37" fmla="*/ 221366 h 635985"/>
              <a:gd name="connsiteX38" fmla="*/ 127809 w 635413"/>
              <a:gd name="connsiteY38" fmla="*/ 127908 h 635985"/>
              <a:gd name="connsiteX39" fmla="*/ 441365 w 635413"/>
              <a:gd name="connsiteY39" fmla="*/ 26136 h 635985"/>
              <a:gd name="connsiteX40" fmla="*/ 609999 w 635413"/>
              <a:gd name="connsiteY40" fmla="*/ 194770 h 635985"/>
              <a:gd name="connsiteX41" fmla="*/ 575661 w 635413"/>
              <a:gd name="connsiteY41" fmla="*/ 209286 h 635985"/>
              <a:gd name="connsiteX42" fmla="*/ 426849 w 635413"/>
              <a:gd name="connsiteY42" fmla="*/ 60462 h 635985"/>
              <a:gd name="connsiteX43" fmla="*/ 441365 w 635413"/>
              <a:gd name="connsiteY43" fmla="*/ 26136 h 635985"/>
              <a:gd name="connsiteX44" fmla="*/ 194671 w 635413"/>
              <a:gd name="connsiteY44" fmla="*/ 26136 h 635985"/>
              <a:gd name="connsiteX45" fmla="*/ 209187 w 635413"/>
              <a:gd name="connsiteY45" fmla="*/ 60474 h 635985"/>
              <a:gd name="connsiteX46" fmla="*/ 60375 w 635413"/>
              <a:gd name="connsiteY46" fmla="*/ 209286 h 635985"/>
              <a:gd name="connsiteX47" fmla="*/ 26037 w 635413"/>
              <a:gd name="connsiteY47" fmla="*/ 194758 h 635985"/>
              <a:gd name="connsiteX48" fmla="*/ 194671 w 635413"/>
              <a:gd name="connsiteY48" fmla="*/ 26136 h 635985"/>
              <a:gd name="connsiteX49" fmla="*/ 318017 w 635413"/>
              <a:gd name="connsiteY49" fmla="*/ 0 h 635985"/>
              <a:gd name="connsiteX50" fmla="*/ 402912 w 635413"/>
              <a:gd name="connsiteY50" fmla="*/ 233222 h 635985"/>
              <a:gd name="connsiteX51" fmla="*/ 635413 w 635413"/>
              <a:gd name="connsiteY51" fmla="*/ 317818 h 635985"/>
              <a:gd name="connsiteX52" fmla="*/ 627111 w 635413"/>
              <a:gd name="connsiteY52" fmla="*/ 321410 h 635985"/>
              <a:gd name="connsiteX53" fmla="*/ 402912 w 635413"/>
              <a:gd name="connsiteY53" fmla="*/ 403012 h 635985"/>
              <a:gd name="connsiteX54" fmla="*/ 339294 w 635413"/>
              <a:gd name="connsiteY54" fmla="*/ 577822 h 635985"/>
              <a:gd name="connsiteX55" fmla="*/ 317868 w 635413"/>
              <a:gd name="connsiteY55" fmla="*/ 635985 h 635985"/>
              <a:gd name="connsiteX56" fmla="*/ 233122 w 635413"/>
              <a:gd name="connsiteY56" fmla="*/ 403012 h 635985"/>
              <a:gd name="connsiteX57" fmla="*/ 0 w 635413"/>
              <a:gd name="connsiteY57" fmla="*/ 318117 h 635985"/>
              <a:gd name="connsiteX58" fmla="*/ 233122 w 635413"/>
              <a:gd name="connsiteY58" fmla="*/ 233222 h 635985"/>
              <a:gd name="connsiteX59" fmla="*/ 318017 w 635413"/>
              <a:gd name="connsiteY59" fmla="*/ 0 h 635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35413" h="635985">
                <a:moveTo>
                  <a:pt x="575661" y="426948"/>
                </a:moveTo>
                <a:cubicBezTo>
                  <a:pt x="587107" y="431770"/>
                  <a:pt x="598553" y="436629"/>
                  <a:pt x="609986" y="441464"/>
                </a:cubicBezTo>
                <a:cubicBezTo>
                  <a:pt x="578420" y="516690"/>
                  <a:pt x="516591" y="578519"/>
                  <a:pt x="441365" y="610098"/>
                </a:cubicBezTo>
                <a:cubicBezTo>
                  <a:pt x="436518" y="598652"/>
                  <a:pt x="431683" y="587206"/>
                  <a:pt x="426849" y="575760"/>
                </a:cubicBezTo>
                <a:cubicBezTo>
                  <a:pt x="493214" y="547871"/>
                  <a:pt x="547772" y="493325"/>
                  <a:pt x="575661" y="426948"/>
                </a:cubicBezTo>
                <a:close/>
                <a:moveTo>
                  <a:pt x="60375" y="426948"/>
                </a:moveTo>
                <a:cubicBezTo>
                  <a:pt x="88263" y="493325"/>
                  <a:pt x="142809" y="547871"/>
                  <a:pt x="209187" y="575760"/>
                </a:cubicBezTo>
                <a:cubicBezTo>
                  <a:pt x="204365" y="587206"/>
                  <a:pt x="199506" y="598652"/>
                  <a:pt x="194671" y="610098"/>
                </a:cubicBezTo>
                <a:cubicBezTo>
                  <a:pt x="119445" y="578519"/>
                  <a:pt x="57629" y="516690"/>
                  <a:pt x="26037" y="441464"/>
                </a:cubicBezTo>
                <a:cubicBezTo>
                  <a:pt x="37483" y="436617"/>
                  <a:pt x="48929" y="431770"/>
                  <a:pt x="60375" y="426948"/>
                </a:cubicBezTo>
                <a:close/>
                <a:moveTo>
                  <a:pt x="475691" y="414868"/>
                </a:moveTo>
                <a:cubicBezTo>
                  <a:pt x="486552" y="446012"/>
                  <a:pt x="497390" y="477169"/>
                  <a:pt x="508227" y="508326"/>
                </a:cubicBezTo>
                <a:cubicBezTo>
                  <a:pt x="477070" y="497501"/>
                  <a:pt x="445913" y="486651"/>
                  <a:pt x="414769" y="475790"/>
                </a:cubicBezTo>
                <a:cubicBezTo>
                  <a:pt x="420411" y="461137"/>
                  <a:pt x="426078" y="446485"/>
                  <a:pt x="431733" y="431832"/>
                </a:cubicBezTo>
                <a:cubicBezTo>
                  <a:pt x="446386" y="426177"/>
                  <a:pt x="461038" y="420510"/>
                  <a:pt x="475691" y="414868"/>
                </a:cubicBezTo>
                <a:close/>
                <a:moveTo>
                  <a:pt x="160345" y="414868"/>
                </a:moveTo>
                <a:cubicBezTo>
                  <a:pt x="174998" y="420510"/>
                  <a:pt x="189650" y="426177"/>
                  <a:pt x="204303" y="431832"/>
                </a:cubicBezTo>
                <a:cubicBezTo>
                  <a:pt x="209957" y="446485"/>
                  <a:pt x="215624" y="461137"/>
                  <a:pt x="221267" y="475790"/>
                </a:cubicBezTo>
                <a:cubicBezTo>
                  <a:pt x="190122" y="486651"/>
                  <a:pt x="158966" y="497501"/>
                  <a:pt x="127809" y="508326"/>
                </a:cubicBezTo>
                <a:cubicBezTo>
                  <a:pt x="138634" y="477169"/>
                  <a:pt x="149483" y="446012"/>
                  <a:pt x="160345" y="414868"/>
                </a:cubicBezTo>
                <a:close/>
                <a:moveTo>
                  <a:pt x="311120" y="262825"/>
                </a:moveTo>
                <a:cubicBezTo>
                  <a:pt x="300071" y="264080"/>
                  <a:pt x="289483" y="268927"/>
                  <a:pt x="281169" y="276297"/>
                </a:cubicBezTo>
                <a:cubicBezTo>
                  <a:pt x="268045" y="287668"/>
                  <a:pt x="260861" y="305465"/>
                  <a:pt x="262490" y="322765"/>
                </a:cubicBezTo>
                <a:cubicBezTo>
                  <a:pt x="263372" y="334596"/>
                  <a:pt x="268306" y="346067"/>
                  <a:pt x="276185" y="354941"/>
                </a:cubicBezTo>
                <a:cubicBezTo>
                  <a:pt x="287544" y="368077"/>
                  <a:pt x="305353" y="375273"/>
                  <a:pt x="322665" y="373645"/>
                </a:cubicBezTo>
                <a:cubicBezTo>
                  <a:pt x="337467" y="372576"/>
                  <a:pt x="351635" y="365082"/>
                  <a:pt x="360993" y="353586"/>
                </a:cubicBezTo>
                <a:cubicBezTo>
                  <a:pt x="370376" y="342451"/>
                  <a:pt x="374937" y="327462"/>
                  <a:pt x="373495" y="312984"/>
                </a:cubicBezTo>
                <a:cubicBezTo>
                  <a:pt x="372290" y="298083"/>
                  <a:pt x="364560" y="283890"/>
                  <a:pt x="352853" y="274619"/>
                </a:cubicBezTo>
                <a:cubicBezTo>
                  <a:pt x="341332" y="265186"/>
                  <a:pt x="325859" y="260911"/>
                  <a:pt x="311120" y="262825"/>
                </a:cubicBezTo>
                <a:close/>
                <a:moveTo>
                  <a:pt x="508227" y="127908"/>
                </a:moveTo>
                <a:cubicBezTo>
                  <a:pt x="497390" y="159065"/>
                  <a:pt x="486552" y="190221"/>
                  <a:pt x="475691" y="221366"/>
                </a:cubicBezTo>
                <a:cubicBezTo>
                  <a:pt x="461038" y="215711"/>
                  <a:pt x="446373" y="210056"/>
                  <a:pt x="431721" y="204389"/>
                </a:cubicBezTo>
                <a:cubicBezTo>
                  <a:pt x="426078" y="189737"/>
                  <a:pt x="420411" y="175097"/>
                  <a:pt x="414769" y="160444"/>
                </a:cubicBezTo>
                <a:cubicBezTo>
                  <a:pt x="445913" y="149582"/>
                  <a:pt x="477070" y="138733"/>
                  <a:pt x="508227" y="127908"/>
                </a:cubicBezTo>
                <a:close/>
                <a:moveTo>
                  <a:pt x="127809" y="127908"/>
                </a:moveTo>
                <a:cubicBezTo>
                  <a:pt x="158966" y="138733"/>
                  <a:pt x="190122" y="149582"/>
                  <a:pt x="221267" y="160444"/>
                </a:cubicBezTo>
                <a:cubicBezTo>
                  <a:pt x="215624" y="175097"/>
                  <a:pt x="209957" y="189749"/>
                  <a:pt x="204303" y="204402"/>
                </a:cubicBezTo>
                <a:cubicBezTo>
                  <a:pt x="189650" y="210056"/>
                  <a:pt x="174998" y="215711"/>
                  <a:pt x="160345" y="221366"/>
                </a:cubicBezTo>
                <a:cubicBezTo>
                  <a:pt x="149483" y="190221"/>
                  <a:pt x="138634" y="159065"/>
                  <a:pt x="127809" y="127908"/>
                </a:cubicBezTo>
                <a:close/>
                <a:moveTo>
                  <a:pt x="441365" y="26136"/>
                </a:moveTo>
                <a:cubicBezTo>
                  <a:pt x="516591" y="57728"/>
                  <a:pt x="578407" y="119544"/>
                  <a:pt x="609999" y="194770"/>
                </a:cubicBezTo>
                <a:cubicBezTo>
                  <a:pt x="598553" y="199617"/>
                  <a:pt x="587107" y="204451"/>
                  <a:pt x="575661" y="209286"/>
                </a:cubicBezTo>
                <a:cubicBezTo>
                  <a:pt x="547772" y="142908"/>
                  <a:pt x="493214" y="88362"/>
                  <a:pt x="426849" y="60462"/>
                </a:cubicBezTo>
                <a:cubicBezTo>
                  <a:pt x="431683" y="49028"/>
                  <a:pt x="436518" y="37582"/>
                  <a:pt x="441365" y="26136"/>
                </a:cubicBezTo>
                <a:close/>
                <a:moveTo>
                  <a:pt x="194671" y="26136"/>
                </a:moveTo>
                <a:cubicBezTo>
                  <a:pt x="199518" y="37582"/>
                  <a:pt x="204352" y="49028"/>
                  <a:pt x="209187" y="60474"/>
                </a:cubicBezTo>
                <a:cubicBezTo>
                  <a:pt x="142809" y="88362"/>
                  <a:pt x="88263" y="142908"/>
                  <a:pt x="60375" y="209286"/>
                </a:cubicBezTo>
                <a:cubicBezTo>
                  <a:pt x="48929" y="204451"/>
                  <a:pt x="37483" y="199617"/>
                  <a:pt x="26037" y="194758"/>
                </a:cubicBezTo>
                <a:cubicBezTo>
                  <a:pt x="57629" y="119544"/>
                  <a:pt x="119445" y="57715"/>
                  <a:pt x="194671" y="26136"/>
                </a:cubicBezTo>
                <a:close/>
                <a:moveTo>
                  <a:pt x="318017" y="0"/>
                </a:moveTo>
                <a:cubicBezTo>
                  <a:pt x="346340" y="77736"/>
                  <a:pt x="374614" y="155485"/>
                  <a:pt x="402912" y="233222"/>
                </a:cubicBezTo>
                <a:cubicBezTo>
                  <a:pt x="480425" y="261408"/>
                  <a:pt x="557900" y="289669"/>
                  <a:pt x="635413" y="317818"/>
                </a:cubicBezTo>
                <a:cubicBezTo>
                  <a:pt x="632928" y="319608"/>
                  <a:pt x="629945" y="320379"/>
                  <a:pt x="627111" y="321410"/>
                </a:cubicBezTo>
                <a:cubicBezTo>
                  <a:pt x="552382" y="348615"/>
                  <a:pt x="477641" y="375819"/>
                  <a:pt x="402912" y="403012"/>
                </a:cubicBezTo>
                <a:cubicBezTo>
                  <a:pt x="381710" y="461286"/>
                  <a:pt x="360496" y="519560"/>
                  <a:pt x="339294" y="577822"/>
                </a:cubicBezTo>
                <a:cubicBezTo>
                  <a:pt x="332073" y="597185"/>
                  <a:pt x="325449" y="616784"/>
                  <a:pt x="317868" y="635985"/>
                </a:cubicBezTo>
                <a:cubicBezTo>
                  <a:pt x="289707" y="558298"/>
                  <a:pt x="261346" y="480674"/>
                  <a:pt x="233122" y="403012"/>
                </a:cubicBezTo>
                <a:cubicBezTo>
                  <a:pt x="155423" y="374701"/>
                  <a:pt x="77674" y="346502"/>
                  <a:pt x="0" y="318117"/>
                </a:cubicBezTo>
                <a:cubicBezTo>
                  <a:pt x="77674" y="289731"/>
                  <a:pt x="155423" y="261533"/>
                  <a:pt x="233122" y="233222"/>
                </a:cubicBezTo>
                <a:cubicBezTo>
                  <a:pt x="261421" y="155473"/>
                  <a:pt x="289694" y="77724"/>
                  <a:pt x="318017" y="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57194F9E-7E75-F3EC-DC74-514C2EE19619}"/>
              </a:ext>
            </a:extLst>
          </p:cNvPr>
          <p:cNvSpPr/>
          <p:nvPr/>
        </p:nvSpPr>
        <p:spPr>
          <a:xfrm>
            <a:off x="10149558" y="3732307"/>
            <a:ext cx="507728" cy="507727"/>
          </a:xfrm>
          <a:custGeom>
            <a:avLst/>
            <a:gdLst>
              <a:gd name="connsiteX0" fmla="*/ 224944 w 636308"/>
              <a:gd name="connsiteY0" fmla="*/ 560497 h 636307"/>
              <a:gd name="connsiteX1" fmla="*/ 411363 w 636308"/>
              <a:gd name="connsiteY1" fmla="*/ 560497 h 636307"/>
              <a:gd name="connsiteX2" fmla="*/ 406131 w 636308"/>
              <a:gd name="connsiteY2" fmla="*/ 603634 h 636307"/>
              <a:gd name="connsiteX3" fmla="*/ 355959 w 636308"/>
              <a:gd name="connsiteY3" fmla="*/ 636307 h 636307"/>
              <a:gd name="connsiteX4" fmla="*/ 279801 w 636308"/>
              <a:gd name="connsiteY4" fmla="*/ 636307 h 636307"/>
              <a:gd name="connsiteX5" fmla="*/ 255915 w 636308"/>
              <a:gd name="connsiteY5" fmla="*/ 630242 h 636307"/>
              <a:gd name="connsiteX6" fmla="*/ 225765 w 636308"/>
              <a:gd name="connsiteY6" fmla="*/ 588833 h 636307"/>
              <a:gd name="connsiteX7" fmla="*/ 224944 w 636308"/>
              <a:gd name="connsiteY7" fmla="*/ 560497 h 636307"/>
              <a:gd name="connsiteX8" fmla="*/ 538723 w 636308"/>
              <a:gd name="connsiteY8" fmla="*/ 393578 h 636307"/>
              <a:gd name="connsiteX9" fmla="*/ 554768 w 636308"/>
              <a:gd name="connsiteY9" fmla="*/ 395952 h 636307"/>
              <a:gd name="connsiteX10" fmla="*/ 586198 w 636308"/>
              <a:gd name="connsiteY10" fmla="*/ 414171 h 636307"/>
              <a:gd name="connsiteX11" fmla="*/ 592387 w 636308"/>
              <a:gd name="connsiteY11" fmla="*/ 439586 h 636307"/>
              <a:gd name="connsiteX12" fmla="*/ 567643 w 636308"/>
              <a:gd name="connsiteY12" fmla="*/ 446359 h 636307"/>
              <a:gd name="connsiteX13" fmla="*/ 535368 w 636308"/>
              <a:gd name="connsiteY13" fmla="*/ 427805 h 636307"/>
              <a:gd name="connsiteX14" fmla="*/ 525761 w 636308"/>
              <a:gd name="connsiteY14" fmla="*/ 408753 h 636307"/>
              <a:gd name="connsiteX15" fmla="*/ 538723 w 636308"/>
              <a:gd name="connsiteY15" fmla="*/ 393578 h 636307"/>
              <a:gd name="connsiteX16" fmla="*/ 87417 w 636308"/>
              <a:gd name="connsiteY16" fmla="*/ 393367 h 636307"/>
              <a:gd name="connsiteX17" fmla="*/ 109166 w 636308"/>
              <a:gd name="connsiteY17" fmla="*/ 403943 h 636307"/>
              <a:gd name="connsiteX18" fmla="*/ 101709 w 636308"/>
              <a:gd name="connsiteY18" fmla="*/ 427320 h 636307"/>
              <a:gd name="connsiteX19" fmla="*/ 68726 w 636308"/>
              <a:gd name="connsiteY19" fmla="*/ 446347 h 636307"/>
              <a:gd name="connsiteX20" fmla="*/ 43907 w 636308"/>
              <a:gd name="connsiteY20" fmla="*/ 439562 h 636307"/>
              <a:gd name="connsiteX21" fmla="*/ 50096 w 636308"/>
              <a:gd name="connsiteY21" fmla="*/ 414184 h 636307"/>
              <a:gd name="connsiteX22" fmla="*/ 78320 w 636308"/>
              <a:gd name="connsiteY22" fmla="*/ 397804 h 636307"/>
              <a:gd name="connsiteX23" fmla="*/ 87417 w 636308"/>
              <a:gd name="connsiteY23" fmla="*/ 393367 h 636307"/>
              <a:gd name="connsiteX24" fmla="*/ 280870 w 636308"/>
              <a:gd name="connsiteY24" fmla="*/ 307254 h 636307"/>
              <a:gd name="connsiteX25" fmla="*/ 305601 w 636308"/>
              <a:gd name="connsiteY25" fmla="*/ 331824 h 636307"/>
              <a:gd name="connsiteX26" fmla="*/ 330743 w 636308"/>
              <a:gd name="connsiteY26" fmla="*/ 331799 h 636307"/>
              <a:gd name="connsiteX27" fmla="*/ 355437 w 636308"/>
              <a:gd name="connsiteY27" fmla="*/ 307254 h 636307"/>
              <a:gd name="connsiteX28" fmla="*/ 368710 w 636308"/>
              <a:gd name="connsiteY28" fmla="*/ 320527 h 636307"/>
              <a:gd name="connsiteX29" fmla="*/ 318154 w 636308"/>
              <a:gd name="connsiteY29" fmla="*/ 396399 h 636307"/>
              <a:gd name="connsiteX30" fmla="*/ 267597 w 636308"/>
              <a:gd name="connsiteY30" fmla="*/ 320527 h 636307"/>
              <a:gd name="connsiteX31" fmla="*/ 280870 w 636308"/>
              <a:gd name="connsiteY31" fmla="*/ 307254 h 636307"/>
              <a:gd name="connsiteX32" fmla="*/ 54720 w 636308"/>
              <a:gd name="connsiteY32" fmla="*/ 262240 h 636307"/>
              <a:gd name="connsiteX33" fmla="*/ 72728 w 636308"/>
              <a:gd name="connsiteY33" fmla="*/ 272928 h 636307"/>
              <a:gd name="connsiteX34" fmla="*/ 66390 w 636308"/>
              <a:gd name="connsiteY34" fmla="*/ 296230 h 636307"/>
              <a:gd name="connsiteX35" fmla="*/ 52160 w 636308"/>
              <a:gd name="connsiteY35" fmla="*/ 299536 h 636307"/>
              <a:gd name="connsiteX36" fmla="*/ 17337 w 636308"/>
              <a:gd name="connsiteY36" fmla="*/ 299375 h 636307"/>
              <a:gd name="connsiteX37" fmla="*/ 0 w 636308"/>
              <a:gd name="connsiteY37" fmla="*/ 281690 h 636307"/>
              <a:gd name="connsiteX38" fmla="*/ 0 w 636308"/>
              <a:gd name="connsiteY38" fmla="*/ 278981 h 636307"/>
              <a:gd name="connsiteX39" fmla="*/ 17300 w 636308"/>
              <a:gd name="connsiteY39" fmla="*/ 262364 h 636307"/>
              <a:gd name="connsiteX40" fmla="*/ 54720 w 636308"/>
              <a:gd name="connsiteY40" fmla="*/ 262240 h 636307"/>
              <a:gd name="connsiteX41" fmla="*/ 587889 w 636308"/>
              <a:gd name="connsiteY41" fmla="*/ 262215 h 636307"/>
              <a:gd name="connsiteX42" fmla="*/ 619020 w 636308"/>
              <a:gd name="connsiteY42" fmla="*/ 262377 h 636307"/>
              <a:gd name="connsiteX43" fmla="*/ 636308 w 636308"/>
              <a:gd name="connsiteY43" fmla="*/ 278695 h 636307"/>
              <a:gd name="connsiteX44" fmla="*/ 636308 w 636308"/>
              <a:gd name="connsiteY44" fmla="*/ 281603 h 636307"/>
              <a:gd name="connsiteX45" fmla="*/ 619033 w 636308"/>
              <a:gd name="connsiteY45" fmla="*/ 299362 h 636307"/>
              <a:gd name="connsiteX46" fmla="*/ 582868 w 636308"/>
              <a:gd name="connsiteY46" fmla="*/ 299524 h 636307"/>
              <a:gd name="connsiteX47" fmla="*/ 566612 w 636308"/>
              <a:gd name="connsiteY47" fmla="*/ 293372 h 636307"/>
              <a:gd name="connsiteX48" fmla="*/ 568526 w 636308"/>
              <a:gd name="connsiteY48" fmla="*/ 266577 h 636307"/>
              <a:gd name="connsiteX49" fmla="*/ 587889 w 636308"/>
              <a:gd name="connsiteY49" fmla="*/ 262215 h 636307"/>
              <a:gd name="connsiteX50" fmla="*/ 55129 w 636308"/>
              <a:gd name="connsiteY50" fmla="*/ 113739 h 636307"/>
              <a:gd name="connsiteX51" fmla="*/ 70291 w 636308"/>
              <a:gd name="connsiteY51" fmla="*/ 116225 h 636307"/>
              <a:gd name="connsiteX52" fmla="*/ 101895 w 636308"/>
              <a:gd name="connsiteY52" fmla="*/ 134544 h 636307"/>
              <a:gd name="connsiteX53" fmla="*/ 107935 w 636308"/>
              <a:gd name="connsiteY53" fmla="*/ 160145 h 636307"/>
              <a:gd name="connsiteX54" fmla="*/ 83142 w 636308"/>
              <a:gd name="connsiteY54" fmla="*/ 166633 h 636307"/>
              <a:gd name="connsiteX55" fmla="*/ 50866 w 636308"/>
              <a:gd name="connsiteY55" fmla="*/ 148053 h 636307"/>
              <a:gd name="connsiteX56" fmla="*/ 41595 w 636308"/>
              <a:gd name="connsiteY56" fmla="*/ 128131 h 636307"/>
              <a:gd name="connsiteX57" fmla="*/ 55129 w 636308"/>
              <a:gd name="connsiteY57" fmla="*/ 113739 h 636307"/>
              <a:gd name="connsiteX58" fmla="*/ 573198 w 636308"/>
              <a:gd name="connsiteY58" fmla="*/ 113392 h 636307"/>
              <a:gd name="connsiteX59" fmla="*/ 593990 w 636308"/>
              <a:gd name="connsiteY59" fmla="*/ 125521 h 636307"/>
              <a:gd name="connsiteX60" fmla="*/ 586161 w 636308"/>
              <a:gd name="connsiteY60" fmla="*/ 147593 h 636307"/>
              <a:gd name="connsiteX61" fmla="*/ 553960 w 636308"/>
              <a:gd name="connsiteY61" fmla="*/ 166235 h 636307"/>
              <a:gd name="connsiteX62" fmla="*/ 531726 w 636308"/>
              <a:gd name="connsiteY62" fmla="*/ 164172 h 636307"/>
              <a:gd name="connsiteX63" fmla="*/ 527861 w 636308"/>
              <a:gd name="connsiteY63" fmla="*/ 141429 h 636307"/>
              <a:gd name="connsiteX64" fmla="*/ 537679 w 636308"/>
              <a:gd name="connsiteY64" fmla="*/ 132556 h 636307"/>
              <a:gd name="connsiteX65" fmla="*/ 565331 w 636308"/>
              <a:gd name="connsiteY65" fmla="*/ 116598 h 636307"/>
              <a:gd name="connsiteX66" fmla="*/ 573198 w 636308"/>
              <a:gd name="connsiteY66" fmla="*/ 113392 h 636307"/>
              <a:gd name="connsiteX67" fmla="*/ 328096 w 636308"/>
              <a:gd name="connsiteY67" fmla="*/ 76170 h 636307"/>
              <a:gd name="connsiteX68" fmla="*/ 442495 w 636308"/>
              <a:gd name="connsiteY68" fmla="*/ 117878 h 636307"/>
              <a:gd name="connsiteX69" fmla="*/ 515534 w 636308"/>
              <a:gd name="connsiteY69" fmla="*/ 225218 h 636307"/>
              <a:gd name="connsiteX70" fmla="*/ 478760 w 636308"/>
              <a:gd name="connsiteY70" fmla="*/ 407920 h 636307"/>
              <a:gd name="connsiteX71" fmla="*/ 455084 w 636308"/>
              <a:gd name="connsiteY71" fmla="*/ 433907 h 636307"/>
              <a:gd name="connsiteX72" fmla="*/ 412233 w 636308"/>
              <a:gd name="connsiteY72" fmla="*/ 523201 h 636307"/>
              <a:gd name="connsiteX73" fmla="*/ 336796 w 636308"/>
              <a:gd name="connsiteY73" fmla="*/ 523214 h 636307"/>
              <a:gd name="connsiteX74" fmla="*/ 336796 w 636308"/>
              <a:gd name="connsiteY74" fmla="*/ 437287 h 636307"/>
              <a:gd name="connsiteX75" fmla="*/ 338026 w 636308"/>
              <a:gd name="connsiteY75" fmla="*/ 433745 h 636307"/>
              <a:gd name="connsiteX76" fmla="*/ 402253 w 636308"/>
              <a:gd name="connsiteY76" fmla="*/ 337479 h 636307"/>
              <a:gd name="connsiteX77" fmla="*/ 408380 w 636308"/>
              <a:gd name="connsiteY77" fmla="*/ 328866 h 636307"/>
              <a:gd name="connsiteX78" fmla="*/ 443688 w 636308"/>
              <a:gd name="connsiteY78" fmla="*/ 293410 h 636307"/>
              <a:gd name="connsiteX79" fmla="*/ 443154 w 636308"/>
              <a:gd name="connsiteY79" fmla="*/ 267758 h 636307"/>
              <a:gd name="connsiteX80" fmla="*/ 417478 w 636308"/>
              <a:gd name="connsiteY80" fmla="*/ 267174 h 636307"/>
              <a:gd name="connsiteX81" fmla="*/ 392721 w 636308"/>
              <a:gd name="connsiteY81" fmla="*/ 291769 h 636307"/>
              <a:gd name="connsiteX82" fmla="*/ 367990 w 636308"/>
              <a:gd name="connsiteY82" fmla="*/ 267187 h 636307"/>
              <a:gd name="connsiteX83" fmla="*/ 342910 w 636308"/>
              <a:gd name="connsiteY83" fmla="*/ 267174 h 636307"/>
              <a:gd name="connsiteX84" fmla="*/ 318154 w 636308"/>
              <a:gd name="connsiteY84" fmla="*/ 291769 h 636307"/>
              <a:gd name="connsiteX85" fmla="*/ 293435 w 636308"/>
              <a:gd name="connsiteY85" fmla="*/ 267212 h 636307"/>
              <a:gd name="connsiteX86" fmla="*/ 268318 w 636308"/>
              <a:gd name="connsiteY86" fmla="*/ 267199 h 636307"/>
              <a:gd name="connsiteX87" fmla="*/ 243587 w 636308"/>
              <a:gd name="connsiteY87" fmla="*/ 291769 h 636307"/>
              <a:gd name="connsiteX88" fmla="*/ 218780 w 636308"/>
              <a:gd name="connsiteY88" fmla="*/ 267125 h 636307"/>
              <a:gd name="connsiteX89" fmla="*/ 193179 w 636308"/>
              <a:gd name="connsiteY89" fmla="*/ 267734 h 636307"/>
              <a:gd name="connsiteX90" fmla="*/ 192607 w 636308"/>
              <a:gd name="connsiteY90" fmla="*/ 293397 h 636307"/>
              <a:gd name="connsiteX91" fmla="*/ 229568 w 636308"/>
              <a:gd name="connsiteY91" fmla="*/ 330818 h 636307"/>
              <a:gd name="connsiteX92" fmla="*/ 298294 w 636308"/>
              <a:gd name="connsiteY92" fmla="*/ 433758 h 636307"/>
              <a:gd name="connsiteX93" fmla="*/ 299537 w 636308"/>
              <a:gd name="connsiteY93" fmla="*/ 438642 h 636307"/>
              <a:gd name="connsiteX94" fmla="*/ 299512 w 636308"/>
              <a:gd name="connsiteY94" fmla="*/ 523214 h 636307"/>
              <a:gd name="connsiteX95" fmla="*/ 222981 w 636308"/>
              <a:gd name="connsiteY95" fmla="*/ 523189 h 636307"/>
              <a:gd name="connsiteX96" fmla="*/ 189799 w 636308"/>
              <a:gd name="connsiteY96" fmla="*/ 443949 h 636307"/>
              <a:gd name="connsiteX97" fmla="*/ 163700 w 636308"/>
              <a:gd name="connsiteY97" fmla="*/ 415625 h 636307"/>
              <a:gd name="connsiteX98" fmla="*/ 118251 w 636308"/>
              <a:gd name="connsiteY98" fmla="*/ 325734 h 636307"/>
              <a:gd name="connsiteX99" fmla="*/ 154963 w 636308"/>
              <a:gd name="connsiteY99" fmla="*/ 156305 h 636307"/>
              <a:gd name="connsiteX100" fmla="*/ 241896 w 636308"/>
              <a:gd name="connsiteY100" fmla="*/ 90189 h 636307"/>
              <a:gd name="connsiteX101" fmla="*/ 328096 w 636308"/>
              <a:gd name="connsiteY101" fmla="*/ 76170 h 636307"/>
              <a:gd name="connsiteX102" fmla="*/ 465636 w 636308"/>
              <a:gd name="connsiteY102" fmla="*/ 0 h 636307"/>
              <a:gd name="connsiteX103" fmla="*/ 468792 w 636308"/>
              <a:gd name="connsiteY103" fmla="*/ 0 h 636307"/>
              <a:gd name="connsiteX104" fmla="*/ 484750 w 636308"/>
              <a:gd name="connsiteY104" fmla="*/ 24980 h 636307"/>
              <a:gd name="connsiteX105" fmla="*/ 470010 w 636308"/>
              <a:gd name="connsiteY105" fmla="*/ 51215 h 636307"/>
              <a:gd name="connsiteX106" fmla="*/ 458316 w 636308"/>
              <a:gd name="connsiteY106" fmla="*/ 66812 h 636307"/>
              <a:gd name="connsiteX107" fmla="*/ 435510 w 636308"/>
              <a:gd name="connsiteY107" fmla="*/ 64078 h 636307"/>
              <a:gd name="connsiteX108" fmla="*/ 432689 w 636308"/>
              <a:gd name="connsiteY108" fmla="*/ 41323 h 636307"/>
              <a:gd name="connsiteX109" fmla="*/ 450946 w 636308"/>
              <a:gd name="connsiteY109" fmla="*/ 9706 h 636307"/>
              <a:gd name="connsiteX110" fmla="*/ 465636 w 636308"/>
              <a:gd name="connsiteY110" fmla="*/ 0 h 636307"/>
              <a:gd name="connsiteX111" fmla="*/ 166907 w 636308"/>
              <a:gd name="connsiteY111" fmla="*/ 0 h 636307"/>
              <a:gd name="connsiteX112" fmla="*/ 170585 w 636308"/>
              <a:gd name="connsiteY112" fmla="*/ 0 h 636307"/>
              <a:gd name="connsiteX113" fmla="*/ 184915 w 636308"/>
              <a:gd name="connsiteY113" fmla="*/ 8998 h 636307"/>
              <a:gd name="connsiteX114" fmla="*/ 200375 w 636308"/>
              <a:gd name="connsiteY114" fmla="*/ 35618 h 636307"/>
              <a:gd name="connsiteX115" fmla="*/ 206203 w 636308"/>
              <a:gd name="connsiteY115" fmla="*/ 52297 h 636307"/>
              <a:gd name="connsiteX116" fmla="*/ 188954 w 636308"/>
              <a:gd name="connsiteY116" fmla="*/ 69472 h 636307"/>
              <a:gd name="connsiteX117" fmla="*/ 171791 w 636308"/>
              <a:gd name="connsiteY117" fmla="*/ 60611 h 636307"/>
              <a:gd name="connsiteX118" fmla="*/ 156306 w 636308"/>
              <a:gd name="connsiteY118" fmla="*/ 33941 h 636307"/>
              <a:gd name="connsiteX119" fmla="*/ 150464 w 636308"/>
              <a:gd name="connsiteY119" fmla="*/ 17324 h 636307"/>
              <a:gd name="connsiteX120" fmla="*/ 166907 w 636308"/>
              <a:gd name="connsiteY120" fmla="*/ 0 h 6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36308" h="636307">
                <a:moveTo>
                  <a:pt x="224944" y="560497"/>
                </a:moveTo>
                <a:cubicBezTo>
                  <a:pt x="287084" y="560497"/>
                  <a:pt x="349223" y="560497"/>
                  <a:pt x="411363" y="560497"/>
                </a:cubicBezTo>
                <a:cubicBezTo>
                  <a:pt x="411226" y="574951"/>
                  <a:pt x="412680" y="590212"/>
                  <a:pt x="406131" y="603634"/>
                </a:cubicBezTo>
                <a:cubicBezTo>
                  <a:pt x="397481" y="623022"/>
                  <a:pt x="377124" y="635996"/>
                  <a:pt x="355959" y="636307"/>
                </a:cubicBezTo>
                <a:lnTo>
                  <a:pt x="279801" y="636307"/>
                </a:lnTo>
                <a:cubicBezTo>
                  <a:pt x="271561" y="635711"/>
                  <a:pt x="263284" y="634107"/>
                  <a:pt x="255915" y="630242"/>
                </a:cubicBezTo>
                <a:cubicBezTo>
                  <a:pt x="239982" y="622363"/>
                  <a:pt x="228287" y="606443"/>
                  <a:pt x="225765" y="588833"/>
                </a:cubicBezTo>
                <a:cubicBezTo>
                  <a:pt x="224497" y="579437"/>
                  <a:pt x="225056" y="569942"/>
                  <a:pt x="224944" y="560497"/>
                </a:cubicBezTo>
                <a:close/>
                <a:moveTo>
                  <a:pt x="538723" y="393578"/>
                </a:moveTo>
                <a:cubicBezTo>
                  <a:pt x="544105" y="391851"/>
                  <a:pt x="550045" y="392994"/>
                  <a:pt x="554768" y="395952"/>
                </a:cubicBezTo>
                <a:cubicBezTo>
                  <a:pt x="565232" y="402054"/>
                  <a:pt x="575796" y="407970"/>
                  <a:pt x="586198" y="414171"/>
                </a:cubicBezTo>
                <a:cubicBezTo>
                  <a:pt x="594748" y="419117"/>
                  <a:pt x="597706" y="431272"/>
                  <a:pt x="592387" y="439586"/>
                </a:cubicBezTo>
                <a:cubicBezTo>
                  <a:pt x="587615" y="447950"/>
                  <a:pt x="576007" y="451119"/>
                  <a:pt x="567643" y="446359"/>
                </a:cubicBezTo>
                <a:cubicBezTo>
                  <a:pt x="556806" y="440307"/>
                  <a:pt x="546106" y="434006"/>
                  <a:pt x="535368" y="427805"/>
                </a:cubicBezTo>
                <a:cubicBezTo>
                  <a:pt x="528682" y="424151"/>
                  <a:pt x="524543" y="416346"/>
                  <a:pt x="525761" y="408753"/>
                </a:cubicBezTo>
                <a:cubicBezTo>
                  <a:pt x="526681" y="401743"/>
                  <a:pt x="531950" y="395591"/>
                  <a:pt x="538723" y="393578"/>
                </a:cubicBezTo>
                <a:close/>
                <a:moveTo>
                  <a:pt x="87417" y="393367"/>
                </a:moveTo>
                <a:cubicBezTo>
                  <a:pt x="95992" y="390944"/>
                  <a:pt x="105773" y="395716"/>
                  <a:pt x="109166" y="403943"/>
                </a:cubicBezTo>
                <a:cubicBezTo>
                  <a:pt x="112994" y="412183"/>
                  <a:pt x="109551" y="422784"/>
                  <a:pt x="101709" y="427320"/>
                </a:cubicBezTo>
                <a:cubicBezTo>
                  <a:pt x="90773" y="433746"/>
                  <a:pt x="79774" y="440096"/>
                  <a:pt x="68726" y="446347"/>
                </a:cubicBezTo>
                <a:cubicBezTo>
                  <a:pt x="60349" y="451157"/>
                  <a:pt x="48680" y="447951"/>
                  <a:pt x="43907" y="439562"/>
                </a:cubicBezTo>
                <a:cubicBezTo>
                  <a:pt x="38600" y="431248"/>
                  <a:pt x="41558" y="419118"/>
                  <a:pt x="50096" y="414184"/>
                </a:cubicBezTo>
                <a:cubicBezTo>
                  <a:pt x="59417" y="408579"/>
                  <a:pt x="68937" y="403310"/>
                  <a:pt x="78320" y="397804"/>
                </a:cubicBezTo>
                <a:cubicBezTo>
                  <a:pt x="81241" y="396126"/>
                  <a:pt x="84136" y="394275"/>
                  <a:pt x="87417" y="393367"/>
                </a:cubicBezTo>
                <a:close/>
                <a:moveTo>
                  <a:pt x="280870" y="307254"/>
                </a:moveTo>
                <a:cubicBezTo>
                  <a:pt x="289159" y="315394"/>
                  <a:pt x="297238" y="323758"/>
                  <a:pt x="305601" y="331824"/>
                </a:cubicBezTo>
                <a:cubicBezTo>
                  <a:pt x="312325" y="338361"/>
                  <a:pt x="324032" y="338336"/>
                  <a:pt x="330743" y="331799"/>
                </a:cubicBezTo>
                <a:cubicBezTo>
                  <a:pt x="339082" y="323733"/>
                  <a:pt x="347160" y="315382"/>
                  <a:pt x="355437" y="307254"/>
                </a:cubicBezTo>
                <a:cubicBezTo>
                  <a:pt x="359874" y="311666"/>
                  <a:pt x="364298" y="316090"/>
                  <a:pt x="368710" y="320527"/>
                </a:cubicBezTo>
                <a:cubicBezTo>
                  <a:pt x="351871" y="345818"/>
                  <a:pt x="335018" y="371108"/>
                  <a:pt x="318154" y="396399"/>
                </a:cubicBezTo>
                <a:cubicBezTo>
                  <a:pt x="301289" y="371108"/>
                  <a:pt x="284437" y="345818"/>
                  <a:pt x="267597" y="320527"/>
                </a:cubicBezTo>
                <a:cubicBezTo>
                  <a:pt x="272009" y="316090"/>
                  <a:pt x="276433" y="311666"/>
                  <a:pt x="280870" y="307254"/>
                </a:cubicBezTo>
                <a:close/>
                <a:moveTo>
                  <a:pt x="54720" y="262240"/>
                </a:moveTo>
                <a:cubicBezTo>
                  <a:pt x="62164" y="261880"/>
                  <a:pt x="69621" y="266093"/>
                  <a:pt x="72728" y="272928"/>
                </a:cubicBezTo>
                <a:cubicBezTo>
                  <a:pt x="76680" y="280882"/>
                  <a:pt x="73834" y="291371"/>
                  <a:pt x="66390" y="296230"/>
                </a:cubicBezTo>
                <a:cubicBezTo>
                  <a:pt x="62289" y="299213"/>
                  <a:pt x="57069" y="299636"/>
                  <a:pt x="52160" y="299536"/>
                </a:cubicBezTo>
                <a:cubicBezTo>
                  <a:pt x="40552" y="299375"/>
                  <a:pt x="28932" y="299735"/>
                  <a:pt x="17337" y="299375"/>
                </a:cubicBezTo>
                <a:cubicBezTo>
                  <a:pt x="8103" y="299002"/>
                  <a:pt x="410" y="290824"/>
                  <a:pt x="0" y="281690"/>
                </a:cubicBezTo>
                <a:lnTo>
                  <a:pt x="0" y="278981"/>
                </a:lnTo>
                <a:cubicBezTo>
                  <a:pt x="1069" y="270318"/>
                  <a:pt x="8426" y="262750"/>
                  <a:pt x="17300" y="262364"/>
                </a:cubicBezTo>
                <a:cubicBezTo>
                  <a:pt x="29765" y="262041"/>
                  <a:pt x="42255" y="262302"/>
                  <a:pt x="54720" y="262240"/>
                </a:cubicBezTo>
                <a:close/>
                <a:moveTo>
                  <a:pt x="587889" y="262215"/>
                </a:moveTo>
                <a:cubicBezTo>
                  <a:pt x="598266" y="262364"/>
                  <a:pt x="608656" y="261991"/>
                  <a:pt x="619020" y="262377"/>
                </a:cubicBezTo>
                <a:cubicBezTo>
                  <a:pt x="627807" y="262737"/>
                  <a:pt x="635052" y="270181"/>
                  <a:pt x="636308" y="278695"/>
                </a:cubicBezTo>
                <a:lnTo>
                  <a:pt x="636308" y="281603"/>
                </a:lnTo>
                <a:cubicBezTo>
                  <a:pt x="635947" y="290750"/>
                  <a:pt x="628267" y="298977"/>
                  <a:pt x="619033" y="299362"/>
                </a:cubicBezTo>
                <a:cubicBezTo>
                  <a:pt x="606978" y="299723"/>
                  <a:pt x="594923" y="299387"/>
                  <a:pt x="582868" y="299524"/>
                </a:cubicBezTo>
                <a:cubicBezTo>
                  <a:pt x="576902" y="299822"/>
                  <a:pt x="570626" y="297983"/>
                  <a:pt x="566612" y="293372"/>
                </a:cubicBezTo>
                <a:cubicBezTo>
                  <a:pt x="559553" y="285965"/>
                  <a:pt x="560460" y="272878"/>
                  <a:pt x="568526" y="266577"/>
                </a:cubicBezTo>
                <a:cubicBezTo>
                  <a:pt x="573795" y="261805"/>
                  <a:pt x="581252" y="262078"/>
                  <a:pt x="587889" y="262215"/>
                </a:cubicBezTo>
                <a:close/>
                <a:moveTo>
                  <a:pt x="55129" y="113739"/>
                </a:moveTo>
                <a:cubicBezTo>
                  <a:pt x="60274" y="112298"/>
                  <a:pt x="65792" y="113478"/>
                  <a:pt x="70291" y="116225"/>
                </a:cubicBezTo>
                <a:cubicBezTo>
                  <a:pt x="80818" y="122352"/>
                  <a:pt x="91443" y="128305"/>
                  <a:pt x="101895" y="134544"/>
                </a:cubicBezTo>
                <a:cubicBezTo>
                  <a:pt x="110483" y="139565"/>
                  <a:pt x="113404" y="151831"/>
                  <a:pt x="107935" y="160145"/>
                </a:cubicBezTo>
                <a:cubicBezTo>
                  <a:pt x="103076" y="168459"/>
                  <a:pt x="91456" y="171479"/>
                  <a:pt x="83142" y="166633"/>
                </a:cubicBezTo>
                <a:cubicBezTo>
                  <a:pt x="72329" y="160543"/>
                  <a:pt x="61604" y="154279"/>
                  <a:pt x="50866" y="148053"/>
                </a:cubicBezTo>
                <a:cubicBezTo>
                  <a:pt x="43932" y="144275"/>
                  <a:pt x="39930" y="135898"/>
                  <a:pt x="41595" y="128131"/>
                </a:cubicBezTo>
                <a:cubicBezTo>
                  <a:pt x="42913" y="121283"/>
                  <a:pt x="48344" y="115417"/>
                  <a:pt x="55129" y="113739"/>
                </a:cubicBezTo>
                <a:close/>
                <a:moveTo>
                  <a:pt x="573198" y="113392"/>
                </a:moveTo>
                <a:cubicBezTo>
                  <a:pt x="581873" y="111726"/>
                  <a:pt x="591181" y="117145"/>
                  <a:pt x="593990" y="125521"/>
                </a:cubicBezTo>
                <a:cubicBezTo>
                  <a:pt x="597023" y="133525"/>
                  <a:pt x="593530" y="143268"/>
                  <a:pt x="586161" y="147593"/>
                </a:cubicBezTo>
                <a:cubicBezTo>
                  <a:pt x="575497" y="153919"/>
                  <a:pt x="564698" y="160034"/>
                  <a:pt x="553960" y="166235"/>
                </a:cubicBezTo>
                <a:cubicBezTo>
                  <a:pt x="547125" y="170461"/>
                  <a:pt x="537617" y="169727"/>
                  <a:pt x="531726" y="164172"/>
                </a:cubicBezTo>
                <a:cubicBezTo>
                  <a:pt x="525388" y="158667"/>
                  <a:pt x="523723" y="148724"/>
                  <a:pt x="527861" y="141429"/>
                </a:cubicBezTo>
                <a:cubicBezTo>
                  <a:pt x="529974" y="137402"/>
                  <a:pt x="533777" y="134693"/>
                  <a:pt x="537679" y="132556"/>
                </a:cubicBezTo>
                <a:cubicBezTo>
                  <a:pt x="546913" y="127261"/>
                  <a:pt x="556122" y="121942"/>
                  <a:pt x="565331" y="116598"/>
                </a:cubicBezTo>
                <a:cubicBezTo>
                  <a:pt x="567805" y="115206"/>
                  <a:pt x="570377" y="113889"/>
                  <a:pt x="573198" y="113392"/>
                </a:cubicBezTo>
                <a:close/>
                <a:moveTo>
                  <a:pt x="328096" y="76170"/>
                </a:moveTo>
                <a:cubicBezTo>
                  <a:pt x="369270" y="78109"/>
                  <a:pt x="409797" y="92749"/>
                  <a:pt x="442495" y="117878"/>
                </a:cubicBezTo>
                <a:cubicBezTo>
                  <a:pt x="477604" y="144499"/>
                  <a:pt x="503715" y="182764"/>
                  <a:pt x="515534" y="225218"/>
                </a:cubicBezTo>
                <a:cubicBezTo>
                  <a:pt x="533355" y="287357"/>
                  <a:pt x="519200" y="357525"/>
                  <a:pt x="478760" y="407920"/>
                </a:cubicBezTo>
                <a:cubicBezTo>
                  <a:pt x="471825" y="417403"/>
                  <a:pt x="463100" y="425356"/>
                  <a:pt x="455084" y="433907"/>
                </a:cubicBezTo>
                <a:cubicBezTo>
                  <a:pt x="431012" y="457458"/>
                  <a:pt x="414594" y="489360"/>
                  <a:pt x="412233" y="523201"/>
                </a:cubicBezTo>
                <a:cubicBezTo>
                  <a:pt x="387091" y="523226"/>
                  <a:pt x="361937" y="523201"/>
                  <a:pt x="336796" y="523214"/>
                </a:cubicBezTo>
                <a:cubicBezTo>
                  <a:pt x="336796" y="494567"/>
                  <a:pt x="336796" y="465921"/>
                  <a:pt x="336796" y="437287"/>
                </a:cubicBezTo>
                <a:cubicBezTo>
                  <a:pt x="336783" y="435970"/>
                  <a:pt x="337193" y="434789"/>
                  <a:pt x="338026" y="433745"/>
                </a:cubicBezTo>
                <a:cubicBezTo>
                  <a:pt x="359477" y="401681"/>
                  <a:pt x="380828" y="369555"/>
                  <a:pt x="402253" y="337479"/>
                </a:cubicBezTo>
                <a:cubicBezTo>
                  <a:pt x="404229" y="334571"/>
                  <a:pt x="405969" y="331464"/>
                  <a:pt x="408380" y="328866"/>
                </a:cubicBezTo>
                <a:cubicBezTo>
                  <a:pt x="420112" y="317010"/>
                  <a:pt x="432031" y="305340"/>
                  <a:pt x="443688" y="293410"/>
                </a:cubicBezTo>
                <a:cubicBezTo>
                  <a:pt x="450399" y="286512"/>
                  <a:pt x="450138" y="274370"/>
                  <a:pt x="443154" y="267758"/>
                </a:cubicBezTo>
                <a:cubicBezTo>
                  <a:pt x="436542" y="260749"/>
                  <a:pt x="424400" y="260463"/>
                  <a:pt x="417478" y="267174"/>
                </a:cubicBezTo>
                <a:cubicBezTo>
                  <a:pt x="409114" y="275252"/>
                  <a:pt x="401011" y="283604"/>
                  <a:pt x="392721" y="291769"/>
                </a:cubicBezTo>
                <a:cubicBezTo>
                  <a:pt x="384444" y="283616"/>
                  <a:pt x="376341" y="275265"/>
                  <a:pt x="367990" y="267187"/>
                </a:cubicBezTo>
                <a:cubicBezTo>
                  <a:pt x="361279" y="260687"/>
                  <a:pt x="349609" y="260674"/>
                  <a:pt x="342910" y="267174"/>
                </a:cubicBezTo>
                <a:cubicBezTo>
                  <a:pt x="334534" y="275252"/>
                  <a:pt x="326431" y="283604"/>
                  <a:pt x="318154" y="291769"/>
                </a:cubicBezTo>
                <a:cubicBezTo>
                  <a:pt x="309877" y="283616"/>
                  <a:pt x="301786" y="275277"/>
                  <a:pt x="293435" y="267212"/>
                </a:cubicBezTo>
                <a:cubicBezTo>
                  <a:pt x="286736" y="260687"/>
                  <a:pt x="275029" y="260674"/>
                  <a:pt x="268318" y="267199"/>
                </a:cubicBezTo>
                <a:cubicBezTo>
                  <a:pt x="259954" y="275265"/>
                  <a:pt x="251864" y="283616"/>
                  <a:pt x="243587" y="291769"/>
                </a:cubicBezTo>
                <a:cubicBezTo>
                  <a:pt x="235285" y="283592"/>
                  <a:pt x="227169" y="275215"/>
                  <a:pt x="218780" y="267125"/>
                </a:cubicBezTo>
                <a:cubicBezTo>
                  <a:pt x="211871" y="260463"/>
                  <a:pt x="199766" y="260761"/>
                  <a:pt x="193179" y="267734"/>
                </a:cubicBezTo>
                <a:cubicBezTo>
                  <a:pt x="186170" y="274345"/>
                  <a:pt x="185896" y="286487"/>
                  <a:pt x="192607" y="293397"/>
                </a:cubicBezTo>
                <a:cubicBezTo>
                  <a:pt x="204749" y="306036"/>
                  <a:pt x="217600" y="318017"/>
                  <a:pt x="229568" y="330818"/>
                </a:cubicBezTo>
                <a:cubicBezTo>
                  <a:pt x="252559" y="365069"/>
                  <a:pt x="275327" y="399482"/>
                  <a:pt x="298294" y="433758"/>
                </a:cubicBezTo>
                <a:cubicBezTo>
                  <a:pt x="299437" y="435125"/>
                  <a:pt x="299611" y="436914"/>
                  <a:pt x="299537" y="438642"/>
                </a:cubicBezTo>
                <a:cubicBezTo>
                  <a:pt x="299475" y="466828"/>
                  <a:pt x="299537" y="495015"/>
                  <a:pt x="299512" y="523214"/>
                </a:cubicBezTo>
                <a:cubicBezTo>
                  <a:pt x="273998" y="523201"/>
                  <a:pt x="248496" y="523239"/>
                  <a:pt x="222981" y="523189"/>
                </a:cubicBezTo>
                <a:cubicBezTo>
                  <a:pt x="219290" y="494443"/>
                  <a:pt x="208043" y="466555"/>
                  <a:pt x="189799" y="443949"/>
                </a:cubicBezTo>
                <a:cubicBezTo>
                  <a:pt x="181957" y="433745"/>
                  <a:pt x="172014" y="425406"/>
                  <a:pt x="163700" y="415625"/>
                </a:cubicBezTo>
                <a:cubicBezTo>
                  <a:pt x="141330" y="390086"/>
                  <a:pt x="125609" y="358855"/>
                  <a:pt x="118251" y="325734"/>
                </a:cubicBezTo>
                <a:cubicBezTo>
                  <a:pt x="104866" y="267510"/>
                  <a:pt x="118301" y="203606"/>
                  <a:pt x="154963" y="156305"/>
                </a:cubicBezTo>
                <a:cubicBezTo>
                  <a:pt x="177234" y="126938"/>
                  <a:pt x="207608" y="103760"/>
                  <a:pt x="241896" y="90189"/>
                </a:cubicBezTo>
                <a:cubicBezTo>
                  <a:pt x="269188" y="79426"/>
                  <a:pt x="298804" y="74728"/>
                  <a:pt x="328096" y="76170"/>
                </a:cubicBezTo>
                <a:close/>
                <a:moveTo>
                  <a:pt x="465636" y="0"/>
                </a:moveTo>
                <a:lnTo>
                  <a:pt x="468792" y="0"/>
                </a:lnTo>
                <a:cubicBezTo>
                  <a:pt x="480549" y="795"/>
                  <a:pt x="489286" y="13919"/>
                  <a:pt x="484750" y="24980"/>
                </a:cubicBezTo>
                <a:cubicBezTo>
                  <a:pt x="480450" y="34040"/>
                  <a:pt x="474845" y="42429"/>
                  <a:pt x="470010" y="51215"/>
                </a:cubicBezTo>
                <a:cubicBezTo>
                  <a:pt x="466580" y="56708"/>
                  <a:pt x="464157" y="63382"/>
                  <a:pt x="458316" y="66812"/>
                </a:cubicBezTo>
                <a:cubicBezTo>
                  <a:pt x="451244" y="71249"/>
                  <a:pt x="441314" y="70081"/>
                  <a:pt x="435510" y="64078"/>
                </a:cubicBezTo>
                <a:cubicBezTo>
                  <a:pt x="429458" y="58299"/>
                  <a:pt x="428352" y="48419"/>
                  <a:pt x="432689" y="41323"/>
                </a:cubicBezTo>
                <a:cubicBezTo>
                  <a:pt x="438717" y="30747"/>
                  <a:pt x="444819" y="20208"/>
                  <a:pt x="450946" y="9706"/>
                </a:cubicBezTo>
                <a:cubicBezTo>
                  <a:pt x="453904" y="4263"/>
                  <a:pt x="459571" y="833"/>
                  <a:pt x="465636" y="0"/>
                </a:cubicBezTo>
                <a:close/>
                <a:moveTo>
                  <a:pt x="166907" y="0"/>
                </a:moveTo>
                <a:lnTo>
                  <a:pt x="170585" y="0"/>
                </a:lnTo>
                <a:cubicBezTo>
                  <a:pt x="176377" y="746"/>
                  <a:pt x="181895" y="3902"/>
                  <a:pt x="184915" y="8998"/>
                </a:cubicBezTo>
                <a:cubicBezTo>
                  <a:pt x="190209" y="17784"/>
                  <a:pt x="195168" y="26770"/>
                  <a:pt x="200375" y="35618"/>
                </a:cubicBezTo>
                <a:cubicBezTo>
                  <a:pt x="203358" y="40701"/>
                  <a:pt x="206924" y="46107"/>
                  <a:pt x="206203" y="52297"/>
                </a:cubicBezTo>
                <a:cubicBezTo>
                  <a:pt x="205769" y="61270"/>
                  <a:pt x="197889" y="69012"/>
                  <a:pt x="188954" y="69472"/>
                </a:cubicBezTo>
                <a:cubicBezTo>
                  <a:pt x="182168" y="69994"/>
                  <a:pt x="175270" y="66477"/>
                  <a:pt x="171791" y="60611"/>
                </a:cubicBezTo>
                <a:cubicBezTo>
                  <a:pt x="166496" y="51799"/>
                  <a:pt x="161525" y="42802"/>
                  <a:pt x="156306" y="33941"/>
                </a:cubicBezTo>
                <a:cubicBezTo>
                  <a:pt x="153335" y="28870"/>
                  <a:pt x="149781" y="23501"/>
                  <a:pt x="150464" y="17324"/>
                </a:cubicBezTo>
                <a:cubicBezTo>
                  <a:pt x="150862" y="8501"/>
                  <a:pt x="158319" y="1206"/>
                  <a:pt x="166907" y="0"/>
                </a:cubicBezTo>
                <a:close/>
              </a:path>
            </a:pathLst>
          </a:custGeom>
          <a:solidFill>
            <a:schemeClr val="accent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15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1+">
            <a:extLst>
              <a:ext uri="{FF2B5EF4-FFF2-40B4-BE49-F238E27FC236}">
                <a16:creationId xmlns:a16="http://schemas.microsoft.com/office/drawing/2014/main" id="{E7AB95ED-4EE1-9728-A2EF-B8D77DCC05DC}"/>
              </a:ext>
            </a:extLst>
          </p:cNvPr>
          <p:cNvSpPr/>
          <p:nvPr/>
        </p:nvSpPr>
        <p:spPr>
          <a:xfrm>
            <a:off x="5050808" y="2433638"/>
            <a:ext cx="2109434" cy="2109434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zh-CN" altLang="en-US" sz="171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公司介绍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9D93EC55-C19E-4513-1A39-A4CDFADB78DF}"/>
              </a:ext>
            </a:extLst>
          </p:cNvPr>
          <p:cNvSpPr/>
          <p:nvPr/>
        </p:nvSpPr>
        <p:spPr>
          <a:xfrm>
            <a:off x="5166841" y="2551593"/>
            <a:ext cx="1877368" cy="1874937"/>
          </a:xfrm>
          <a:custGeom>
            <a:avLst/>
            <a:gdLst>
              <a:gd name="connsiteX0" fmla="*/ 866318 w 1877368"/>
              <a:gd name="connsiteY0" fmla="*/ 0 h 1874937"/>
              <a:gd name="connsiteX1" fmla="*/ 938684 w 1877368"/>
              <a:gd name="connsiteY1" fmla="*/ 124770 h 1874937"/>
              <a:gd name="connsiteX2" fmla="*/ 1011051 w 1877368"/>
              <a:gd name="connsiteY2" fmla="*/ 0 h 1874937"/>
              <a:gd name="connsiteX3" fmla="*/ 1034836 w 1877368"/>
              <a:gd name="connsiteY3" fmla="*/ 1201 h 1874937"/>
              <a:gd name="connsiteX4" fmla="*/ 1874246 w 1877368"/>
              <a:gd name="connsiteY4" fmla="*/ 840611 h 1874937"/>
              <a:gd name="connsiteX5" fmla="*/ 1877368 w 1877368"/>
              <a:gd name="connsiteY5" fmla="*/ 902442 h 1874937"/>
              <a:gd name="connsiteX6" fmla="*/ 1775462 w 1877368"/>
              <a:gd name="connsiteY6" fmla="*/ 961547 h 1874937"/>
              <a:gd name="connsiteX7" fmla="*/ 1874936 w 1877368"/>
              <a:gd name="connsiteY7" fmla="*/ 1019243 h 1874937"/>
              <a:gd name="connsiteX8" fmla="*/ 1874246 w 1877368"/>
              <a:gd name="connsiteY8" fmla="*/ 1032915 h 1874937"/>
              <a:gd name="connsiteX9" fmla="*/ 1034836 w 1877368"/>
              <a:gd name="connsiteY9" fmla="*/ 1872325 h 1874937"/>
              <a:gd name="connsiteX10" fmla="*/ 983119 w 1877368"/>
              <a:gd name="connsiteY10" fmla="*/ 1874936 h 1874937"/>
              <a:gd name="connsiteX11" fmla="*/ 938684 w 1877368"/>
              <a:gd name="connsiteY11" fmla="*/ 1798325 h 1874937"/>
              <a:gd name="connsiteX12" fmla="*/ 894250 w 1877368"/>
              <a:gd name="connsiteY12" fmla="*/ 1874937 h 1874937"/>
              <a:gd name="connsiteX13" fmla="*/ 842532 w 1877368"/>
              <a:gd name="connsiteY13" fmla="*/ 1872325 h 1874937"/>
              <a:gd name="connsiteX14" fmla="*/ 3123 w 1877368"/>
              <a:gd name="connsiteY14" fmla="*/ 1032915 h 1874937"/>
              <a:gd name="connsiteX15" fmla="*/ 2432 w 1877368"/>
              <a:gd name="connsiteY15" fmla="*/ 1019243 h 1874937"/>
              <a:gd name="connsiteX16" fmla="*/ 101907 w 1877368"/>
              <a:gd name="connsiteY16" fmla="*/ 961547 h 1874937"/>
              <a:gd name="connsiteX17" fmla="*/ 0 w 1877368"/>
              <a:gd name="connsiteY17" fmla="*/ 902441 h 1874937"/>
              <a:gd name="connsiteX18" fmla="*/ 3123 w 1877368"/>
              <a:gd name="connsiteY18" fmla="*/ 840611 h 1874937"/>
              <a:gd name="connsiteX19" fmla="*/ 842532 w 1877368"/>
              <a:gd name="connsiteY19" fmla="*/ 1201 h 187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7368" h="1874937">
                <a:moveTo>
                  <a:pt x="866318" y="0"/>
                </a:moveTo>
                <a:lnTo>
                  <a:pt x="938684" y="124770"/>
                </a:lnTo>
                <a:lnTo>
                  <a:pt x="1011051" y="0"/>
                </a:lnTo>
                <a:lnTo>
                  <a:pt x="1034836" y="1201"/>
                </a:lnTo>
                <a:cubicBezTo>
                  <a:pt x="1477433" y="46150"/>
                  <a:pt x="1829298" y="398014"/>
                  <a:pt x="1874246" y="840611"/>
                </a:cubicBezTo>
                <a:lnTo>
                  <a:pt x="1877368" y="902442"/>
                </a:lnTo>
                <a:lnTo>
                  <a:pt x="1775462" y="961547"/>
                </a:lnTo>
                <a:lnTo>
                  <a:pt x="1874936" y="1019243"/>
                </a:lnTo>
                <a:lnTo>
                  <a:pt x="1874246" y="1032915"/>
                </a:lnTo>
                <a:cubicBezTo>
                  <a:pt x="1829298" y="1475512"/>
                  <a:pt x="1477433" y="1827377"/>
                  <a:pt x="1034836" y="1872325"/>
                </a:cubicBezTo>
                <a:lnTo>
                  <a:pt x="983119" y="1874936"/>
                </a:lnTo>
                <a:lnTo>
                  <a:pt x="938684" y="1798325"/>
                </a:lnTo>
                <a:lnTo>
                  <a:pt x="894250" y="1874937"/>
                </a:lnTo>
                <a:lnTo>
                  <a:pt x="842532" y="1872325"/>
                </a:lnTo>
                <a:cubicBezTo>
                  <a:pt x="399935" y="1827377"/>
                  <a:pt x="48071" y="1475512"/>
                  <a:pt x="3123" y="1032915"/>
                </a:cubicBezTo>
                <a:lnTo>
                  <a:pt x="2432" y="1019243"/>
                </a:lnTo>
                <a:lnTo>
                  <a:pt x="101907" y="961547"/>
                </a:lnTo>
                <a:lnTo>
                  <a:pt x="0" y="902441"/>
                </a:lnTo>
                <a:lnTo>
                  <a:pt x="3123" y="840611"/>
                </a:lnTo>
                <a:cubicBezTo>
                  <a:pt x="48071" y="398014"/>
                  <a:pt x="399935" y="46150"/>
                  <a:pt x="842532" y="12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5BC6B4-BE51-64F6-BCA9-F3E6E7594125}"/>
              </a:ext>
            </a:extLst>
          </p:cNvPr>
          <p:cNvSpPr txBox="1"/>
          <p:nvPr/>
        </p:nvSpPr>
        <p:spPr>
          <a:xfrm>
            <a:off x="5566916" y="3272912"/>
            <a:ext cx="1077218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57ED2D-B285-0ABA-B2B1-DB5A61BC44CB}"/>
              </a:ext>
            </a:extLst>
          </p:cNvPr>
          <p:cNvSpPr/>
          <p:nvPr/>
        </p:nvSpPr>
        <p:spPr>
          <a:xfrm>
            <a:off x="4454258" y="1837088"/>
            <a:ext cx="3302534" cy="330253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0C1D9E9-238E-AA56-4770-A1C1AF1F0C51}"/>
              </a:ext>
            </a:extLst>
          </p:cNvPr>
          <p:cNvSpPr/>
          <p:nvPr/>
        </p:nvSpPr>
        <p:spPr>
          <a:xfrm>
            <a:off x="4634340" y="1997242"/>
            <a:ext cx="684052" cy="684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241FF2B-8639-4AB4-B33A-4FE0CB9D0760}"/>
              </a:ext>
            </a:extLst>
          </p:cNvPr>
          <p:cNvSpPr/>
          <p:nvPr/>
        </p:nvSpPr>
        <p:spPr>
          <a:xfrm>
            <a:off x="6892658" y="1997242"/>
            <a:ext cx="684052" cy="684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FA8346D-C2E7-D998-DCCA-F69ACE8E3FF8}"/>
              </a:ext>
            </a:extLst>
          </p:cNvPr>
          <p:cNvSpPr/>
          <p:nvPr/>
        </p:nvSpPr>
        <p:spPr>
          <a:xfrm>
            <a:off x="4634340" y="4349917"/>
            <a:ext cx="684052" cy="684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141222F-E5CD-A282-A30D-85B5729CCF30}"/>
              </a:ext>
            </a:extLst>
          </p:cNvPr>
          <p:cNvSpPr/>
          <p:nvPr/>
        </p:nvSpPr>
        <p:spPr>
          <a:xfrm>
            <a:off x="6892658" y="4349917"/>
            <a:ext cx="684052" cy="68405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AEEC41-2850-BE2D-B47C-1DC6CAC58881}"/>
              </a:ext>
            </a:extLst>
          </p:cNvPr>
          <p:cNvSpPr txBox="1"/>
          <p:nvPr/>
        </p:nvSpPr>
        <p:spPr>
          <a:xfrm>
            <a:off x="1906593" y="1976235"/>
            <a:ext cx="2401298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01.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请添加小标题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D888BA-18C1-2E43-FDFB-C6B50BE130CA}"/>
              </a:ext>
            </a:extLst>
          </p:cNvPr>
          <p:cNvSpPr txBox="1"/>
          <p:nvPr/>
        </p:nvSpPr>
        <p:spPr>
          <a:xfrm>
            <a:off x="666749" y="2385680"/>
            <a:ext cx="3641141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95CAA6-B6D7-6934-AA9A-FE32D7D214A7}"/>
              </a:ext>
            </a:extLst>
          </p:cNvPr>
          <p:cNvSpPr txBox="1"/>
          <p:nvPr/>
        </p:nvSpPr>
        <p:spPr>
          <a:xfrm>
            <a:off x="1866517" y="4354457"/>
            <a:ext cx="2441374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02.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请添加小标题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CA02570-4BDC-F6FF-658B-1FB39A899060}"/>
              </a:ext>
            </a:extLst>
          </p:cNvPr>
          <p:cNvSpPr txBox="1"/>
          <p:nvPr/>
        </p:nvSpPr>
        <p:spPr>
          <a:xfrm>
            <a:off x="666749" y="4763902"/>
            <a:ext cx="3641141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AEC4D8-BB0B-4C12-4A14-602CDFDC4FE8}"/>
              </a:ext>
            </a:extLst>
          </p:cNvPr>
          <p:cNvSpPr txBox="1"/>
          <p:nvPr/>
        </p:nvSpPr>
        <p:spPr>
          <a:xfrm>
            <a:off x="7950784" y="1976235"/>
            <a:ext cx="244458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03.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请添加小标题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298220-D5FC-B869-070B-F8D8F95387D1}"/>
              </a:ext>
            </a:extLst>
          </p:cNvPr>
          <p:cNvSpPr txBox="1"/>
          <p:nvPr/>
        </p:nvSpPr>
        <p:spPr>
          <a:xfrm>
            <a:off x="7950784" y="2385680"/>
            <a:ext cx="3641142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638B4D-C50F-C8C2-35D8-0BC6B2413605}"/>
              </a:ext>
            </a:extLst>
          </p:cNvPr>
          <p:cNvSpPr txBox="1"/>
          <p:nvPr/>
        </p:nvSpPr>
        <p:spPr>
          <a:xfrm>
            <a:off x="7950784" y="4354457"/>
            <a:ext cx="2449388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04.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 请添加小标题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A8023D-5B03-4B79-2FB2-1427062814D0}"/>
              </a:ext>
            </a:extLst>
          </p:cNvPr>
          <p:cNvSpPr txBox="1"/>
          <p:nvPr/>
        </p:nvSpPr>
        <p:spPr>
          <a:xfrm>
            <a:off x="7950784" y="4763902"/>
            <a:ext cx="3641142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8" name="shop_346547">
            <a:extLst>
              <a:ext uri="{FF2B5EF4-FFF2-40B4-BE49-F238E27FC236}">
                <a16:creationId xmlns:a16="http://schemas.microsoft.com/office/drawing/2014/main" id="{FF8E2D59-CE30-DB4A-BEC9-169262FD3722}"/>
              </a:ext>
            </a:extLst>
          </p:cNvPr>
          <p:cNvSpPr/>
          <p:nvPr/>
        </p:nvSpPr>
        <p:spPr>
          <a:xfrm>
            <a:off x="4805268" y="2141849"/>
            <a:ext cx="332670" cy="332587"/>
          </a:xfrm>
          <a:custGeom>
            <a:avLst/>
            <a:gdLst>
              <a:gd name="connsiteX0" fmla="*/ 339625 w 606239"/>
              <a:gd name="connsiteY0" fmla="*/ 410867 h 606087"/>
              <a:gd name="connsiteX1" fmla="*/ 339625 w 606239"/>
              <a:gd name="connsiteY1" fmla="*/ 511555 h 606087"/>
              <a:gd name="connsiteX2" fmla="*/ 486677 w 606239"/>
              <a:gd name="connsiteY2" fmla="*/ 511555 h 606087"/>
              <a:gd name="connsiteX3" fmla="*/ 486677 w 606239"/>
              <a:gd name="connsiteY3" fmla="*/ 410867 h 606087"/>
              <a:gd name="connsiteX4" fmla="*/ 117843 w 606239"/>
              <a:gd name="connsiteY4" fmla="*/ 298351 h 606087"/>
              <a:gd name="connsiteX5" fmla="*/ 179572 w 606239"/>
              <a:gd name="connsiteY5" fmla="*/ 324124 h 606087"/>
              <a:gd name="connsiteX6" fmla="*/ 241302 w 606239"/>
              <a:gd name="connsiteY6" fmla="*/ 298351 h 606087"/>
              <a:gd name="connsiteX7" fmla="*/ 303127 w 606239"/>
              <a:gd name="connsiteY7" fmla="*/ 324124 h 606087"/>
              <a:gd name="connsiteX8" fmla="*/ 364856 w 606239"/>
              <a:gd name="connsiteY8" fmla="*/ 298351 h 606087"/>
              <a:gd name="connsiteX9" fmla="*/ 426585 w 606239"/>
              <a:gd name="connsiteY9" fmla="*/ 324124 h 606087"/>
              <a:gd name="connsiteX10" fmla="*/ 488411 w 606239"/>
              <a:gd name="connsiteY10" fmla="*/ 298351 h 606087"/>
              <a:gd name="connsiteX11" fmla="*/ 550140 w 606239"/>
              <a:gd name="connsiteY11" fmla="*/ 324124 h 606087"/>
              <a:gd name="connsiteX12" fmla="*/ 559385 w 606239"/>
              <a:gd name="connsiteY12" fmla="*/ 323547 h 606087"/>
              <a:gd name="connsiteX13" fmla="*/ 559385 w 606239"/>
              <a:gd name="connsiteY13" fmla="*/ 606087 h 606087"/>
              <a:gd name="connsiteX14" fmla="*/ 269518 w 606239"/>
              <a:gd name="connsiteY14" fmla="*/ 606087 h 606087"/>
              <a:gd name="connsiteX15" fmla="*/ 269518 w 606239"/>
              <a:gd name="connsiteY15" fmla="*/ 410867 h 606087"/>
              <a:gd name="connsiteX16" fmla="*/ 123525 w 606239"/>
              <a:gd name="connsiteY16" fmla="*/ 410867 h 606087"/>
              <a:gd name="connsiteX17" fmla="*/ 123525 w 606239"/>
              <a:gd name="connsiteY17" fmla="*/ 606087 h 606087"/>
              <a:gd name="connsiteX18" fmla="*/ 46869 w 606239"/>
              <a:gd name="connsiteY18" fmla="*/ 606087 h 606087"/>
              <a:gd name="connsiteX19" fmla="*/ 46869 w 606239"/>
              <a:gd name="connsiteY19" fmla="*/ 323547 h 606087"/>
              <a:gd name="connsiteX20" fmla="*/ 56018 w 606239"/>
              <a:gd name="connsiteY20" fmla="*/ 324124 h 606087"/>
              <a:gd name="connsiteX21" fmla="*/ 117843 w 606239"/>
              <a:gd name="connsiteY21" fmla="*/ 298351 h 606087"/>
              <a:gd name="connsiteX22" fmla="*/ 194887 w 606239"/>
              <a:gd name="connsiteY22" fmla="*/ 0 h 606087"/>
              <a:gd name="connsiteX23" fmla="*/ 411297 w 606239"/>
              <a:gd name="connsiteY23" fmla="*/ 0 h 606087"/>
              <a:gd name="connsiteX24" fmla="*/ 411297 w 606239"/>
              <a:gd name="connsiteY24" fmla="*/ 55101 h 606087"/>
              <a:gd name="connsiteX25" fmla="*/ 509053 w 606239"/>
              <a:gd name="connsiteY25" fmla="*/ 55101 h 606087"/>
              <a:gd name="connsiteX26" fmla="*/ 599489 w 606239"/>
              <a:gd name="connsiteY26" fmla="*/ 213287 h 606087"/>
              <a:gd name="connsiteX27" fmla="*/ 557401 w 606239"/>
              <a:gd name="connsiteY27" fmla="*/ 298390 h 606087"/>
              <a:gd name="connsiteX28" fmla="*/ 550178 w 606239"/>
              <a:gd name="connsiteY28" fmla="*/ 298774 h 606087"/>
              <a:gd name="connsiteX29" fmla="*/ 488442 w 606239"/>
              <a:gd name="connsiteY29" fmla="*/ 237135 h 606087"/>
              <a:gd name="connsiteX30" fmla="*/ 426611 w 606239"/>
              <a:gd name="connsiteY30" fmla="*/ 298774 h 606087"/>
              <a:gd name="connsiteX31" fmla="*/ 364875 w 606239"/>
              <a:gd name="connsiteY31" fmla="*/ 237135 h 606087"/>
              <a:gd name="connsiteX32" fmla="*/ 303140 w 606239"/>
              <a:gd name="connsiteY32" fmla="*/ 298774 h 606087"/>
              <a:gd name="connsiteX33" fmla="*/ 241309 w 606239"/>
              <a:gd name="connsiteY33" fmla="*/ 237135 h 606087"/>
              <a:gd name="connsiteX34" fmla="*/ 179573 w 606239"/>
              <a:gd name="connsiteY34" fmla="*/ 298774 h 606087"/>
              <a:gd name="connsiteX35" fmla="*/ 117838 w 606239"/>
              <a:gd name="connsiteY35" fmla="*/ 237135 h 606087"/>
              <a:gd name="connsiteX36" fmla="*/ 56007 w 606239"/>
              <a:gd name="connsiteY36" fmla="*/ 298774 h 606087"/>
              <a:gd name="connsiteX37" fmla="*/ 48880 w 606239"/>
              <a:gd name="connsiteY37" fmla="*/ 298390 h 606087"/>
              <a:gd name="connsiteX38" fmla="*/ 6792 w 606239"/>
              <a:gd name="connsiteY38" fmla="*/ 213287 h 606087"/>
              <a:gd name="connsiteX39" fmla="*/ 97228 w 606239"/>
              <a:gd name="connsiteY39" fmla="*/ 55101 h 606087"/>
              <a:gd name="connsiteX40" fmla="*/ 194887 w 606239"/>
              <a:gd name="connsiteY40" fmla="*/ 55101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6239" h="606087">
                <a:moveTo>
                  <a:pt x="339625" y="410867"/>
                </a:moveTo>
                <a:lnTo>
                  <a:pt x="339625" y="511555"/>
                </a:lnTo>
                <a:lnTo>
                  <a:pt x="486677" y="511555"/>
                </a:lnTo>
                <a:lnTo>
                  <a:pt x="486677" y="410867"/>
                </a:lnTo>
                <a:close/>
                <a:moveTo>
                  <a:pt x="117843" y="298351"/>
                </a:moveTo>
                <a:cubicBezTo>
                  <a:pt x="133637" y="314315"/>
                  <a:pt x="155497" y="324124"/>
                  <a:pt x="179572" y="324124"/>
                </a:cubicBezTo>
                <a:cubicBezTo>
                  <a:pt x="203744" y="324124"/>
                  <a:pt x="225604" y="314315"/>
                  <a:pt x="241302" y="298351"/>
                </a:cubicBezTo>
                <a:cubicBezTo>
                  <a:pt x="257095" y="314315"/>
                  <a:pt x="278955" y="324124"/>
                  <a:pt x="303127" y="324124"/>
                </a:cubicBezTo>
                <a:cubicBezTo>
                  <a:pt x="327202" y="324124"/>
                  <a:pt x="349063" y="314315"/>
                  <a:pt x="364856" y="298351"/>
                </a:cubicBezTo>
                <a:cubicBezTo>
                  <a:pt x="380650" y="314315"/>
                  <a:pt x="402510" y="324124"/>
                  <a:pt x="426585" y="324124"/>
                </a:cubicBezTo>
                <a:cubicBezTo>
                  <a:pt x="450757" y="324124"/>
                  <a:pt x="472617" y="314315"/>
                  <a:pt x="488411" y="298351"/>
                </a:cubicBezTo>
                <a:cubicBezTo>
                  <a:pt x="504204" y="314315"/>
                  <a:pt x="526065" y="324124"/>
                  <a:pt x="550140" y="324124"/>
                </a:cubicBezTo>
                <a:cubicBezTo>
                  <a:pt x="553222" y="324124"/>
                  <a:pt x="556303" y="323932"/>
                  <a:pt x="559385" y="323547"/>
                </a:cubicBezTo>
                <a:lnTo>
                  <a:pt x="559385" y="606087"/>
                </a:lnTo>
                <a:lnTo>
                  <a:pt x="269518" y="606087"/>
                </a:lnTo>
                <a:lnTo>
                  <a:pt x="269518" y="410867"/>
                </a:lnTo>
                <a:lnTo>
                  <a:pt x="123525" y="410867"/>
                </a:lnTo>
                <a:lnTo>
                  <a:pt x="123525" y="606087"/>
                </a:lnTo>
                <a:lnTo>
                  <a:pt x="46869" y="606087"/>
                </a:lnTo>
                <a:lnTo>
                  <a:pt x="46869" y="323547"/>
                </a:lnTo>
                <a:cubicBezTo>
                  <a:pt x="49854" y="323932"/>
                  <a:pt x="52936" y="324124"/>
                  <a:pt x="56018" y="324124"/>
                </a:cubicBezTo>
                <a:cubicBezTo>
                  <a:pt x="80189" y="324124"/>
                  <a:pt x="102050" y="314315"/>
                  <a:pt x="117843" y="298351"/>
                </a:cubicBezTo>
                <a:close/>
                <a:moveTo>
                  <a:pt x="194887" y="0"/>
                </a:moveTo>
                <a:lnTo>
                  <a:pt x="411297" y="0"/>
                </a:lnTo>
                <a:lnTo>
                  <a:pt x="411297" y="55101"/>
                </a:lnTo>
                <a:lnTo>
                  <a:pt x="509053" y="55101"/>
                </a:lnTo>
                <a:lnTo>
                  <a:pt x="599489" y="213287"/>
                </a:lnTo>
                <a:cubicBezTo>
                  <a:pt x="617884" y="248578"/>
                  <a:pt x="596985" y="293774"/>
                  <a:pt x="557401" y="298390"/>
                </a:cubicBezTo>
                <a:cubicBezTo>
                  <a:pt x="554993" y="298678"/>
                  <a:pt x="552585" y="298774"/>
                  <a:pt x="550178" y="298774"/>
                </a:cubicBezTo>
                <a:cubicBezTo>
                  <a:pt x="516083" y="298774"/>
                  <a:pt x="488442" y="271176"/>
                  <a:pt x="488442" y="237135"/>
                </a:cubicBezTo>
                <a:cubicBezTo>
                  <a:pt x="488442" y="271176"/>
                  <a:pt x="460801" y="298774"/>
                  <a:pt x="426611" y="298774"/>
                </a:cubicBezTo>
                <a:cubicBezTo>
                  <a:pt x="392517" y="298774"/>
                  <a:pt x="364875" y="271176"/>
                  <a:pt x="364875" y="237135"/>
                </a:cubicBezTo>
                <a:cubicBezTo>
                  <a:pt x="364875" y="271176"/>
                  <a:pt x="337234" y="298774"/>
                  <a:pt x="303140" y="298774"/>
                </a:cubicBezTo>
                <a:cubicBezTo>
                  <a:pt x="269046" y="298774"/>
                  <a:pt x="241309" y="271176"/>
                  <a:pt x="241309" y="237135"/>
                </a:cubicBezTo>
                <a:cubicBezTo>
                  <a:pt x="241309" y="271176"/>
                  <a:pt x="213667" y="298774"/>
                  <a:pt x="179573" y="298774"/>
                </a:cubicBezTo>
                <a:cubicBezTo>
                  <a:pt x="145479" y="298774"/>
                  <a:pt x="117838" y="271176"/>
                  <a:pt x="117838" y="237135"/>
                </a:cubicBezTo>
                <a:cubicBezTo>
                  <a:pt x="117838" y="271176"/>
                  <a:pt x="90197" y="298774"/>
                  <a:pt x="56007" y="298774"/>
                </a:cubicBezTo>
                <a:cubicBezTo>
                  <a:pt x="53599" y="298774"/>
                  <a:pt x="51191" y="298678"/>
                  <a:pt x="48880" y="298390"/>
                </a:cubicBezTo>
                <a:cubicBezTo>
                  <a:pt x="9296" y="293774"/>
                  <a:pt x="-11700" y="248578"/>
                  <a:pt x="6792" y="213287"/>
                </a:cubicBezTo>
                <a:lnTo>
                  <a:pt x="97228" y="55101"/>
                </a:lnTo>
                <a:lnTo>
                  <a:pt x="194887" y="55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hop_346547">
            <a:extLst>
              <a:ext uri="{FF2B5EF4-FFF2-40B4-BE49-F238E27FC236}">
                <a16:creationId xmlns:a16="http://schemas.microsoft.com/office/drawing/2014/main" id="{BFC487B5-ECE1-7EB4-CAE3-3E88F6E99AA2}"/>
              </a:ext>
            </a:extLst>
          </p:cNvPr>
          <p:cNvSpPr/>
          <p:nvPr/>
        </p:nvSpPr>
        <p:spPr>
          <a:xfrm>
            <a:off x="4813438" y="4504803"/>
            <a:ext cx="316329" cy="332670"/>
          </a:xfrm>
          <a:custGeom>
            <a:avLst/>
            <a:gdLst>
              <a:gd name="T0" fmla="*/ 327 w 354"/>
              <a:gd name="T1" fmla="*/ 260 h 373"/>
              <a:gd name="T2" fmla="*/ 99 w 354"/>
              <a:gd name="T3" fmla="*/ 286 h 373"/>
              <a:gd name="T4" fmla="*/ 0 w 354"/>
              <a:gd name="T5" fmla="*/ 95 h 373"/>
              <a:gd name="T6" fmla="*/ 78 w 354"/>
              <a:gd name="T7" fmla="*/ 70 h 373"/>
              <a:gd name="T8" fmla="*/ 144 w 354"/>
              <a:gd name="T9" fmla="*/ 303 h 373"/>
              <a:gd name="T10" fmla="*/ 144 w 354"/>
              <a:gd name="T11" fmla="*/ 373 h 373"/>
              <a:gd name="T12" fmla="*/ 144 w 354"/>
              <a:gd name="T13" fmla="*/ 303 h 373"/>
              <a:gd name="T14" fmla="*/ 253 w 354"/>
              <a:gd name="T15" fmla="*/ 338 h 373"/>
              <a:gd name="T16" fmla="*/ 323 w 354"/>
              <a:gd name="T17" fmla="*/ 338 h 373"/>
              <a:gd name="T18" fmla="*/ 133 w 354"/>
              <a:gd name="T19" fmla="*/ 240 h 373"/>
              <a:gd name="T20" fmla="*/ 153 w 354"/>
              <a:gd name="T21" fmla="*/ 82 h 373"/>
              <a:gd name="T22" fmla="*/ 314 w 354"/>
              <a:gd name="T23" fmla="*/ 68 h 373"/>
              <a:gd name="T24" fmla="*/ 354 w 354"/>
              <a:gd name="T25" fmla="*/ 82 h 373"/>
              <a:gd name="T26" fmla="*/ 133 w 354"/>
              <a:gd name="T27" fmla="*/ 240 h 373"/>
              <a:gd name="T28" fmla="*/ 294 w 354"/>
              <a:gd name="T29" fmla="*/ 82 h 373"/>
              <a:gd name="T30" fmla="*/ 305 w 354"/>
              <a:gd name="T31" fmla="*/ 73 h 373"/>
              <a:gd name="T32" fmla="*/ 191 w 354"/>
              <a:gd name="T33" fmla="*/ 82 h 373"/>
              <a:gd name="T34" fmla="*/ 194 w 354"/>
              <a:gd name="T35" fmla="*/ 76 h 373"/>
              <a:gd name="T36" fmla="*/ 205 w 354"/>
              <a:gd name="T37" fmla="*/ 82 h 373"/>
              <a:gd name="T38" fmla="*/ 204 w 354"/>
              <a:gd name="T39" fmla="*/ 69 h 373"/>
              <a:gd name="T40" fmla="*/ 220 w 354"/>
              <a:gd name="T41" fmla="*/ 82 h 373"/>
              <a:gd name="T42" fmla="*/ 213 w 354"/>
              <a:gd name="T43" fmla="*/ 62 h 373"/>
              <a:gd name="T44" fmla="*/ 236 w 354"/>
              <a:gd name="T45" fmla="*/ 82 h 373"/>
              <a:gd name="T46" fmla="*/ 224 w 354"/>
              <a:gd name="T47" fmla="*/ 54 h 373"/>
              <a:gd name="T48" fmla="*/ 251 w 354"/>
              <a:gd name="T49" fmla="*/ 82 h 373"/>
              <a:gd name="T50" fmla="*/ 234 w 354"/>
              <a:gd name="T51" fmla="*/ 47 h 373"/>
              <a:gd name="T52" fmla="*/ 281 w 354"/>
              <a:gd name="T53" fmla="*/ 82 h 373"/>
              <a:gd name="T54" fmla="*/ 262 w 354"/>
              <a:gd name="T55" fmla="*/ 10 h 373"/>
              <a:gd name="T56" fmla="*/ 281 w 354"/>
              <a:gd name="T57" fmla="*/ 71 h 373"/>
              <a:gd name="T58" fmla="*/ 248 w 354"/>
              <a:gd name="T59" fmla="*/ 37 h 373"/>
              <a:gd name="T60" fmla="*/ 281 w 354"/>
              <a:gd name="T61" fmla="*/ 71 h 373"/>
              <a:gd name="T62" fmla="*/ 243 w 354"/>
              <a:gd name="T63" fmla="*/ 40 h 373"/>
              <a:gd name="T64" fmla="*/ 266 w 354"/>
              <a:gd name="T65" fmla="*/ 82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4" h="373">
                <a:moveTo>
                  <a:pt x="120" y="260"/>
                </a:moveTo>
                <a:lnTo>
                  <a:pt x="327" y="260"/>
                </a:lnTo>
                <a:lnTo>
                  <a:pt x="327" y="286"/>
                </a:lnTo>
                <a:lnTo>
                  <a:pt x="99" y="286"/>
                </a:lnTo>
                <a:lnTo>
                  <a:pt x="58" y="95"/>
                </a:lnTo>
                <a:lnTo>
                  <a:pt x="0" y="95"/>
                </a:lnTo>
                <a:lnTo>
                  <a:pt x="0" y="70"/>
                </a:lnTo>
                <a:lnTo>
                  <a:pt x="78" y="70"/>
                </a:lnTo>
                <a:lnTo>
                  <a:pt x="120" y="260"/>
                </a:lnTo>
                <a:close/>
                <a:moveTo>
                  <a:pt x="144" y="303"/>
                </a:moveTo>
                <a:cubicBezTo>
                  <a:pt x="124" y="303"/>
                  <a:pt x="109" y="318"/>
                  <a:pt x="109" y="338"/>
                </a:cubicBezTo>
                <a:cubicBezTo>
                  <a:pt x="109" y="357"/>
                  <a:pt x="124" y="373"/>
                  <a:pt x="144" y="373"/>
                </a:cubicBezTo>
                <a:cubicBezTo>
                  <a:pt x="163" y="373"/>
                  <a:pt x="179" y="357"/>
                  <a:pt x="179" y="338"/>
                </a:cubicBezTo>
                <a:cubicBezTo>
                  <a:pt x="179" y="318"/>
                  <a:pt x="163" y="303"/>
                  <a:pt x="144" y="303"/>
                </a:cubicBezTo>
                <a:close/>
                <a:moveTo>
                  <a:pt x="288" y="303"/>
                </a:moveTo>
                <a:cubicBezTo>
                  <a:pt x="268" y="303"/>
                  <a:pt x="253" y="318"/>
                  <a:pt x="253" y="338"/>
                </a:cubicBezTo>
                <a:cubicBezTo>
                  <a:pt x="253" y="357"/>
                  <a:pt x="268" y="373"/>
                  <a:pt x="288" y="373"/>
                </a:cubicBezTo>
                <a:cubicBezTo>
                  <a:pt x="307" y="373"/>
                  <a:pt x="323" y="357"/>
                  <a:pt x="323" y="338"/>
                </a:cubicBezTo>
                <a:cubicBezTo>
                  <a:pt x="323" y="318"/>
                  <a:pt x="307" y="303"/>
                  <a:pt x="288" y="303"/>
                </a:cubicBezTo>
                <a:close/>
                <a:moveTo>
                  <a:pt x="133" y="240"/>
                </a:moveTo>
                <a:lnTo>
                  <a:pt x="103" y="82"/>
                </a:lnTo>
                <a:lnTo>
                  <a:pt x="153" y="82"/>
                </a:lnTo>
                <a:lnTo>
                  <a:pt x="264" y="0"/>
                </a:lnTo>
                <a:lnTo>
                  <a:pt x="314" y="68"/>
                </a:lnTo>
                <a:lnTo>
                  <a:pt x="311" y="82"/>
                </a:lnTo>
                <a:lnTo>
                  <a:pt x="354" y="82"/>
                </a:lnTo>
                <a:lnTo>
                  <a:pt x="319" y="240"/>
                </a:lnTo>
                <a:lnTo>
                  <a:pt x="133" y="240"/>
                </a:lnTo>
                <a:close/>
                <a:moveTo>
                  <a:pt x="305" y="73"/>
                </a:moveTo>
                <a:lnTo>
                  <a:pt x="294" y="82"/>
                </a:lnTo>
                <a:lnTo>
                  <a:pt x="304" y="82"/>
                </a:lnTo>
                <a:lnTo>
                  <a:pt x="305" y="73"/>
                </a:lnTo>
                <a:close/>
                <a:moveTo>
                  <a:pt x="165" y="82"/>
                </a:moveTo>
                <a:lnTo>
                  <a:pt x="191" y="82"/>
                </a:lnTo>
                <a:lnTo>
                  <a:pt x="189" y="80"/>
                </a:lnTo>
                <a:lnTo>
                  <a:pt x="194" y="76"/>
                </a:lnTo>
                <a:lnTo>
                  <a:pt x="199" y="82"/>
                </a:lnTo>
                <a:lnTo>
                  <a:pt x="205" y="82"/>
                </a:lnTo>
                <a:lnTo>
                  <a:pt x="199" y="73"/>
                </a:lnTo>
                <a:lnTo>
                  <a:pt x="204" y="69"/>
                </a:lnTo>
                <a:lnTo>
                  <a:pt x="213" y="82"/>
                </a:lnTo>
                <a:lnTo>
                  <a:pt x="220" y="82"/>
                </a:lnTo>
                <a:lnTo>
                  <a:pt x="208" y="66"/>
                </a:lnTo>
                <a:lnTo>
                  <a:pt x="213" y="62"/>
                </a:lnTo>
                <a:lnTo>
                  <a:pt x="228" y="82"/>
                </a:lnTo>
                <a:lnTo>
                  <a:pt x="236" y="82"/>
                </a:lnTo>
                <a:lnTo>
                  <a:pt x="219" y="58"/>
                </a:lnTo>
                <a:lnTo>
                  <a:pt x="224" y="54"/>
                </a:lnTo>
                <a:lnTo>
                  <a:pt x="244" y="82"/>
                </a:lnTo>
                <a:lnTo>
                  <a:pt x="251" y="82"/>
                </a:lnTo>
                <a:lnTo>
                  <a:pt x="229" y="51"/>
                </a:lnTo>
                <a:lnTo>
                  <a:pt x="234" y="47"/>
                </a:lnTo>
                <a:lnTo>
                  <a:pt x="259" y="82"/>
                </a:lnTo>
                <a:lnTo>
                  <a:pt x="281" y="82"/>
                </a:lnTo>
                <a:lnTo>
                  <a:pt x="303" y="66"/>
                </a:lnTo>
                <a:lnTo>
                  <a:pt x="262" y="10"/>
                </a:lnTo>
                <a:lnTo>
                  <a:pt x="165" y="82"/>
                </a:lnTo>
                <a:close/>
                <a:moveTo>
                  <a:pt x="281" y="71"/>
                </a:moveTo>
                <a:lnTo>
                  <a:pt x="253" y="33"/>
                </a:lnTo>
                <a:lnTo>
                  <a:pt x="248" y="37"/>
                </a:lnTo>
                <a:lnTo>
                  <a:pt x="276" y="74"/>
                </a:lnTo>
                <a:lnTo>
                  <a:pt x="281" y="71"/>
                </a:lnTo>
                <a:close/>
                <a:moveTo>
                  <a:pt x="271" y="78"/>
                </a:moveTo>
                <a:lnTo>
                  <a:pt x="243" y="40"/>
                </a:lnTo>
                <a:lnTo>
                  <a:pt x="238" y="44"/>
                </a:lnTo>
                <a:lnTo>
                  <a:pt x="266" y="82"/>
                </a:lnTo>
                <a:lnTo>
                  <a:pt x="271" y="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0" name="shop_346547">
            <a:extLst>
              <a:ext uri="{FF2B5EF4-FFF2-40B4-BE49-F238E27FC236}">
                <a16:creationId xmlns:a16="http://schemas.microsoft.com/office/drawing/2014/main" id="{6CC53007-2B07-CB11-A378-4FB693F586D4}"/>
              </a:ext>
            </a:extLst>
          </p:cNvPr>
          <p:cNvSpPr/>
          <p:nvPr/>
        </p:nvSpPr>
        <p:spPr>
          <a:xfrm>
            <a:off x="7067744" y="4505013"/>
            <a:ext cx="332670" cy="332250"/>
          </a:xfrm>
          <a:custGeom>
            <a:avLst/>
            <a:gdLst>
              <a:gd name="T0" fmla="*/ 5136 w 5158"/>
              <a:gd name="T1" fmla="*/ 1919 h 5159"/>
              <a:gd name="T2" fmla="*/ 4927 w 5158"/>
              <a:gd name="T3" fmla="*/ 600 h 5159"/>
              <a:gd name="T4" fmla="*/ 4559 w 5158"/>
              <a:gd name="T5" fmla="*/ 232 h 5159"/>
              <a:gd name="T6" fmla="*/ 3240 w 5158"/>
              <a:gd name="T7" fmla="*/ 22 h 5159"/>
              <a:gd name="T8" fmla="*/ 2858 w 5158"/>
              <a:gd name="T9" fmla="*/ 147 h 5159"/>
              <a:gd name="T10" fmla="*/ 173 w 5158"/>
              <a:gd name="T11" fmla="*/ 2831 h 5159"/>
              <a:gd name="T12" fmla="*/ 173 w 5158"/>
              <a:gd name="T13" fmla="*/ 3457 h 5159"/>
              <a:gd name="T14" fmla="*/ 1701 w 5158"/>
              <a:gd name="T15" fmla="*/ 4986 h 5159"/>
              <a:gd name="T16" fmla="*/ 2327 w 5158"/>
              <a:gd name="T17" fmla="*/ 4986 h 5159"/>
              <a:gd name="T18" fmla="*/ 5012 w 5158"/>
              <a:gd name="T19" fmla="*/ 2301 h 5159"/>
              <a:gd name="T20" fmla="*/ 5136 w 5158"/>
              <a:gd name="T21" fmla="*/ 1919 h 5159"/>
              <a:gd name="T22" fmla="*/ 2212 w 5158"/>
              <a:gd name="T23" fmla="*/ 4643 h 5159"/>
              <a:gd name="T24" fmla="*/ 1968 w 5158"/>
              <a:gd name="T25" fmla="*/ 4643 h 5159"/>
              <a:gd name="T26" fmla="*/ 515 w 5158"/>
              <a:gd name="T27" fmla="*/ 3191 h 5159"/>
              <a:gd name="T28" fmla="*/ 515 w 5158"/>
              <a:gd name="T29" fmla="*/ 2946 h 5159"/>
              <a:gd name="T30" fmla="*/ 760 w 5158"/>
              <a:gd name="T31" fmla="*/ 2946 h 5159"/>
              <a:gd name="T32" fmla="*/ 2212 w 5158"/>
              <a:gd name="T33" fmla="*/ 4399 h 5159"/>
              <a:gd name="T34" fmla="*/ 2212 w 5158"/>
              <a:gd name="T35" fmla="*/ 4643 h 5159"/>
              <a:gd name="T36" fmla="*/ 4166 w 5158"/>
              <a:gd name="T37" fmla="*/ 1464 h 5159"/>
              <a:gd name="T38" fmla="*/ 3695 w 5158"/>
              <a:gd name="T39" fmla="*/ 1464 h 5159"/>
              <a:gd name="T40" fmla="*/ 3695 w 5158"/>
              <a:gd name="T41" fmla="*/ 993 h 5159"/>
              <a:gd name="T42" fmla="*/ 4166 w 5158"/>
              <a:gd name="T43" fmla="*/ 993 h 5159"/>
              <a:gd name="T44" fmla="*/ 4166 w 5158"/>
              <a:gd name="T45" fmla="*/ 1464 h 5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158" h="5159">
                <a:moveTo>
                  <a:pt x="5136" y="1919"/>
                </a:moveTo>
                <a:lnTo>
                  <a:pt x="4927" y="600"/>
                </a:lnTo>
                <a:cubicBezTo>
                  <a:pt x="4897" y="411"/>
                  <a:pt x="4748" y="262"/>
                  <a:pt x="4559" y="232"/>
                </a:cubicBezTo>
                <a:lnTo>
                  <a:pt x="3240" y="22"/>
                </a:lnTo>
                <a:cubicBezTo>
                  <a:pt x="3100" y="0"/>
                  <a:pt x="2958" y="46"/>
                  <a:pt x="2858" y="147"/>
                </a:cubicBezTo>
                <a:lnTo>
                  <a:pt x="173" y="2831"/>
                </a:lnTo>
                <a:cubicBezTo>
                  <a:pt x="0" y="3004"/>
                  <a:pt x="0" y="3285"/>
                  <a:pt x="173" y="3457"/>
                </a:cubicBezTo>
                <a:lnTo>
                  <a:pt x="1701" y="4986"/>
                </a:lnTo>
                <a:cubicBezTo>
                  <a:pt x="1874" y="5159"/>
                  <a:pt x="2154" y="5159"/>
                  <a:pt x="2327" y="4986"/>
                </a:cubicBezTo>
                <a:lnTo>
                  <a:pt x="5012" y="2301"/>
                </a:lnTo>
                <a:cubicBezTo>
                  <a:pt x="5112" y="2201"/>
                  <a:pt x="5158" y="2059"/>
                  <a:pt x="5136" y="1919"/>
                </a:cubicBezTo>
                <a:close/>
                <a:moveTo>
                  <a:pt x="2212" y="4643"/>
                </a:moveTo>
                <a:cubicBezTo>
                  <a:pt x="2145" y="4711"/>
                  <a:pt x="2035" y="4711"/>
                  <a:pt x="1968" y="4643"/>
                </a:cubicBezTo>
                <a:lnTo>
                  <a:pt x="515" y="3191"/>
                </a:lnTo>
                <a:cubicBezTo>
                  <a:pt x="448" y="3124"/>
                  <a:pt x="448" y="3014"/>
                  <a:pt x="515" y="2946"/>
                </a:cubicBezTo>
                <a:cubicBezTo>
                  <a:pt x="583" y="2879"/>
                  <a:pt x="692" y="2879"/>
                  <a:pt x="760" y="2946"/>
                </a:cubicBezTo>
                <a:lnTo>
                  <a:pt x="2212" y="4399"/>
                </a:lnTo>
                <a:cubicBezTo>
                  <a:pt x="2280" y="4466"/>
                  <a:pt x="2280" y="4576"/>
                  <a:pt x="2212" y="4643"/>
                </a:cubicBezTo>
                <a:close/>
                <a:moveTo>
                  <a:pt x="4166" y="1464"/>
                </a:moveTo>
                <a:cubicBezTo>
                  <a:pt x="4036" y="1594"/>
                  <a:pt x="3825" y="1594"/>
                  <a:pt x="3695" y="1464"/>
                </a:cubicBezTo>
                <a:cubicBezTo>
                  <a:pt x="3565" y="1334"/>
                  <a:pt x="3565" y="1123"/>
                  <a:pt x="3695" y="993"/>
                </a:cubicBezTo>
                <a:cubicBezTo>
                  <a:pt x="3825" y="862"/>
                  <a:pt x="4036" y="862"/>
                  <a:pt x="4166" y="993"/>
                </a:cubicBezTo>
                <a:cubicBezTo>
                  <a:pt x="4296" y="1123"/>
                  <a:pt x="4296" y="1334"/>
                  <a:pt x="4166" y="14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1" name="shop_346547">
            <a:extLst>
              <a:ext uri="{FF2B5EF4-FFF2-40B4-BE49-F238E27FC236}">
                <a16:creationId xmlns:a16="http://schemas.microsoft.com/office/drawing/2014/main" id="{83285FE4-FF7F-5EF0-3F1A-3AB9510B1239}"/>
              </a:ext>
            </a:extLst>
          </p:cNvPr>
          <p:cNvSpPr/>
          <p:nvPr/>
        </p:nvSpPr>
        <p:spPr>
          <a:xfrm>
            <a:off x="7067744" y="2197045"/>
            <a:ext cx="332670" cy="259962"/>
          </a:xfrm>
          <a:custGeom>
            <a:avLst/>
            <a:gdLst>
              <a:gd name="connsiteX0" fmla="*/ 198121 w 607639"/>
              <a:gd name="connsiteY0" fmla="*/ 347033 h 474835"/>
              <a:gd name="connsiteX1" fmla="*/ 198121 w 607639"/>
              <a:gd name="connsiteY1" fmla="*/ 370229 h 474835"/>
              <a:gd name="connsiteX2" fmla="*/ 212274 w 607639"/>
              <a:gd name="connsiteY2" fmla="*/ 389159 h 474835"/>
              <a:gd name="connsiteX3" fmla="*/ 331101 w 607639"/>
              <a:gd name="connsiteY3" fmla="*/ 424797 h 474835"/>
              <a:gd name="connsiteX4" fmla="*/ 356647 w 607639"/>
              <a:gd name="connsiteY4" fmla="*/ 405779 h 474835"/>
              <a:gd name="connsiteX5" fmla="*/ 356647 w 607639"/>
              <a:gd name="connsiteY5" fmla="*/ 394581 h 474835"/>
              <a:gd name="connsiteX6" fmla="*/ 39622 w 607639"/>
              <a:gd name="connsiteY6" fmla="*/ 118691 h 474835"/>
              <a:gd name="connsiteX7" fmla="*/ 79245 w 607639"/>
              <a:gd name="connsiteY7" fmla="*/ 158240 h 474835"/>
              <a:gd name="connsiteX8" fmla="*/ 79245 w 607639"/>
              <a:gd name="connsiteY8" fmla="*/ 316524 h 474835"/>
              <a:gd name="connsiteX9" fmla="*/ 39622 w 607639"/>
              <a:gd name="connsiteY9" fmla="*/ 356073 h 474835"/>
              <a:gd name="connsiteX10" fmla="*/ 0 w 607639"/>
              <a:gd name="connsiteY10" fmla="*/ 316524 h 474835"/>
              <a:gd name="connsiteX11" fmla="*/ 0 w 607639"/>
              <a:gd name="connsiteY11" fmla="*/ 158240 h 474835"/>
              <a:gd name="connsiteX12" fmla="*/ 39622 w 607639"/>
              <a:gd name="connsiteY12" fmla="*/ 118691 h 474835"/>
              <a:gd name="connsiteX13" fmla="*/ 488736 w 607639"/>
              <a:gd name="connsiteY13" fmla="*/ 44597 h 474835"/>
              <a:gd name="connsiteX14" fmla="*/ 488736 w 607639"/>
              <a:gd name="connsiteY14" fmla="*/ 430130 h 474835"/>
              <a:gd name="connsiteX15" fmla="*/ 396167 w 607639"/>
              <a:gd name="connsiteY15" fmla="*/ 406401 h 474835"/>
              <a:gd name="connsiteX16" fmla="*/ 372312 w 607639"/>
              <a:gd name="connsiteY16" fmla="*/ 453415 h 474835"/>
              <a:gd name="connsiteX17" fmla="*/ 319797 w 607639"/>
              <a:gd name="connsiteY17" fmla="*/ 462658 h 474835"/>
              <a:gd name="connsiteX18" fmla="*/ 200881 w 607639"/>
              <a:gd name="connsiteY18" fmla="*/ 427019 h 474835"/>
              <a:gd name="connsiteX19" fmla="*/ 158512 w 607639"/>
              <a:gd name="connsiteY19" fmla="*/ 370229 h 474835"/>
              <a:gd name="connsiteX20" fmla="*/ 158512 w 607639"/>
              <a:gd name="connsiteY20" fmla="*/ 335213 h 474835"/>
              <a:gd name="connsiteX21" fmla="*/ 118903 w 607639"/>
              <a:gd name="connsiteY21" fmla="*/ 323304 h 474835"/>
              <a:gd name="connsiteX22" fmla="*/ 118903 w 607639"/>
              <a:gd name="connsiteY22" fmla="*/ 151512 h 474835"/>
              <a:gd name="connsiteX23" fmla="*/ 567937 w 607639"/>
              <a:gd name="connsiteY23" fmla="*/ 0 h 474835"/>
              <a:gd name="connsiteX24" fmla="*/ 607639 w 607639"/>
              <a:gd name="connsiteY24" fmla="*/ 39547 h 474835"/>
              <a:gd name="connsiteX25" fmla="*/ 607639 w 607639"/>
              <a:gd name="connsiteY25" fmla="*/ 435199 h 474835"/>
              <a:gd name="connsiteX26" fmla="*/ 567937 w 607639"/>
              <a:gd name="connsiteY26" fmla="*/ 474835 h 474835"/>
              <a:gd name="connsiteX27" fmla="*/ 528323 w 607639"/>
              <a:gd name="connsiteY27" fmla="*/ 435199 h 474835"/>
              <a:gd name="connsiteX28" fmla="*/ 528323 w 607639"/>
              <a:gd name="connsiteY28" fmla="*/ 39547 h 474835"/>
              <a:gd name="connsiteX29" fmla="*/ 567937 w 607639"/>
              <a:gd name="connsiteY29" fmla="*/ 0 h 47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7639" h="474835">
                <a:moveTo>
                  <a:pt x="198121" y="347033"/>
                </a:moveTo>
                <a:lnTo>
                  <a:pt x="198121" y="370229"/>
                </a:lnTo>
                <a:cubicBezTo>
                  <a:pt x="198121" y="378939"/>
                  <a:pt x="203818" y="386582"/>
                  <a:pt x="212274" y="389159"/>
                </a:cubicBezTo>
                <a:lnTo>
                  <a:pt x="331101" y="424797"/>
                </a:lnTo>
                <a:cubicBezTo>
                  <a:pt x="344452" y="428619"/>
                  <a:pt x="356647" y="418665"/>
                  <a:pt x="356647" y="405779"/>
                </a:cubicBezTo>
                <a:lnTo>
                  <a:pt x="356647" y="394581"/>
                </a:lnTo>
                <a:close/>
                <a:moveTo>
                  <a:pt x="39622" y="118691"/>
                </a:moveTo>
                <a:cubicBezTo>
                  <a:pt x="61526" y="118691"/>
                  <a:pt x="79245" y="136377"/>
                  <a:pt x="79245" y="158240"/>
                </a:cubicBezTo>
                <a:lnTo>
                  <a:pt x="79245" y="316524"/>
                </a:lnTo>
                <a:cubicBezTo>
                  <a:pt x="79245" y="338298"/>
                  <a:pt x="61526" y="356073"/>
                  <a:pt x="39622" y="356073"/>
                </a:cubicBezTo>
                <a:cubicBezTo>
                  <a:pt x="17808" y="356073"/>
                  <a:pt x="0" y="338298"/>
                  <a:pt x="0" y="316524"/>
                </a:cubicBezTo>
                <a:lnTo>
                  <a:pt x="0" y="158240"/>
                </a:lnTo>
                <a:cubicBezTo>
                  <a:pt x="0" y="136377"/>
                  <a:pt x="17808" y="118691"/>
                  <a:pt x="39622" y="118691"/>
                </a:cubicBezTo>
                <a:close/>
                <a:moveTo>
                  <a:pt x="488736" y="44597"/>
                </a:moveTo>
                <a:lnTo>
                  <a:pt x="488736" y="430130"/>
                </a:lnTo>
                <a:lnTo>
                  <a:pt x="396167" y="406401"/>
                </a:lnTo>
                <a:cubicBezTo>
                  <a:pt x="395989" y="425064"/>
                  <a:pt x="387355" y="442217"/>
                  <a:pt x="372312" y="453415"/>
                </a:cubicBezTo>
                <a:cubicBezTo>
                  <a:pt x="356736" y="464968"/>
                  <a:pt x="337332" y="467990"/>
                  <a:pt x="319797" y="462658"/>
                </a:cubicBezTo>
                <a:lnTo>
                  <a:pt x="200881" y="427019"/>
                </a:lnTo>
                <a:cubicBezTo>
                  <a:pt x="175513" y="419465"/>
                  <a:pt x="158512" y="396625"/>
                  <a:pt x="158512" y="370229"/>
                </a:cubicBezTo>
                <a:lnTo>
                  <a:pt x="158512" y="335213"/>
                </a:lnTo>
                <a:lnTo>
                  <a:pt x="118903" y="323304"/>
                </a:lnTo>
                <a:lnTo>
                  <a:pt x="118903" y="151512"/>
                </a:lnTo>
                <a:close/>
                <a:moveTo>
                  <a:pt x="567937" y="0"/>
                </a:moveTo>
                <a:cubicBezTo>
                  <a:pt x="589835" y="0"/>
                  <a:pt x="607639" y="17774"/>
                  <a:pt x="607639" y="39547"/>
                </a:cubicBezTo>
                <a:lnTo>
                  <a:pt x="607639" y="435199"/>
                </a:lnTo>
                <a:cubicBezTo>
                  <a:pt x="607639" y="457061"/>
                  <a:pt x="589835" y="474835"/>
                  <a:pt x="567937" y="474835"/>
                </a:cubicBezTo>
                <a:cubicBezTo>
                  <a:pt x="546127" y="474835"/>
                  <a:pt x="528323" y="457061"/>
                  <a:pt x="528323" y="435199"/>
                </a:cubicBezTo>
                <a:lnTo>
                  <a:pt x="528323" y="39547"/>
                </a:lnTo>
                <a:cubicBezTo>
                  <a:pt x="528323" y="17774"/>
                  <a:pt x="546127" y="0"/>
                  <a:pt x="5679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7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公司介绍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BBB14791-37DE-CC0B-870F-975E151263FD}"/>
              </a:ext>
            </a:extLst>
          </p:cNvPr>
          <p:cNvSpPr/>
          <p:nvPr/>
        </p:nvSpPr>
        <p:spPr>
          <a:xfrm>
            <a:off x="932021" y="1601526"/>
            <a:ext cx="1072151" cy="91174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5DF146-8815-ADED-2E97-58E4EEA4E680}"/>
              </a:ext>
            </a:extLst>
          </p:cNvPr>
          <p:cNvSpPr/>
          <p:nvPr/>
        </p:nvSpPr>
        <p:spPr>
          <a:xfrm>
            <a:off x="1656266" y="1601526"/>
            <a:ext cx="4069688" cy="1540399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5BF6C1-537A-CDDB-F3B1-0ED61FEF3BAF}"/>
              </a:ext>
            </a:extLst>
          </p:cNvPr>
          <p:cNvSpPr txBox="1"/>
          <p:nvPr/>
        </p:nvSpPr>
        <p:spPr>
          <a:xfrm>
            <a:off x="1065181" y="1818887"/>
            <a:ext cx="472886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02FF74-BF04-EA26-F0E5-74AD175C186D}"/>
              </a:ext>
            </a:extLst>
          </p:cNvPr>
          <p:cNvSpPr txBox="1"/>
          <p:nvPr/>
        </p:nvSpPr>
        <p:spPr>
          <a:xfrm>
            <a:off x="1922620" y="2297968"/>
            <a:ext cx="3727134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C73E71-7675-4354-F40B-7DF6BE527963}"/>
              </a:ext>
            </a:extLst>
          </p:cNvPr>
          <p:cNvSpPr txBox="1"/>
          <p:nvPr/>
        </p:nvSpPr>
        <p:spPr>
          <a:xfrm>
            <a:off x="1908939" y="188283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B720790-BF18-A4A6-71D0-5D62E610EEF9}"/>
              </a:ext>
            </a:extLst>
          </p:cNvPr>
          <p:cNvSpPr/>
          <p:nvPr/>
        </p:nvSpPr>
        <p:spPr>
          <a:xfrm>
            <a:off x="6466046" y="1601526"/>
            <a:ext cx="1072151" cy="91174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14B0C2B-6F38-114F-EACE-843FBFB79AD6}"/>
              </a:ext>
            </a:extLst>
          </p:cNvPr>
          <p:cNvSpPr/>
          <p:nvPr/>
        </p:nvSpPr>
        <p:spPr>
          <a:xfrm>
            <a:off x="7190291" y="1601526"/>
            <a:ext cx="4069688" cy="1540399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4DA47A-633B-E28E-AF26-91D2C3DBAC93}"/>
              </a:ext>
            </a:extLst>
          </p:cNvPr>
          <p:cNvSpPr txBox="1"/>
          <p:nvPr/>
        </p:nvSpPr>
        <p:spPr>
          <a:xfrm>
            <a:off x="6553963" y="1818887"/>
            <a:ext cx="52578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35B146F-8CC4-36D3-0ABF-933D4A341C22}"/>
              </a:ext>
            </a:extLst>
          </p:cNvPr>
          <p:cNvSpPr txBox="1"/>
          <p:nvPr/>
        </p:nvSpPr>
        <p:spPr>
          <a:xfrm>
            <a:off x="7456645" y="2297968"/>
            <a:ext cx="3727134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8C1D974-77E4-41F8-EDF2-2A7F9A5A9BD8}"/>
              </a:ext>
            </a:extLst>
          </p:cNvPr>
          <p:cNvSpPr txBox="1"/>
          <p:nvPr/>
        </p:nvSpPr>
        <p:spPr>
          <a:xfrm>
            <a:off x="7442964" y="188283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4EA9319-AE7B-54E4-4D3D-E16FD328DCA9}"/>
              </a:ext>
            </a:extLst>
          </p:cNvPr>
          <p:cNvSpPr/>
          <p:nvPr/>
        </p:nvSpPr>
        <p:spPr>
          <a:xfrm>
            <a:off x="932021" y="3716076"/>
            <a:ext cx="1072151" cy="91174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4021558-5E70-7DB3-7148-D549FEE2606A}"/>
              </a:ext>
            </a:extLst>
          </p:cNvPr>
          <p:cNvSpPr/>
          <p:nvPr/>
        </p:nvSpPr>
        <p:spPr>
          <a:xfrm>
            <a:off x="1656266" y="3716076"/>
            <a:ext cx="4069688" cy="1540399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D5AF33F-E76E-358B-6CFD-A00244CBED55}"/>
              </a:ext>
            </a:extLst>
          </p:cNvPr>
          <p:cNvSpPr txBox="1"/>
          <p:nvPr/>
        </p:nvSpPr>
        <p:spPr>
          <a:xfrm>
            <a:off x="1029463" y="3933437"/>
            <a:ext cx="530594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7392CE-A021-FACB-261C-3ED3816CC84C}"/>
              </a:ext>
            </a:extLst>
          </p:cNvPr>
          <p:cNvSpPr txBox="1"/>
          <p:nvPr/>
        </p:nvSpPr>
        <p:spPr>
          <a:xfrm>
            <a:off x="1922620" y="4412518"/>
            <a:ext cx="3727134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71D3A5F-199B-163F-8C93-7457977FAB43}"/>
              </a:ext>
            </a:extLst>
          </p:cNvPr>
          <p:cNvSpPr txBox="1"/>
          <p:nvPr/>
        </p:nvSpPr>
        <p:spPr>
          <a:xfrm>
            <a:off x="1908939" y="399738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D4D1583-8619-3B74-47B0-6874C1CC561F}"/>
              </a:ext>
            </a:extLst>
          </p:cNvPr>
          <p:cNvSpPr/>
          <p:nvPr/>
        </p:nvSpPr>
        <p:spPr>
          <a:xfrm>
            <a:off x="6466046" y="3716076"/>
            <a:ext cx="1072151" cy="91174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8A1F4C85-99DB-C919-16D7-6239B595144A}"/>
              </a:ext>
            </a:extLst>
          </p:cNvPr>
          <p:cNvSpPr/>
          <p:nvPr/>
        </p:nvSpPr>
        <p:spPr>
          <a:xfrm>
            <a:off x="7190291" y="3716076"/>
            <a:ext cx="4069688" cy="1540399"/>
          </a:xfrm>
          <a:prstGeom prst="roundRect">
            <a:avLst>
              <a:gd name="adj" fmla="val 1233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144780" dist="60325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6868" tIns="43434" rIns="86868" bIns="43434" rtlCol="0" anchor="ctr">
            <a:noAutofit/>
          </a:bodyPr>
          <a:lstStyle/>
          <a:p>
            <a:pPr algn="ctr"/>
            <a:endParaRPr lang="en-US" sz="171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BC52D99-2E4A-0F0F-1D84-03A783C3633E}"/>
              </a:ext>
            </a:extLst>
          </p:cNvPr>
          <p:cNvSpPr txBox="1"/>
          <p:nvPr/>
        </p:nvSpPr>
        <p:spPr>
          <a:xfrm>
            <a:off x="6575394" y="3933437"/>
            <a:ext cx="537006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CD308AA-FE41-3D35-E75E-B7B5667A544B}"/>
              </a:ext>
            </a:extLst>
          </p:cNvPr>
          <p:cNvSpPr txBox="1"/>
          <p:nvPr/>
        </p:nvSpPr>
        <p:spPr>
          <a:xfrm>
            <a:off x="7456645" y="4412518"/>
            <a:ext cx="3727134" cy="535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81A87F0-85FF-D9B9-0002-0D4EB238C11A}"/>
              </a:ext>
            </a:extLst>
          </p:cNvPr>
          <p:cNvSpPr txBox="1"/>
          <p:nvPr/>
        </p:nvSpPr>
        <p:spPr>
          <a:xfrm>
            <a:off x="7442964" y="3997385"/>
            <a:ext cx="184666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296944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AAE9DA-A99D-E5EE-E23C-7AAA74530EF2}"/>
              </a:ext>
            </a:extLst>
          </p:cNvPr>
          <p:cNvGrpSpPr/>
          <p:nvPr/>
        </p:nvGrpSpPr>
        <p:grpSpPr>
          <a:xfrm>
            <a:off x="4115456" y="2543090"/>
            <a:ext cx="3961084" cy="1620432"/>
            <a:chOff x="4115456" y="2649959"/>
            <a:chExt cx="3961084" cy="1620432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291F86-29B0-C080-81D0-79721E18B74B}"/>
                </a:ext>
              </a:extLst>
            </p:cNvPr>
            <p:cNvSpPr txBox="1"/>
            <p:nvPr/>
          </p:nvSpPr>
          <p:spPr>
            <a:xfrm>
              <a:off x="4115456" y="2649959"/>
              <a:ext cx="3961084" cy="1188326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7722" dirty="0">
                  <a:solidFill>
                    <a:schemeClr val="bg1"/>
                  </a:solidFill>
                  <a:latin typeface="+mj-ea"/>
                  <a:ea typeface="+mj-ea"/>
                </a:rPr>
                <a:t>服务领域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63C993-F001-1C01-2420-ED84B89EA98A}"/>
                </a:ext>
              </a:extLst>
            </p:cNvPr>
            <p:cNvSpPr txBox="1"/>
            <p:nvPr/>
          </p:nvSpPr>
          <p:spPr>
            <a:xfrm>
              <a:off x="4115456" y="3838285"/>
              <a:ext cx="3961084" cy="43210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spAutoFit/>
            </a:bodyPr>
            <a:lstStyle/>
            <a:p>
              <a:pPr algn="dist"/>
              <a:r>
                <a:rPr lang="en-US" sz="2808" dirty="0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SERVICE SECTOR</a:t>
              </a:r>
            </a:p>
          </p:txBody>
        </p:sp>
      </p:grpSp>
      <p:sp>
        <p:nvSpPr>
          <p:cNvPr id="18" name="六边形 17">
            <a:extLst>
              <a:ext uri="{FF2B5EF4-FFF2-40B4-BE49-F238E27FC236}">
                <a16:creationId xmlns:a16="http://schemas.microsoft.com/office/drawing/2014/main" id="{E7233159-D2A0-5F80-F99F-77DEA16D4DBA}"/>
              </a:ext>
            </a:extLst>
          </p:cNvPr>
          <p:cNvSpPr/>
          <p:nvPr/>
        </p:nvSpPr>
        <p:spPr>
          <a:xfrm>
            <a:off x="4907280" y="4376360"/>
            <a:ext cx="2377440" cy="615955"/>
          </a:xfrm>
          <a:prstGeom prst="hexagon">
            <a:avLst>
              <a:gd name="adj" fmla="val 54528"/>
              <a:gd name="vf" fmla="val 115470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r>
              <a:rPr lang="zh-CN" altLang="en-US" sz="2808" dirty="0">
                <a:solidFill>
                  <a:schemeClr val="accent1"/>
                </a:solidFill>
              </a:rPr>
              <a:t>第二部分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51F2475-5DF9-EAEB-7F10-8B5EEAA8E751}"/>
              </a:ext>
            </a:extLst>
          </p:cNvPr>
          <p:cNvGrpSpPr/>
          <p:nvPr/>
        </p:nvGrpSpPr>
        <p:grpSpPr>
          <a:xfrm>
            <a:off x="7127163" y="4376360"/>
            <a:ext cx="648674" cy="615955"/>
            <a:chOff x="7127163" y="4483229"/>
            <a:chExt cx="648674" cy="615955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55868D0-2C0F-5356-622D-F1A8D79C3300}"/>
                </a:ext>
              </a:extLst>
            </p:cNvPr>
            <p:cNvSpPr/>
            <p:nvPr/>
          </p:nvSpPr>
          <p:spPr>
            <a:xfrm>
              <a:off x="7127163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10C3133-8B2C-3D55-8145-64686DEA3A1F}"/>
                </a:ext>
              </a:extLst>
            </p:cNvPr>
            <p:cNvSpPr/>
            <p:nvPr/>
          </p:nvSpPr>
          <p:spPr>
            <a:xfrm>
              <a:off x="7439970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50D628F-FD10-5F4E-50D9-2DF5CC413690}"/>
              </a:ext>
            </a:extLst>
          </p:cNvPr>
          <p:cNvGrpSpPr/>
          <p:nvPr/>
        </p:nvGrpSpPr>
        <p:grpSpPr>
          <a:xfrm flipH="1">
            <a:off x="4416163" y="4376360"/>
            <a:ext cx="648676" cy="615955"/>
            <a:chOff x="7127162" y="4483229"/>
            <a:chExt cx="648676" cy="615955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73E8979-A7E3-9B2B-5AFD-D1275761036C}"/>
                </a:ext>
              </a:extLst>
            </p:cNvPr>
            <p:cNvSpPr/>
            <p:nvPr/>
          </p:nvSpPr>
          <p:spPr>
            <a:xfrm>
              <a:off x="7127162" y="4483229"/>
              <a:ext cx="480742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0891" h="526457">
                  <a:moveTo>
                    <a:pt x="0" y="0"/>
                  </a:moveTo>
                  <a:lnTo>
                    <a:pt x="123825" y="0"/>
                  </a:lnTo>
                  <a:lnTo>
                    <a:pt x="410891" y="263229"/>
                  </a:lnTo>
                  <a:lnTo>
                    <a:pt x="123825" y="526457"/>
                  </a:lnTo>
                  <a:lnTo>
                    <a:pt x="0" y="526457"/>
                  </a:lnTo>
                  <a:lnTo>
                    <a:pt x="287066" y="263229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2000"/>
                  </a:schemeClr>
                </a:gs>
                <a:gs pos="100000">
                  <a:schemeClr val="bg1">
                    <a:alpha val="58000"/>
                  </a:schemeClr>
                </a:gs>
              </a:gsLst>
              <a:lin ang="0" scaled="0"/>
            </a:gradFill>
            <a:ln w="254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BF982587-2567-F69F-77F2-5EC65B55CFD9}"/>
                </a:ext>
              </a:extLst>
            </p:cNvPr>
            <p:cNvSpPr/>
            <p:nvPr/>
          </p:nvSpPr>
          <p:spPr>
            <a:xfrm>
              <a:off x="7439971" y="4483229"/>
              <a:ext cx="335867" cy="615955"/>
            </a:xfrm>
            <a:custGeom>
              <a:avLst/>
              <a:gdLst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6" fmla="*/ 91440 w 410891"/>
                <a:gd name="connsiteY6" fmla="*/ 91440 h 526457"/>
                <a:gd name="connsiteX0" fmla="*/ 0 w 410891"/>
                <a:gd name="connsiteY0" fmla="*/ 0 h 526457"/>
                <a:gd name="connsiteX1" fmla="*/ 123825 w 410891"/>
                <a:gd name="connsiteY1" fmla="*/ 0 h 526457"/>
                <a:gd name="connsiteX2" fmla="*/ 410891 w 410891"/>
                <a:gd name="connsiteY2" fmla="*/ 263229 h 526457"/>
                <a:gd name="connsiteX3" fmla="*/ 123825 w 410891"/>
                <a:gd name="connsiteY3" fmla="*/ 526457 h 526457"/>
                <a:gd name="connsiteX4" fmla="*/ 0 w 410891"/>
                <a:gd name="connsiteY4" fmla="*/ 526457 h 526457"/>
                <a:gd name="connsiteX5" fmla="*/ 287066 w 410891"/>
                <a:gd name="connsiteY5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4" fmla="*/ 287066 w 410891"/>
                <a:gd name="connsiteY4" fmla="*/ 263229 h 526457"/>
                <a:gd name="connsiteX0" fmla="*/ 123825 w 410891"/>
                <a:gd name="connsiteY0" fmla="*/ 0 h 526457"/>
                <a:gd name="connsiteX1" fmla="*/ 410891 w 410891"/>
                <a:gd name="connsiteY1" fmla="*/ 263229 h 526457"/>
                <a:gd name="connsiteX2" fmla="*/ 123825 w 410891"/>
                <a:gd name="connsiteY2" fmla="*/ 526457 h 526457"/>
                <a:gd name="connsiteX3" fmla="*/ 0 w 410891"/>
                <a:gd name="connsiteY3" fmla="*/ 526457 h 526457"/>
                <a:gd name="connsiteX0" fmla="*/ 0 w 287066"/>
                <a:gd name="connsiteY0" fmla="*/ 0 h 526457"/>
                <a:gd name="connsiteX1" fmla="*/ 287066 w 287066"/>
                <a:gd name="connsiteY1" fmla="*/ 263229 h 526457"/>
                <a:gd name="connsiteX2" fmla="*/ 0 w 287066"/>
                <a:gd name="connsiteY2" fmla="*/ 526457 h 52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066" h="526457">
                  <a:moveTo>
                    <a:pt x="0" y="0"/>
                  </a:moveTo>
                  <a:lnTo>
                    <a:pt x="287066" y="263229"/>
                  </a:lnTo>
                  <a:lnTo>
                    <a:pt x="0" y="526457"/>
                  </a:lnTo>
                </a:path>
              </a:pathLst>
            </a:custGeom>
            <a:noFill/>
            <a:ln w="14859" cap="flat" cmpd="sng" algn="ctr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0" scaled="0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6985" tIns="53492" rIns="106985" bIns="53492" rtlCol="0" anchor="ctr">
              <a:noAutofit/>
            </a:bodyPr>
            <a:lstStyle/>
            <a:p>
              <a:pPr algn="ctr"/>
              <a:endParaRPr lang="zh-CN" altLang="en-US" sz="2808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32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A51E14D8-26A9-E9F0-DD71-0B8A4427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服务领域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23B7458-9279-B987-0A72-9B6D92BA5A01}"/>
              </a:ext>
            </a:extLst>
          </p:cNvPr>
          <p:cNvGrpSpPr/>
          <p:nvPr/>
        </p:nvGrpSpPr>
        <p:grpSpPr>
          <a:xfrm>
            <a:off x="2631530" y="1401641"/>
            <a:ext cx="887612" cy="887612"/>
            <a:chOff x="1801903" y="1880418"/>
            <a:chExt cx="1961772" cy="1961772"/>
          </a:xfrm>
        </p:grpSpPr>
        <p:sp>
          <p:nvSpPr>
            <p:cNvPr id="3" name="Oval 1+">
              <a:extLst>
                <a:ext uri="{FF2B5EF4-FFF2-40B4-BE49-F238E27FC236}">
                  <a16:creationId xmlns:a16="http://schemas.microsoft.com/office/drawing/2014/main" id="{432AB9EC-8820-46EA-BEDE-EC5E4BE3064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01903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648CB24-DF28-6E7C-7827-7608F45C289B}"/>
                </a:ext>
              </a:extLst>
            </p:cNvPr>
            <p:cNvSpPr/>
            <p:nvPr/>
          </p:nvSpPr>
          <p:spPr>
            <a:xfrm>
              <a:off x="1909819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F8C9325-3A5D-E8D9-E951-0022E40C276A}"/>
              </a:ext>
            </a:extLst>
          </p:cNvPr>
          <p:cNvSpPr txBox="1"/>
          <p:nvPr/>
        </p:nvSpPr>
        <p:spPr>
          <a:xfrm>
            <a:off x="1863488" y="2835735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069C0B-1234-B084-F8E8-937C83AFE6AC}"/>
              </a:ext>
            </a:extLst>
          </p:cNvPr>
          <p:cNvSpPr txBox="1"/>
          <p:nvPr/>
        </p:nvSpPr>
        <p:spPr>
          <a:xfrm>
            <a:off x="2152009" y="2449662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F09D7F6-B115-C416-7A8D-254DEDB61018}"/>
              </a:ext>
            </a:extLst>
          </p:cNvPr>
          <p:cNvGrpSpPr/>
          <p:nvPr/>
        </p:nvGrpSpPr>
        <p:grpSpPr>
          <a:xfrm>
            <a:off x="5652193" y="1401641"/>
            <a:ext cx="887612" cy="887612"/>
            <a:chOff x="1299397" y="1880418"/>
            <a:chExt cx="1961772" cy="1961772"/>
          </a:xfrm>
        </p:grpSpPr>
        <p:sp>
          <p:nvSpPr>
            <p:cNvPr id="13" name="Oval 1+">
              <a:extLst>
                <a:ext uri="{FF2B5EF4-FFF2-40B4-BE49-F238E27FC236}">
                  <a16:creationId xmlns:a16="http://schemas.microsoft.com/office/drawing/2014/main" id="{257FCBD3-085E-D264-EBA5-A0FB820A97B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99397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B0ECCE6-B0CB-0302-AB23-2E0C965AE2F8}"/>
                </a:ext>
              </a:extLst>
            </p:cNvPr>
            <p:cNvSpPr/>
            <p:nvPr/>
          </p:nvSpPr>
          <p:spPr>
            <a:xfrm>
              <a:off x="1407313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5CEEEF7-2DCA-0C5A-BE42-27E875FB604D}"/>
              </a:ext>
            </a:extLst>
          </p:cNvPr>
          <p:cNvSpPr txBox="1"/>
          <p:nvPr/>
        </p:nvSpPr>
        <p:spPr>
          <a:xfrm>
            <a:off x="4884151" y="2835735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0CE377-4D71-2003-7461-4E0034FE8043}"/>
              </a:ext>
            </a:extLst>
          </p:cNvPr>
          <p:cNvSpPr txBox="1"/>
          <p:nvPr/>
        </p:nvSpPr>
        <p:spPr>
          <a:xfrm>
            <a:off x="5172672" y="2449662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EF57BF-825E-A1DA-979E-F6710AFC4EA7}"/>
              </a:ext>
            </a:extLst>
          </p:cNvPr>
          <p:cNvGrpSpPr/>
          <p:nvPr/>
        </p:nvGrpSpPr>
        <p:grpSpPr>
          <a:xfrm>
            <a:off x="8672857" y="1401641"/>
            <a:ext cx="887612" cy="887612"/>
            <a:chOff x="796891" y="1880418"/>
            <a:chExt cx="1961772" cy="1961772"/>
          </a:xfrm>
        </p:grpSpPr>
        <p:sp>
          <p:nvSpPr>
            <p:cNvPr id="20" name="Oval 1+">
              <a:extLst>
                <a:ext uri="{FF2B5EF4-FFF2-40B4-BE49-F238E27FC236}">
                  <a16:creationId xmlns:a16="http://schemas.microsoft.com/office/drawing/2014/main" id="{F9350C57-25F2-94C6-1A96-0EB4479793F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6891" y="1880418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1FEAB93-3367-CD11-E364-11B5C128B5EF}"/>
                </a:ext>
              </a:extLst>
            </p:cNvPr>
            <p:cNvSpPr/>
            <p:nvPr/>
          </p:nvSpPr>
          <p:spPr>
            <a:xfrm>
              <a:off x="904805" y="1990115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1AC7F3-D413-02DF-AC7C-4361D4896619}"/>
              </a:ext>
            </a:extLst>
          </p:cNvPr>
          <p:cNvSpPr txBox="1"/>
          <p:nvPr/>
        </p:nvSpPr>
        <p:spPr>
          <a:xfrm>
            <a:off x="7904814" y="2835735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F0C160-3891-5A1D-8B08-CA1AA5D711F9}"/>
              </a:ext>
            </a:extLst>
          </p:cNvPr>
          <p:cNvSpPr txBox="1"/>
          <p:nvPr/>
        </p:nvSpPr>
        <p:spPr>
          <a:xfrm>
            <a:off x="8193335" y="2449662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1FC02A-FD21-ECED-1D62-9E1E86CEB382}"/>
              </a:ext>
            </a:extLst>
          </p:cNvPr>
          <p:cNvGrpSpPr/>
          <p:nvPr/>
        </p:nvGrpSpPr>
        <p:grpSpPr>
          <a:xfrm>
            <a:off x="2631530" y="4011937"/>
            <a:ext cx="887612" cy="887612"/>
            <a:chOff x="1801903" y="1525271"/>
            <a:chExt cx="1961772" cy="1961772"/>
          </a:xfrm>
        </p:grpSpPr>
        <p:sp>
          <p:nvSpPr>
            <p:cNvPr id="27" name="Oval 1+">
              <a:extLst>
                <a:ext uri="{FF2B5EF4-FFF2-40B4-BE49-F238E27FC236}">
                  <a16:creationId xmlns:a16="http://schemas.microsoft.com/office/drawing/2014/main" id="{91D3C754-FA7F-F3E3-0CFE-15ADF7093D6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801903" y="1525271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46C89DF9-91E1-E30D-5144-A3DE48C0C182}"/>
                </a:ext>
              </a:extLst>
            </p:cNvPr>
            <p:cNvSpPr/>
            <p:nvPr/>
          </p:nvSpPr>
          <p:spPr>
            <a:xfrm>
              <a:off x="1909819" y="1634970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5019AFFD-6A21-742E-BDB4-559AE7C97B99}"/>
              </a:ext>
            </a:extLst>
          </p:cNvPr>
          <p:cNvSpPr txBox="1"/>
          <p:nvPr/>
        </p:nvSpPr>
        <p:spPr>
          <a:xfrm>
            <a:off x="1863488" y="5446031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59AE538-55CA-BF5C-6DB7-4551707EC2FA}"/>
              </a:ext>
            </a:extLst>
          </p:cNvPr>
          <p:cNvSpPr txBox="1"/>
          <p:nvPr/>
        </p:nvSpPr>
        <p:spPr>
          <a:xfrm>
            <a:off x="2152009" y="5059958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44237E6-D8C9-9054-367B-41DFB74A30E6}"/>
              </a:ext>
            </a:extLst>
          </p:cNvPr>
          <p:cNvGrpSpPr/>
          <p:nvPr/>
        </p:nvGrpSpPr>
        <p:grpSpPr>
          <a:xfrm>
            <a:off x="5652193" y="4011937"/>
            <a:ext cx="887612" cy="887612"/>
            <a:chOff x="1299397" y="1525271"/>
            <a:chExt cx="1961772" cy="1961772"/>
          </a:xfrm>
        </p:grpSpPr>
        <p:sp>
          <p:nvSpPr>
            <p:cNvPr id="33" name="Oval 1+">
              <a:extLst>
                <a:ext uri="{FF2B5EF4-FFF2-40B4-BE49-F238E27FC236}">
                  <a16:creationId xmlns:a16="http://schemas.microsoft.com/office/drawing/2014/main" id="{D3D81369-E34D-2A3F-0BA0-3A62F84757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299397" y="1525271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F8E8BBF-7228-B092-E2C7-89B605364CAD}"/>
                </a:ext>
              </a:extLst>
            </p:cNvPr>
            <p:cNvSpPr/>
            <p:nvPr/>
          </p:nvSpPr>
          <p:spPr>
            <a:xfrm>
              <a:off x="1407313" y="1634970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8DAAC5F-B3D7-DE7A-605D-E8FF5B00A2AF}"/>
              </a:ext>
            </a:extLst>
          </p:cNvPr>
          <p:cNvSpPr txBox="1"/>
          <p:nvPr/>
        </p:nvSpPr>
        <p:spPr>
          <a:xfrm>
            <a:off x="4884151" y="5446031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05EFC5-4C7D-0BBD-16C3-477BDCC096E8}"/>
              </a:ext>
            </a:extLst>
          </p:cNvPr>
          <p:cNvSpPr txBox="1"/>
          <p:nvPr/>
        </p:nvSpPr>
        <p:spPr>
          <a:xfrm>
            <a:off x="5172672" y="5059958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B276DCB-8AF4-62C6-EF2A-89F610D5B6B3}"/>
              </a:ext>
            </a:extLst>
          </p:cNvPr>
          <p:cNvGrpSpPr/>
          <p:nvPr/>
        </p:nvGrpSpPr>
        <p:grpSpPr>
          <a:xfrm>
            <a:off x="8672857" y="4011937"/>
            <a:ext cx="887612" cy="887612"/>
            <a:chOff x="796891" y="1525271"/>
            <a:chExt cx="1961772" cy="1961772"/>
          </a:xfrm>
        </p:grpSpPr>
        <p:sp>
          <p:nvSpPr>
            <p:cNvPr id="39" name="Oval 1+">
              <a:extLst>
                <a:ext uri="{FF2B5EF4-FFF2-40B4-BE49-F238E27FC236}">
                  <a16:creationId xmlns:a16="http://schemas.microsoft.com/office/drawing/2014/main" id="{6FFE2E22-B4A9-9FF4-810B-EED12BEF427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96891" y="1525271"/>
              <a:ext cx="1961772" cy="1961772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noFill/>
              <a:prstDash val="solid"/>
              <a:miter lim="800000"/>
            </a:ln>
            <a:effectLst>
              <a:outerShdw blurRad="134645" dist="56102" dir="5400000" algn="t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0787" tIns="40394" rIns="80787" bIns="40394" rtlCol="0" anchor="ctr">
              <a:noAutofit/>
            </a:bodyPr>
            <a:lstStyle/>
            <a:p>
              <a:pPr algn="ctr"/>
              <a:endParaRPr lang="zh-CN" altLang="en-US" sz="1590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08F5701E-28F3-213E-951B-F464F9167124}"/>
                </a:ext>
              </a:extLst>
            </p:cNvPr>
            <p:cNvSpPr/>
            <p:nvPr/>
          </p:nvSpPr>
          <p:spPr>
            <a:xfrm>
              <a:off x="904805" y="1634970"/>
              <a:ext cx="1745951" cy="174369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85039" tIns="42520" rIns="85039" bIns="42520" rtlCol="0" anchor="ctr">
              <a:noAutofit/>
            </a:bodyPr>
            <a:lstStyle/>
            <a:p>
              <a:pPr algn="ctr"/>
              <a:endParaRPr lang="zh-CN" altLang="en-US" sz="1674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1E2FEB9A-A8BF-565C-FD0E-E917493F4A97}"/>
              </a:ext>
            </a:extLst>
          </p:cNvPr>
          <p:cNvSpPr txBox="1"/>
          <p:nvPr/>
        </p:nvSpPr>
        <p:spPr>
          <a:xfrm>
            <a:off x="7904814" y="5446031"/>
            <a:ext cx="2423698" cy="49846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302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单击此处输入你的正文，为请尽量言简意赅的阐述观点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C3CBFB9-8AD4-5E71-CC0E-49C79D0D7D77}"/>
              </a:ext>
            </a:extLst>
          </p:cNvPr>
          <p:cNvSpPr txBox="1"/>
          <p:nvPr/>
        </p:nvSpPr>
        <p:spPr>
          <a:xfrm>
            <a:off x="8193335" y="5059958"/>
            <a:ext cx="1846660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请添加小标题</a:t>
            </a:r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ED6F8FC6-BE2D-06A6-C092-1EED6F890D61}"/>
              </a:ext>
            </a:extLst>
          </p:cNvPr>
          <p:cNvSpPr/>
          <p:nvPr/>
        </p:nvSpPr>
        <p:spPr>
          <a:xfrm>
            <a:off x="2862332" y="1616225"/>
            <a:ext cx="414268" cy="414266"/>
          </a:xfrm>
          <a:custGeom>
            <a:avLst/>
            <a:gdLst>
              <a:gd name="connsiteX0" fmla="*/ 224944 w 636308"/>
              <a:gd name="connsiteY0" fmla="*/ 560497 h 636307"/>
              <a:gd name="connsiteX1" fmla="*/ 411363 w 636308"/>
              <a:gd name="connsiteY1" fmla="*/ 560497 h 636307"/>
              <a:gd name="connsiteX2" fmla="*/ 406131 w 636308"/>
              <a:gd name="connsiteY2" fmla="*/ 603634 h 636307"/>
              <a:gd name="connsiteX3" fmla="*/ 355959 w 636308"/>
              <a:gd name="connsiteY3" fmla="*/ 636307 h 636307"/>
              <a:gd name="connsiteX4" fmla="*/ 279801 w 636308"/>
              <a:gd name="connsiteY4" fmla="*/ 636307 h 636307"/>
              <a:gd name="connsiteX5" fmla="*/ 255915 w 636308"/>
              <a:gd name="connsiteY5" fmla="*/ 630242 h 636307"/>
              <a:gd name="connsiteX6" fmla="*/ 225765 w 636308"/>
              <a:gd name="connsiteY6" fmla="*/ 588833 h 636307"/>
              <a:gd name="connsiteX7" fmla="*/ 224944 w 636308"/>
              <a:gd name="connsiteY7" fmla="*/ 560497 h 636307"/>
              <a:gd name="connsiteX8" fmla="*/ 538723 w 636308"/>
              <a:gd name="connsiteY8" fmla="*/ 393578 h 636307"/>
              <a:gd name="connsiteX9" fmla="*/ 554768 w 636308"/>
              <a:gd name="connsiteY9" fmla="*/ 395952 h 636307"/>
              <a:gd name="connsiteX10" fmla="*/ 586198 w 636308"/>
              <a:gd name="connsiteY10" fmla="*/ 414171 h 636307"/>
              <a:gd name="connsiteX11" fmla="*/ 592387 w 636308"/>
              <a:gd name="connsiteY11" fmla="*/ 439586 h 636307"/>
              <a:gd name="connsiteX12" fmla="*/ 567643 w 636308"/>
              <a:gd name="connsiteY12" fmla="*/ 446359 h 636307"/>
              <a:gd name="connsiteX13" fmla="*/ 535368 w 636308"/>
              <a:gd name="connsiteY13" fmla="*/ 427805 h 636307"/>
              <a:gd name="connsiteX14" fmla="*/ 525761 w 636308"/>
              <a:gd name="connsiteY14" fmla="*/ 408753 h 636307"/>
              <a:gd name="connsiteX15" fmla="*/ 538723 w 636308"/>
              <a:gd name="connsiteY15" fmla="*/ 393578 h 636307"/>
              <a:gd name="connsiteX16" fmla="*/ 87417 w 636308"/>
              <a:gd name="connsiteY16" fmla="*/ 393367 h 636307"/>
              <a:gd name="connsiteX17" fmla="*/ 109166 w 636308"/>
              <a:gd name="connsiteY17" fmla="*/ 403943 h 636307"/>
              <a:gd name="connsiteX18" fmla="*/ 101709 w 636308"/>
              <a:gd name="connsiteY18" fmla="*/ 427320 h 636307"/>
              <a:gd name="connsiteX19" fmla="*/ 68726 w 636308"/>
              <a:gd name="connsiteY19" fmla="*/ 446347 h 636307"/>
              <a:gd name="connsiteX20" fmla="*/ 43907 w 636308"/>
              <a:gd name="connsiteY20" fmla="*/ 439562 h 636307"/>
              <a:gd name="connsiteX21" fmla="*/ 50096 w 636308"/>
              <a:gd name="connsiteY21" fmla="*/ 414184 h 636307"/>
              <a:gd name="connsiteX22" fmla="*/ 78320 w 636308"/>
              <a:gd name="connsiteY22" fmla="*/ 397804 h 636307"/>
              <a:gd name="connsiteX23" fmla="*/ 87417 w 636308"/>
              <a:gd name="connsiteY23" fmla="*/ 393367 h 636307"/>
              <a:gd name="connsiteX24" fmla="*/ 280870 w 636308"/>
              <a:gd name="connsiteY24" fmla="*/ 307254 h 636307"/>
              <a:gd name="connsiteX25" fmla="*/ 305601 w 636308"/>
              <a:gd name="connsiteY25" fmla="*/ 331824 h 636307"/>
              <a:gd name="connsiteX26" fmla="*/ 330743 w 636308"/>
              <a:gd name="connsiteY26" fmla="*/ 331799 h 636307"/>
              <a:gd name="connsiteX27" fmla="*/ 355437 w 636308"/>
              <a:gd name="connsiteY27" fmla="*/ 307254 h 636307"/>
              <a:gd name="connsiteX28" fmla="*/ 368710 w 636308"/>
              <a:gd name="connsiteY28" fmla="*/ 320527 h 636307"/>
              <a:gd name="connsiteX29" fmla="*/ 318154 w 636308"/>
              <a:gd name="connsiteY29" fmla="*/ 396399 h 636307"/>
              <a:gd name="connsiteX30" fmla="*/ 267597 w 636308"/>
              <a:gd name="connsiteY30" fmla="*/ 320527 h 636307"/>
              <a:gd name="connsiteX31" fmla="*/ 280870 w 636308"/>
              <a:gd name="connsiteY31" fmla="*/ 307254 h 636307"/>
              <a:gd name="connsiteX32" fmla="*/ 54720 w 636308"/>
              <a:gd name="connsiteY32" fmla="*/ 262240 h 636307"/>
              <a:gd name="connsiteX33" fmla="*/ 72728 w 636308"/>
              <a:gd name="connsiteY33" fmla="*/ 272928 h 636307"/>
              <a:gd name="connsiteX34" fmla="*/ 66390 w 636308"/>
              <a:gd name="connsiteY34" fmla="*/ 296230 h 636307"/>
              <a:gd name="connsiteX35" fmla="*/ 52160 w 636308"/>
              <a:gd name="connsiteY35" fmla="*/ 299536 h 636307"/>
              <a:gd name="connsiteX36" fmla="*/ 17337 w 636308"/>
              <a:gd name="connsiteY36" fmla="*/ 299375 h 636307"/>
              <a:gd name="connsiteX37" fmla="*/ 0 w 636308"/>
              <a:gd name="connsiteY37" fmla="*/ 281690 h 636307"/>
              <a:gd name="connsiteX38" fmla="*/ 0 w 636308"/>
              <a:gd name="connsiteY38" fmla="*/ 278981 h 636307"/>
              <a:gd name="connsiteX39" fmla="*/ 17300 w 636308"/>
              <a:gd name="connsiteY39" fmla="*/ 262364 h 636307"/>
              <a:gd name="connsiteX40" fmla="*/ 54720 w 636308"/>
              <a:gd name="connsiteY40" fmla="*/ 262240 h 636307"/>
              <a:gd name="connsiteX41" fmla="*/ 587889 w 636308"/>
              <a:gd name="connsiteY41" fmla="*/ 262215 h 636307"/>
              <a:gd name="connsiteX42" fmla="*/ 619020 w 636308"/>
              <a:gd name="connsiteY42" fmla="*/ 262377 h 636307"/>
              <a:gd name="connsiteX43" fmla="*/ 636308 w 636308"/>
              <a:gd name="connsiteY43" fmla="*/ 278695 h 636307"/>
              <a:gd name="connsiteX44" fmla="*/ 636308 w 636308"/>
              <a:gd name="connsiteY44" fmla="*/ 281603 h 636307"/>
              <a:gd name="connsiteX45" fmla="*/ 619033 w 636308"/>
              <a:gd name="connsiteY45" fmla="*/ 299362 h 636307"/>
              <a:gd name="connsiteX46" fmla="*/ 582868 w 636308"/>
              <a:gd name="connsiteY46" fmla="*/ 299524 h 636307"/>
              <a:gd name="connsiteX47" fmla="*/ 566612 w 636308"/>
              <a:gd name="connsiteY47" fmla="*/ 293372 h 636307"/>
              <a:gd name="connsiteX48" fmla="*/ 568526 w 636308"/>
              <a:gd name="connsiteY48" fmla="*/ 266577 h 636307"/>
              <a:gd name="connsiteX49" fmla="*/ 587889 w 636308"/>
              <a:gd name="connsiteY49" fmla="*/ 262215 h 636307"/>
              <a:gd name="connsiteX50" fmla="*/ 55129 w 636308"/>
              <a:gd name="connsiteY50" fmla="*/ 113739 h 636307"/>
              <a:gd name="connsiteX51" fmla="*/ 70291 w 636308"/>
              <a:gd name="connsiteY51" fmla="*/ 116225 h 636307"/>
              <a:gd name="connsiteX52" fmla="*/ 101895 w 636308"/>
              <a:gd name="connsiteY52" fmla="*/ 134544 h 636307"/>
              <a:gd name="connsiteX53" fmla="*/ 107935 w 636308"/>
              <a:gd name="connsiteY53" fmla="*/ 160145 h 636307"/>
              <a:gd name="connsiteX54" fmla="*/ 83142 w 636308"/>
              <a:gd name="connsiteY54" fmla="*/ 166633 h 636307"/>
              <a:gd name="connsiteX55" fmla="*/ 50866 w 636308"/>
              <a:gd name="connsiteY55" fmla="*/ 148053 h 636307"/>
              <a:gd name="connsiteX56" fmla="*/ 41595 w 636308"/>
              <a:gd name="connsiteY56" fmla="*/ 128131 h 636307"/>
              <a:gd name="connsiteX57" fmla="*/ 55129 w 636308"/>
              <a:gd name="connsiteY57" fmla="*/ 113739 h 636307"/>
              <a:gd name="connsiteX58" fmla="*/ 573198 w 636308"/>
              <a:gd name="connsiteY58" fmla="*/ 113392 h 636307"/>
              <a:gd name="connsiteX59" fmla="*/ 593990 w 636308"/>
              <a:gd name="connsiteY59" fmla="*/ 125521 h 636307"/>
              <a:gd name="connsiteX60" fmla="*/ 586161 w 636308"/>
              <a:gd name="connsiteY60" fmla="*/ 147593 h 636307"/>
              <a:gd name="connsiteX61" fmla="*/ 553960 w 636308"/>
              <a:gd name="connsiteY61" fmla="*/ 166235 h 636307"/>
              <a:gd name="connsiteX62" fmla="*/ 531726 w 636308"/>
              <a:gd name="connsiteY62" fmla="*/ 164172 h 636307"/>
              <a:gd name="connsiteX63" fmla="*/ 527861 w 636308"/>
              <a:gd name="connsiteY63" fmla="*/ 141429 h 636307"/>
              <a:gd name="connsiteX64" fmla="*/ 537679 w 636308"/>
              <a:gd name="connsiteY64" fmla="*/ 132556 h 636307"/>
              <a:gd name="connsiteX65" fmla="*/ 565331 w 636308"/>
              <a:gd name="connsiteY65" fmla="*/ 116598 h 636307"/>
              <a:gd name="connsiteX66" fmla="*/ 573198 w 636308"/>
              <a:gd name="connsiteY66" fmla="*/ 113392 h 636307"/>
              <a:gd name="connsiteX67" fmla="*/ 328096 w 636308"/>
              <a:gd name="connsiteY67" fmla="*/ 76170 h 636307"/>
              <a:gd name="connsiteX68" fmla="*/ 442495 w 636308"/>
              <a:gd name="connsiteY68" fmla="*/ 117878 h 636307"/>
              <a:gd name="connsiteX69" fmla="*/ 515534 w 636308"/>
              <a:gd name="connsiteY69" fmla="*/ 225218 h 636307"/>
              <a:gd name="connsiteX70" fmla="*/ 478760 w 636308"/>
              <a:gd name="connsiteY70" fmla="*/ 407920 h 636307"/>
              <a:gd name="connsiteX71" fmla="*/ 455084 w 636308"/>
              <a:gd name="connsiteY71" fmla="*/ 433907 h 636307"/>
              <a:gd name="connsiteX72" fmla="*/ 412233 w 636308"/>
              <a:gd name="connsiteY72" fmla="*/ 523201 h 636307"/>
              <a:gd name="connsiteX73" fmla="*/ 336796 w 636308"/>
              <a:gd name="connsiteY73" fmla="*/ 523214 h 636307"/>
              <a:gd name="connsiteX74" fmla="*/ 336796 w 636308"/>
              <a:gd name="connsiteY74" fmla="*/ 437287 h 636307"/>
              <a:gd name="connsiteX75" fmla="*/ 338026 w 636308"/>
              <a:gd name="connsiteY75" fmla="*/ 433745 h 636307"/>
              <a:gd name="connsiteX76" fmla="*/ 402253 w 636308"/>
              <a:gd name="connsiteY76" fmla="*/ 337479 h 636307"/>
              <a:gd name="connsiteX77" fmla="*/ 408380 w 636308"/>
              <a:gd name="connsiteY77" fmla="*/ 328866 h 636307"/>
              <a:gd name="connsiteX78" fmla="*/ 443688 w 636308"/>
              <a:gd name="connsiteY78" fmla="*/ 293410 h 636307"/>
              <a:gd name="connsiteX79" fmla="*/ 443154 w 636308"/>
              <a:gd name="connsiteY79" fmla="*/ 267758 h 636307"/>
              <a:gd name="connsiteX80" fmla="*/ 417478 w 636308"/>
              <a:gd name="connsiteY80" fmla="*/ 267174 h 636307"/>
              <a:gd name="connsiteX81" fmla="*/ 392721 w 636308"/>
              <a:gd name="connsiteY81" fmla="*/ 291769 h 636307"/>
              <a:gd name="connsiteX82" fmla="*/ 367990 w 636308"/>
              <a:gd name="connsiteY82" fmla="*/ 267187 h 636307"/>
              <a:gd name="connsiteX83" fmla="*/ 342910 w 636308"/>
              <a:gd name="connsiteY83" fmla="*/ 267174 h 636307"/>
              <a:gd name="connsiteX84" fmla="*/ 318154 w 636308"/>
              <a:gd name="connsiteY84" fmla="*/ 291769 h 636307"/>
              <a:gd name="connsiteX85" fmla="*/ 293435 w 636308"/>
              <a:gd name="connsiteY85" fmla="*/ 267212 h 636307"/>
              <a:gd name="connsiteX86" fmla="*/ 268318 w 636308"/>
              <a:gd name="connsiteY86" fmla="*/ 267199 h 636307"/>
              <a:gd name="connsiteX87" fmla="*/ 243587 w 636308"/>
              <a:gd name="connsiteY87" fmla="*/ 291769 h 636307"/>
              <a:gd name="connsiteX88" fmla="*/ 218780 w 636308"/>
              <a:gd name="connsiteY88" fmla="*/ 267125 h 636307"/>
              <a:gd name="connsiteX89" fmla="*/ 193179 w 636308"/>
              <a:gd name="connsiteY89" fmla="*/ 267734 h 636307"/>
              <a:gd name="connsiteX90" fmla="*/ 192607 w 636308"/>
              <a:gd name="connsiteY90" fmla="*/ 293397 h 636307"/>
              <a:gd name="connsiteX91" fmla="*/ 229568 w 636308"/>
              <a:gd name="connsiteY91" fmla="*/ 330818 h 636307"/>
              <a:gd name="connsiteX92" fmla="*/ 298294 w 636308"/>
              <a:gd name="connsiteY92" fmla="*/ 433758 h 636307"/>
              <a:gd name="connsiteX93" fmla="*/ 299537 w 636308"/>
              <a:gd name="connsiteY93" fmla="*/ 438642 h 636307"/>
              <a:gd name="connsiteX94" fmla="*/ 299512 w 636308"/>
              <a:gd name="connsiteY94" fmla="*/ 523214 h 636307"/>
              <a:gd name="connsiteX95" fmla="*/ 222981 w 636308"/>
              <a:gd name="connsiteY95" fmla="*/ 523189 h 636307"/>
              <a:gd name="connsiteX96" fmla="*/ 189799 w 636308"/>
              <a:gd name="connsiteY96" fmla="*/ 443949 h 636307"/>
              <a:gd name="connsiteX97" fmla="*/ 163700 w 636308"/>
              <a:gd name="connsiteY97" fmla="*/ 415625 h 636307"/>
              <a:gd name="connsiteX98" fmla="*/ 118251 w 636308"/>
              <a:gd name="connsiteY98" fmla="*/ 325734 h 636307"/>
              <a:gd name="connsiteX99" fmla="*/ 154963 w 636308"/>
              <a:gd name="connsiteY99" fmla="*/ 156305 h 636307"/>
              <a:gd name="connsiteX100" fmla="*/ 241896 w 636308"/>
              <a:gd name="connsiteY100" fmla="*/ 90189 h 636307"/>
              <a:gd name="connsiteX101" fmla="*/ 328096 w 636308"/>
              <a:gd name="connsiteY101" fmla="*/ 76170 h 636307"/>
              <a:gd name="connsiteX102" fmla="*/ 465636 w 636308"/>
              <a:gd name="connsiteY102" fmla="*/ 0 h 636307"/>
              <a:gd name="connsiteX103" fmla="*/ 468792 w 636308"/>
              <a:gd name="connsiteY103" fmla="*/ 0 h 636307"/>
              <a:gd name="connsiteX104" fmla="*/ 484750 w 636308"/>
              <a:gd name="connsiteY104" fmla="*/ 24980 h 636307"/>
              <a:gd name="connsiteX105" fmla="*/ 470010 w 636308"/>
              <a:gd name="connsiteY105" fmla="*/ 51215 h 636307"/>
              <a:gd name="connsiteX106" fmla="*/ 458316 w 636308"/>
              <a:gd name="connsiteY106" fmla="*/ 66812 h 636307"/>
              <a:gd name="connsiteX107" fmla="*/ 435510 w 636308"/>
              <a:gd name="connsiteY107" fmla="*/ 64078 h 636307"/>
              <a:gd name="connsiteX108" fmla="*/ 432689 w 636308"/>
              <a:gd name="connsiteY108" fmla="*/ 41323 h 636307"/>
              <a:gd name="connsiteX109" fmla="*/ 450946 w 636308"/>
              <a:gd name="connsiteY109" fmla="*/ 9706 h 636307"/>
              <a:gd name="connsiteX110" fmla="*/ 465636 w 636308"/>
              <a:gd name="connsiteY110" fmla="*/ 0 h 636307"/>
              <a:gd name="connsiteX111" fmla="*/ 166907 w 636308"/>
              <a:gd name="connsiteY111" fmla="*/ 0 h 636307"/>
              <a:gd name="connsiteX112" fmla="*/ 170585 w 636308"/>
              <a:gd name="connsiteY112" fmla="*/ 0 h 636307"/>
              <a:gd name="connsiteX113" fmla="*/ 184915 w 636308"/>
              <a:gd name="connsiteY113" fmla="*/ 8998 h 636307"/>
              <a:gd name="connsiteX114" fmla="*/ 200375 w 636308"/>
              <a:gd name="connsiteY114" fmla="*/ 35618 h 636307"/>
              <a:gd name="connsiteX115" fmla="*/ 206203 w 636308"/>
              <a:gd name="connsiteY115" fmla="*/ 52297 h 636307"/>
              <a:gd name="connsiteX116" fmla="*/ 188954 w 636308"/>
              <a:gd name="connsiteY116" fmla="*/ 69472 h 636307"/>
              <a:gd name="connsiteX117" fmla="*/ 171791 w 636308"/>
              <a:gd name="connsiteY117" fmla="*/ 60611 h 636307"/>
              <a:gd name="connsiteX118" fmla="*/ 156306 w 636308"/>
              <a:gd name="connsiteY118" fmla="*/ 33941 h 636307"/>
              <a:gd name="connsiteX119" fmla="*/ 150464 w 636308"/>
              <a:gd name="connsiteY119" fmla="*/ 17324 h 636307"/>
              <a:gd name="connsiteX120" fmla="*/ 166907 w 636308"/>
              <a:gd name="connsiteY120" fmla="*/ 0 h 63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36308" h="636307">
                <a:moveTo>
                  <a:pt x="224944" y="560497"/>
                </a:moveTo>
                <a:cubicBezTo>
                  <a:pt x="287084" y="560497"/>
                  <a:pt x="349223" y="560497"/>
                  <a:pt x="411363" y="560497"/>
                </a:cubicBezTo>
                <a:cubicBezTo>
                  <a:pt x="411226" y="574951"/>
                  <a:pt x="412680" y="590212"/>
                  <a:pt x="406131" y="603634"/>
                </a:cubicBezTo>
                <a:cubicBezTo>
                  <a:pt x="397481" y="623022"/>
                  <a:pt x="377124" y="635996"/>
                  <a:pt x="355959" y="636307"/>
                </a:cubicBezTo>
                <a:lnTo>
                  <a:pt x="279801" y="636307"/>
                </a:lnTo>
                <a:cubicBezTo>
                  <a:pt x="271561" y="635711"/>
                  <a:pt x="263284" y="634107"/>
                  <a:pt x="255915" y="630242"/>
                </a:cubicBezTo>
                <a:cubicBezTo>
                  <a:pt x="239982" y="622363"/>
                  <a:pt x="228287" y="606443"/>
                  <a:pt x="225765" y="588833"/>
                </a:cubicBezTo>
                <a:cubicBezTo>
                  <a:pt x="224497" y="579437"/>
                  <a:pt x="225056" y="569942"/>
                  <a:pt x="224944" y="560497"/>
                </a:cubicBezTo>
                <a:close/>
                <a:moveTo>
                  <a:pt x="538723" y="393578"/>
                </a:moveTo>
                <a:cubicBezTo>
                  <a:pt x="544105" y="391851"/>
                  <a:pt x="550045" y="392994"/>
                  <a:pt x="554768" y="395952"/>
                </a:cubicBezTo>
                <a:cubicBezTo>
                  <a:pt x="565232" y="402054"/>
                  <a:pt x="575796" y="407970"/>
                  <a:pt x="586198" y="414171"/>
                </a:cubicBezTo>
                <a:cubicBezTo>
                  <a:pt x="594748" y="419117"/>
                  <a:pt x="597706" y="431272"/>
                  <a:pt x="592387" y="439586"/>
                </a:cubicBezTo>
                <a:cubicBezTo>
                  <a:pt x="587615" y="447950"/>
                  <a:pt x="576007" y="451119"/>
                  <a:pt x="567643" y="446359"/>
                </a:cubicBezTo>
                <a:cubicBezTo>
                  <a:pt x="556806" y="440307"/>
                  <a:pt x="546106" y="434006"/>
                  <a:pt x="535368" y="427805"/>
                </a:cubicBezTo>
                <a:cubicBezTo>
                  <a:pt x="528682" y="424151"/>
                  <a:pt x="524543" y="416346"/>
                  <a:pt x="525761" y="408753"/>
                </a:cubicBezTo>
                <a:cubicBezTo>
                  <a:pt x="526681" y="401743"/>
                  <a:pt x="531950" y="395591"/>
                  <a:pt x="538723" y="393578"/>
                </a:cubicBezTo>
                <a:close/>
                <a:moveTo>
                  <a:pt x="87417" y="393367"/>
                </a:moveTo>
                <a:cubicBezTo>
                  <a:pt x="95992" y="390944"/>
                  <a:pt x="105773" y="395716"/>
                  <a:pt x="109166" y="403943"/>
                </a:cubicBezTo>
                <a:cubicBezTo>
                  <a:pt x="112994" y="412183"/>
                  <a:pt x="109551" y="422784"/>
                  <a:pt x="101709" y="427320"/>
                </a:cubicBezTo>
                <a:cubicBezTo>
                  <a:pt x="90773" y="433746"/>
                  <a:pt x="79774" y="440096"/>
                  <a:pt x="68726" y="446347"/>
                </a:cubicBezTo>
                <a:cubicBezTo>
                  <a:pt x="60349" y="451157"/>
                  <a:pt x="48680" y="447951"/>
                  <a:pt x="43907" y="439562"/>
                </a:cubicBezTo>
                <a:cubicBezTo>
                  <a:pt x="38600" y="431248"/>
                  <a:pt x="41558" y="419118"/>
                  <a:pt x="50096" y="414184"/>
                </a:cubicBezTo>
                <a:cubicBezTo>
                  <a:pt x="59417" y="408579"/>
                  <a:pt x="68937" y="403310"/>
                  <a:pt x="78320" y="397804"/>
                </a:cubicBezTo>
                <a:cubicBezTo>
                  <a:pt x="81241" y="396126"/>
                  <a:pt x="84136" y="394275"/>
                  <a:pt x="87417" y="393367"/>
                </a:cubicBezTo>
                <a:close/>
                <a:moveTo>
                  <a:pt x="280870" y="307254"/>
                </a:moveTo>
                <a:cubicBezTo>
                  <a:pt x="289159" y="315394"/>
                  <a:pt x="297238" y="323758"/>
                  <a:pt x="305601" y="331824"/>
                </a:cubicBezTo>
                <a:cubicBezTo>
                  <a:pt x="312325" y="338361"/>
                  <a:pt x="324032" y="338336"/>
                  <a:pt x="330743" y="331799"/>
                </a:cubicBezTo>
                <a:cubicBezTo>
                  <a:pt x="339082" y="323733"/>
                  <a:pt x="347160" y="315382"/>
                  <a:pt x="355437" y="307254"/>
                </a:cubicBezTo>
                <a:cubicBezTo>
                  <a:pt x="359874" y="311666"/>
                  <a:pt x="364298" y="316090"/>
                  <a:pt x="368710" y="320527"/>
                </a:cubicBezTo>
                <a:cubicBezTo>
                  <a:pt x="351871" y="345818"/>
                  <a:pt x="335018" y="371108"/>
                  <a:pt x="318154" y="396399"/>
                </a:cubicBezTo>
                <a:cubicBezTo>
                  <a:pt x="301289" y="371108"/>
                  <a:pt x="284437" y="345818"/>
                  <a:pt x="267597" y="320527"/>
                </a:cubicBezTo>
                <a:cubicBezTo>
                  <a:pt x="272009" y="316090"/>
                  <a:pt x="276433" y="311666"/>
                  <a:pt x="280870" y="307254"/>
                </a:cubicBezTo>
                <a:close/>
                <a:moveTo>
                  <a:pt x="54720" y="262240"/>
                </a:moveTo>
                <a:cubicBezTo>
                  <a:pt x="62164" y="261880"/>
                  <a:pt x="69621" y="266093"/>
                  <a:pt x="72728" y="272928"/>
                </a:cubicBezTo>
                <a:cubicBezTo>
                  <a:pt x="76680" y="280882"/>
                  <a:pt x="73834" y="291371"/>
                  <a:pt x="66390" y="296230"/>
                </a:cubicBezTo>
                <a:cubicBezTo>
                  <a:pt x="62289" y="299213"/>
                  <a:pt x="57069" y="299636"/>
                  <a:pt x="52160" y="299536"/>
                </a:cubicBezTo>
                <a:cubicBezTo>
                  <a:pt x="40552" y="299375"/>
                  <a:pt x="28932" y="299735"/>
                  <a:pt x="17337" y="299375"/>
                </a:cubicBezTo>
                <a:cubicBezTo>
                  <a:pt x="8103" y="299002"/>
                  <a:pt x="410" y="290824"/>
                  <a:pt x="0" y="281690"/>
                </a:cubicBezTo>
                <a:lnTo>
                  <a:pt x="0" y="278981"/>
                </a:lnTo>
                <a:cubicBezTo>
                  <a:pt x="1069" y="270318"/>
                  <a:pt x="8426" y="262750"/>
                  <a:pt x="17300" y="262364"/>
                </a:cubicBezTo>
                <a:cubicBezTo>
                  <a:pt x="29765" y="262041"/>
                  <a:pt x="42255" y="262302"/>
                  <a:pt x="54720" y="262240"/>
                </a:cubicBezTo>
                <a:close/>
                <a:moveTo>
                  <a:pt x="587889" y="262215"/>
                </a:moveTo>
                <a:cubicBezTo>
                  <a:pt x="598266" y="262364"/>
                  <a:pt x="608656" y="261991"/>
                  <a:pt x="619020" y="262377"/>
                </a:cubicBezTo>
                <a:cubicBezTo>
                  <a:pt x="627807" y="262737"/>
                  <a:pt x="635052" y="270181"/>
                  <a:pt x="636308" y="278695"/>
                </a:cubicBezTo>
                <a:lnTo>
                  <a:pt x="636308" y="281603"/>
                </a:lnTo>
                <a:cubicBezTo>
                  <a:pt x="635947" y="290750"/>
                  <a:pt x="628267" y="298977"/>
                  <a:pt x="619033" y="299362"/>
                </a:cubicBezTo>
                <a:cubicBezTo>
                  <a:pt x="606978" y="299723"/>
                  <a:pt x="594923" y="299387"/>
                  <a:pt x="582868" y="299524"/>
                </a:cubicBezTo>
                <a:cubicBezTo>
                  <a:pt x="576902" y="299822"/>
                  <a:pt x="570626" y="297983"/>
                  <a:pt x="566612" y="293372"/>
                </a:cubicBezTo>
                <a:cubicBezTo>
                  <a:pt x="559553" y="285965"/>
                  <a:pt x="560460" y="272878"/>
                  <a:pt x="568526" y="266577"/>
                </a:cubicBezTo>
                <a:cubicBezTo>
                  <a:pt x="573795" y="261805"/>
                  <a:pt x="581252" y="262078"/>
                  <a:pt x="587889" y="262215"/>
                </a:cubicBezTo>
                <a:close/>
                <a:moveTo>
                  <a:pt x="55129" y="113739"/>
                </a:moveTo>
                <a:cubicBezTo>
                  <a:pt x="60274" y="112298"/>
                  <a:pt x="65792" y="113478"/>
                  <a:pt x="70291" y="116225"/>
                </a:cubicBezTo>
                <a:cubicBezTo>
                  <a:pt x="80818" y="122352"/>
                  <a:pt x="91443" y="128305"/>
                  <a:pt x="101895" y="134544"/>
                </a:cubicBezTo>
                <a:cubicBezTo>
                  <a:pt x="110483" y="139565"/>
                  <a:pt x="113404" y="151831"/>
                  <a:pt x="107935" y="160145"/>
                </a:cubicBezTo>
                <a:cubicBezTo>
                  <a:pt x="103076" y="168459"/>
                  <a:pt x="91456" y="171479"/>
                  <a:pt x="83142" y="166633"/>
                </a:cubicBezTo>
                <a:cubicBezTo>
                  <a:pt x="72329" y="160543"/>
                  <a:pt x="61604" y="154279"/>
                  <a:pt x="50866" y="148053"/>
                </a:cubicBezTo>
                <a:cubicBezTo>
                  <a:pt x="43932" y="144275"/>
                  <a:pt x="39930" y="135898"/>
                  <a:pt x="41595" y="128131"/>
                </a:cubicBezTo>
                <a:cubicBezTo>
                  <a:pt x="42913" y="121283"/>
                  <a:pt x="48344" y="115417"/>
                  <a:pt x="55129" y="113739"/>
                </a:cubicBezTo>
                <a:close/>
                <a:moveTo>
                  <a:pt x="573198" y="113392"/>
                </a:moveTo>
                <a:cubicBezTo>
                  <a:pt x="581873" y="111726"/>
                  <a:pt x="591181" y="117145"/>
                  <a:pt x="593990" y="125521"/>
                </a:cubicBezTo>
                <a:cubicBezTo>
                  <a:pt x="597023" y="133525"/>
                  <a:pt x="593530" y="143268"/>
                  <a:pt x="586161" y="147593"/>
                </a:cubicBezTo>
                <a:cubicBezTo>
                  <a:pt x="575497" y="153919"/>
                  <a:pt x="564698" y="160034"/>
                  <a:pt x="553960" y="166235"/>
                </a:cubicBezTo>
                <a:cubicBezTo>
                  <a:pt x="547125" y="170461"/>
                  <a:pt x="537617" y="169727"/>
                  <a:pt x="531726" y="164172"/>
                </a:cubicBezTo>
                <a:cubicBezTo>
                  <a:pt x="525388" y="158667"/>
                  <a:pt x="523723" y="148724"/>
                  <a:pt x="527861" y="141429"/>
                </a:cubicBezTo>
                <a:cubicBezTo>
                  <a:pt x="529974" y="137402"/>
                  <a:pt x="533777" y="134693"/>
                  <a:pt x="537679" y="132556"/>
                </a:cubicBezTo>
                <a:cubicBezTo>
                  <a:pt x="546913" y="127261"/>
                  <a:pt x="556122" y="121942"/>
                  <a:pt x="565331" y="116598"/>
                </a:cubicBezTo>
                <a:cubicBezTo>
                  <a:pt x="567805" y="115206"/>
                  <a:pt x="570377" y="113889"/>
                  <a:pt x="573198" y="113392"/>
                </a:cubicBezTo>
                <a:close/>
                <a:moveTo>
                  <a:pt x="328096" y="76170"/>
                </a:moveTo>
                <a:cubicBezTo>
                  <a:pt x="369270" y="78109"/>
                  <a:pt x="409797" y="92749"/>
                  <a:pt x="442495" y="117878"/>
                </a:cubicBezTo>
                <a:cubicBezTo>
                  <a:pt x="477604" y="144499"/>
                  <a:pt x="503715" y="182764"/>
                  <a:pt x="515534" y="225218"/>
                </a:cubicBezTo>
                <a:cubicBezTo>
                  <a:pt x="533355" y="287357"/>
                  <a:pt x="519200" y="357525"/>
                  <a:pt x="478760" y="407920"/>
                </a:cubicBezTo>
                <a:cubicBezTo>
                  <a:pt x="471825" y="417403"/>
                  <a:pt x="463100" y="425356"/>
                  <a:pt x="455084" y="433907"/>
                </a:cubicBezTo>
                <a:cubicBezTo>
                  <a:pt x="431012" y="457458"/>
                  <a:pt x="414594" y="489360"/>
                  <a:pt x="412233" y="523201"/>
                </a:cubicBezTo>
                <a:cubicBezTo>
                  <a:pt x="387091" y="523226"/>
                  <a:pt x="361937" y="523201"/>
                  <a:pt x="336796" y="523214"/>
                </a:cubicBezTo>
                <a:cubicBezTo>
                  <a:pt x="336796" y="494567"/>
                  <a:pt x="336796" y="465921"/>
                  <a:pt x="336796" y="437287"/>
                </a:cubicBezTo>
                <a:cubicBezTo>
                  <a:pt x="336783" y="435970"/>
                  <a:pt x="337193" y="434789"/>
                  <a:pt x="338026" y="433745"/>
                </a:cubicBezTo>
                <a:cubicBezTo>
                  <a:pt x="359477" y="401681"/>
                  <a:pt x="380828" y="369555"/>
                  <a:pt x="402253" y="337479"/>
                </a:cubicBezTo>
                <a:cubicBezTo>
                  <a:pt x="404229" y="334571"/>
                  <a:pt x="405969" y="331464"/>
                  <a:pt x="408380" y="328866"/>
                </a:cubicBezTo>
                <a:cubicBezTo>
                  <a:pt x="420112" y="317010"/>
                  <a:pt x="432031" y="305340"/>
                  <a:pt x="443688" y="293410"/>
                </a:cubicBezTo>
                <a:cubicBezTo>
                  <a:pt x="450399" y="286512"/>
                  <a:pt x="450138" y="274370"/>
                  <a:pt x="443154" y="267758"/>
                </a:cubicBezTo>
                <a:cubicBezTo>
                  <a:pt x="436542" y="260749"/>
                  <a:pt x="424400" y="260463"/>
                  <a:pt x="417478" y="267174"/>
                </a:cubicBezTo>
                <a:cubicBezTo>
                  <a:pt x="409114" y="275252"/>
                  <a:pt x="401011" y="283604"/>
                  <a:pt x="392721" y="291769"/>
                </a:cubicBezTo>
                <a:cubicBezTo>
                  <a:pt x="384444" y="283616"/>
                  <a:pt x="376341" y="275265"/>
                  <a:pt x="367990" y="267187"/>
                </a:cubicBezTo>
                <a:cubicBezTo>
                  <a:pt x="361279" y="260687"/>
                  <a:pt x="349609" y="260674"/>
                  <a:pt x="342910" y="267174"/>
                </a:cubicBezTo>
                <a:cubicBezTo>
                  <a:pt x="334534" y="275252"/>
                  <a:pt x="326431" y="283604"/>
                  <a:pt x="318154" y="291769"/>
                </a:cubicBezTo>
                <a:cubicBezTo>
                  <a:pt x="309877" y="283616"/>
                  <a:pt x="301786" y="275277"/>
                  <a:pt x="293435" y="267212"/>
                </a:cubicBezTo>
                <a:cubicBezTo>
                  <a:pt x="286736" y="260687"/>
                  <a:pt x="275029" y="260674"/>
                  <a:pt x="268318" y="267199"/>
                </a:cubicBezTo>
                <a:cubicBezTo>
                  <a:pt x="259954" y="275265"/>
                  <a:pt x="251864" y="283616"/>
                  <a:pt x="243587" y="291769"/>
                </a:cubicBezTo>
                <a:cubicBezTo>
                  <a:pt x="235285" y="283592"/>
                  <a:pt x="227169" y="275215"/>
                  <a:pt x="218780" y="267125"/>
                </a:cubicBezTo>
                <a:cubicBezTo>
                  <a:pt x="211871" y="260463"/>
                  <a:pt x="199766" y="260761"/>
                  <a:pt x="193179" y="267734"/>
                </a:cubicBezTo>
                <a:cubicBezTo>
                  <a:pt x="186170" y="274345"/>
                  <a:pt x="185896" y="286487"/>
                  <a:pt x="192607" y="293397"/>
                </a:cubicBezTo>
                <a:cubicBezTo>
                  <a:pt x="204749" y="306036"/>
                  <a:pt x="217600" y="318017"/>
                  <a:pt x="229568" y="330818"/>
                </a:cubicBezTo>
                <a:cubicBezTo>
                  <a:pt x="252559" y="365069"/>
                  <a:pt x="275327" y="399482"/>
                  <a:pt x="298294" y="433758"/>
                </a:cubicBezTo>
                <a:cubicBezTo>
                  <a:pt x="299437" y="435125"/>
                  <a:pt x="299611" y="436914"/>
                  <a:pt x="299537" y="438642"/>
                </a:cubicBezTo>
                <a:cubicBezTo>
                  <a:pt x="299475" y="466828"/>
                  <a:pt x="299537" y="495015"/>
                  <a:pt x="299512" y="523214"/>
                </a:cubicBezTo>
                <a:cubicBezTo>
                  <a:pt x="273998" y="523201"/>
                  <a:pt x="248496" y="523239"/>
                  <a:pt x="222981" y="523189"/>
                </a:cubicBezTo>
                <a:cubicBezTo>
                  <a:pt x="219290" y="494443"/>
                  <a:pt x="208043" y="466555"/>
                  <a:pt x="189799" y="443949"/>
                </a:cubicBezTo>
                <a:cubicBezTo>
                  <a:pt x="181957" y="433745"/>
                  <a:pt x="172014" y="425406"/>
                  <a:pt x="163700" y="415625"/>
                </a:cubicBezTo>
                <a:cubicBezTo>
                  <a:pt x="141330" y="390086"/>
                  <a:pt x="125609" y="358855"/>
                  <a:pt x="118251" y="325734"/>
                </a:cubicBezTo>
                <a:cubicBezTo>
                  <a:pt x="104866" y="267510"/>
                  <a:pt x="118301" y="203606"/>
                  <a:pt x="154963" y="156305"/>
                </a:cubicBezTo>
                <a:cubicBezTo>
                  <a:pt x="177234" y="126938"/>
                  <a:pt x="207608" y="103760"/>
                  <a:pt x="241896" y="90189"/>
                </a:cubicBezTo>
                <a:cubicBezTo>
                  <a:pt x="269188" y="79426"/>
                  <a:pt x="298804" y="74728"/>
                  <a:pt x="328096" y="76170"/>
                </a:cubicBezTo>
                <a:close/>
                <a:moveTo>
                  <a:pt x="465636" y="0"/>
                </a:moveTo>
                <a:lnTo>
                  <a:pt x="468792" y="0"/>
                </a:lnTo>
                <a:cubicBezTo>
                  <a:pt x="480549" y="795"/>
                  <a:pt x="489286" y="13919"/>
                  <a:pt x="484750" y="24980"/>
                </a:cubicBezTo>
                <a:cubicBezTo>
                  <a:pt x="480450" y="34040"/>
                  <a:pt x="474845" y="42429"/>
                  <a:pt x="470010" y="51215"/>
                </a:cubicBezTo>
                <a:cubicBezTo>
                  <a:pt x="466580" y="56708"/>
                  <a:pt x="464157" y="63382"/>
                  <a:pt x="458316" y="66812"/>
                </a:cubicBezTo>
                <a:cubicBezTo>
                  <a:pt x="451244" y="71249"/>
                  <a:pt x="441314" y="70081"/>
                  <a:pt x="435510" y="64078"/>
                </a:cubicBezTo>
                <a:cubicBezTo>
                  <a:pt x="429458" y="58299"/>
                  <a:pt x="428352" y="48419"/>
                  <a:pt x="432689" y="41323"/>
                </a:cubicBezTo>
                <a:cubicBezTo>
                  <a:pt x="438717" y="30747"/>
                  <a:pt x="444819" y="20208"/>
                  <a:pt x="450946" y="9706"/>
                </a:cubicBezTo>
                <a:cubicBezTo>
                  <a:pt x="453904" y="4263"/>
                  <a:pt x="459571" y="833"/>
                  <a:pt x="465636" y="0"/>
                </a:cubicBezTo>
                <a:close/>
                <a:moveTo>
                  <a:pt x="166907" y="0"/>
                </a:moveTo>
                <a:lnTo>
                  <a:pt x="170585" y="0"/>
                </a:lnTo>
                <a:cubicBezTo>
                  <a:pt x="176377" y="746"/>
                  <a:pt x="181895" y="3902"/>
                  <a:pt x="184915" y="8998"/>
                </a:cubicBezTo>
                <a:cubicBezTo>
                  <a:pt x="190209" y="17784"/>
                  <a:pt x="195168" y="26770"/>
                  <a:pt x="200375" y="35618"/>
                </a:cubicBezTo>
                <a:cubicBezTo>
                  <a:pt x="203358" y="40701"/>
                  <a:pt x="206924" y="46107"/>
                  <a:pt x="206203" y="52297"/>
                </a:cubicBezTo>
                <a:cubicBezTo>
                  <a:pt x="205769" y="61270"/>
                  <a:pt x="197889" y="69012"/>
                  <a:pt x="188954" y="69472"/>
                </a:cubicBezTo>
                <a:cubicBezTo>
                  <a:pt x="182168" y="69994"/>
                  <a:pt x="175270" y="66477"/>
                  <a:pt x="171791" y="60611"/>
                </a:cubicBezTo>
                <a:cubicBezTo>
                  <a:pt x="166496" y="51799"/>
                  <a:pt x="161525" y="42802"/>
                  <a:pt x="156306" y="33941"/>
                </a:cubicBezTo>
                <a:cubicBezTo>
                  <a:pt x="153335" y="28870"/>
                  <a:pt x="149781" y="23501"/>
                  <a:pt x="150464" y="17324"/>
                </a:cubicBezTo>
                <a:cubicBezTo>
                  <a:pt x="150862" y="8501"/>
                  <a:pt x="158319" y="1206"/>
                  <a:pt x="166907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">
            <a:extLst>
              <a:ext uri="{FF2B5EF4-FFF2-40B4-BE49-F238E27FC236}">
                <a16:creationId xmlns:a16="http://schemas.microsoft.com/office/drawing/2014/main" id="{82C02124-536F-0D20-6CD5-B6F2CAC25F5B}"/>
              </a:ext>
            </a:extLst>
          </p:cNvPr>
          <p:cNvSpPr/>
          <p:nvPr/>
        </p:nvSpPr>
        <p:spPr>
          <a:xfrm>
            <a:off x="5935387" y="1652588"/>
            <a:ext cx="346716" cy="341540"/>
          </a:xfrm>
          <a:custGeom>
            <a:avLst/>
            <a:gdLst>
              <a:gd name="connsiteX0" fmla="*/ 485010 w 541595"/>
              <a:gd name="connsiteY0" fmla="*/ 363759 h 533511"/>
              <a:gd name="connsiteX1" fmla="*/ 509261 w 541595"/>
              <a:gd name="connsiteY1" fmla="*/ 363759 h 533511"/>
              <a:gd name="connsiteX2" fmla="*/ 541595 w 541595"/>
              <a:gd name="connsiteY2" fmla="*/ 396093 h 533511"/>
              <a:gd name="connsiteX3" fmla="*/ 541595 w 541595"/>
              <a:gd name="connsiteY3" fmla="*/ 444594 h 533511"/>
              <a:gd name="connsiteX4" fmla="*/ 509261 w 541595"/>
              <a:gd name="connsiteY4" fmla="*/ 476928 h 533511"/>
              <a:gd name="connsiteX5" fmla="*/ 485010 w 541595"/>
              <a:gd name="connsiteY5" fmla="*/ 476928 h 533511"/>
              <a:gd name="connsiteX6" fmla="*/ 476927 w 541595"/>
              <a:gd name="connsiteY6" fmla="*/ 468843 h 533511"/>
              <a:gd name="connsiteX7" fmla="*/ 476927 w 541595"/>
              <a:gd name="connsiteY7" fmla="*/ 371841 h 533511"/>
              <a:gd name="connsiteX8" fmla="*/ 485010 w 541595"/>
              <a:gd name="connsiteY8" fmla="*/ 363759 h 533511"/>
              <a:gd name="connsiteX9" fmla="*/ 200471 w 541595"/>
              <a:gd name="connsiteY9" fmla="*/ 315580 h 533511"/>
              <a:gd name="connsiteX10" fmla="*/ 154232 w 541595"/>
              <a:gd name="connsiteY10" fmla="*/ 361819 h 533511"/>
              <a:gd name="connsiteX11" fmla="*/ 154232 w 541595"/>
              <a:gd name="connsiteY11" fmla="*/ 375236 h 533511"/>
              <a:gd name="connsiteX12" fmla="*/ 168298 w 541595"/>
              <a:gd name="connsiteY12" fmla="*/ 389302 h 533511"/>
              <a:gd name="connsiteX13" fmla="*/ 346135 w 541595"/>
              <a:gd name="connsiteY13" fmla="*/ 389302 h 533511"/>
              <a:gd name="connsiteX14" fmla="*/ 360201 w 541595"/>
              <a:gd name="connsiteY14" fmla="*/ 375236 h 533511"/>
              <a:gd name="connsiteX15" fmla="*/ 359878 w 541595"/>
              <a:gd name="connsiteY15" fmla="*/ 361819 h 533511"/>
              <a:gd name="connsiteX16" fmla="*/ 313640 w 541595"/>
              <a:gd name="connsiteY16" fmla="*/ 315580 h 533511"/>
              <a:gd name="connsiteX17" fmla="*/ 485011 w 541595"/>
              <a:gd name="connsiteY17" fmla="*/ 210171 h 533511"/>
              <a:gd name="connsiteX18" fmla="*/ 509261 w 541595"/>
              <a:gd name="connsiteY18" fmla="*/ 210171 h 533511"/>
              <a:gd name="connsiteX19" fmla="*/ 541595 w 541595"/>
              <a:gd name="connsiteY19" fmla="*/ 242505 h 533511"/>
              <a:gd name="connsiteX20" fmla="*/ 541595 w 541595"/>
              <a:gd name="connsiteY20" fmla="*/ 291006 h 533511"/>
              <a:gd name="connsiteX21" fmla="*/ 509261 w 541595"/>
              <a:gd name="connsiteY21" fmla="*/ 323340 h 533511"/>
              <a:gd name="connsiteX22" fmla="*/ 485011 w 541595"/>
              <a:gd name="connsiteY22" fmla="*/ 323340 h 533511"/>
              <a:gd name="connsiteX23" fmla="*/ 476927 w 541595"/>
              <a:gd name="connsiteY23" fmla="*/ 315258 h 533511"/>
              <a:gd name="connsiteX24" fmla="*/ 476927 w 541595"/>
              <a:gd name="connsiteY24" fmla="*/ 218256 h 533511"/>
              <a:gd name="connsiteX25" fmla="*/ 485011 w 541595"/>
              <a:gd name="connsiteY25" fmla="*/ 210171 h 533511"/>
              <a:gd name="connsiteX26" fmla="*/ 257540 w 541595"/>
              <a:gd name="connsiteY26" fmla="*/ 161670 h 533511"/>
              <a:gd name="connsiteX27" fmla="*/ 200795 w 541595"/>
              <a:gd name="connsiteY27" fmla="*/ 218417 h 533511"/>
              <a:gd name="connsiteX28" fmla="*/ 257540 w 541595"/>
              <a:gd name="connsiteY28" fmla="*/ 275162 h 533511"/>
              <a:gd name="connsiteX29" fmla="*/ 314286 w 541595"/>
              <a:gd name="connsiteY29" fmla="*/ 218417 h 533511"/>
              <a:gd name="connsiteX30" fmla="*/ 257540 w 541595"/>
              <a:gd name="connsiteY30" fmla="*/ 161670 h 533511"/>
              <a:gd name="connsiteX31" fmla="*/ 485010 w 541595"/>
              <a:gd name="connsiteY31" fmla="*/ 56586 h 533511"/>
              <a:gd name="connsiteX32" fmla="*/ 509261 w 541595"/>
              <a:gd name="connsiteY32" fmla="*/ 56586 h 533511"/>
              <a:gd name="connsiteX33" fmla="*/ 541595 w 541595"/>
              <a:gd name="connsiteY33" fmla="*/ 88920 h 533511"/>
              <a:gd name="connsiteX34" fmla="*/ 541595 w 541595"/>
              <a:gd name="connsiteY34" fmla="*/ 137421 h 533511"/>
              <a:gd name="connsiteX35" fmla="*/ 509261 w 541595"/>
              <a:gd name="connsiteY35" fmla="*/ 169755 h 533511"/>
              <a:gd name="connsiteX36" fmla="*/ 485010 w 541595"/>
              <a:gd name="connsiteY36" fmla="*/ 169755 h 533511"/>
              <a:gd name="connsiteX37" fmla="*/ 476927 w 541595"/>
              <a:gd name="connsiteY37" fmla="*/ 161670 h 533511"/>
              <a:gd name="connsiteX38" fmla="*/ 476927 w 541595"/>
              <a:gd name="connsiteY38" fmla="*/ 64668 h 533511"/>
              <a:gd name="connsiteX39" fmla="*/ 485010 w 541595"/>
              <a:gd name="connsiteY39" fmla="*/ 56586 h 533511"/>
              <a:gd name="connsiteX40" fmla="*/ 32334 w 541595"/>
              <a:gd name="connsiteY40" fmla="*/ 0 h 533511"/>
              <a:gd name="connsiteX41" fmla="*/ 404175 w 541595"/>
              <a:gd name="connsiteY41" fmla="*/ 0 h 533511"/>
              <a:gd name="connsiteX42" fmla="*/ 436509 w 541595"/>
              <a:gd name="connsiteY42" fmla="*/ 32334 h 533511"/>
              <a:gd name="connsiteX43" fmla="*/ 436509 w 541595"/>
              <a:gd name="connsiteY43" fmla="*/ 501177 h 533511"/>
              <a:gd name="connsiteX44" fmla="*/ 404175 w 541595"/>
              <a:gd name="connsiteY44" fmla="*/ 533511 h 533511"/>
              <a:gd name="connsiteX45" fmla="*/ 32334 w 541595"/>
              <a:gd name="connsiteY45" fmla="*/ 533511 h 533511"/>
              <a:gd name="connsiteX46" fmla="*/ 0 w 541595"/>
              <a:gd name="connsiteY46" fmla="*/ 501177 h 533511"/>
              <a:gd name="connsiteX47" fmla="*/ 0 w 541595"/>
              <a:gd name="connsiteY47" fmla="*/ 436509 h 533511"/>
              <a:gd name="connsiteX48" fmla="*/ 32334 w 541595"/>
              <a:gd name="connsiteY48" fmla="*/ 404175 h 533511"/>
              <a:gd name="connsiteX49" fmla="*/ 64668 w 541595"/>
              <a:gd name="connsiteY49" fmla="*/ 371841 h 533511"/>
              <a:gd name="connsiteX50" fmla="*/ 32334 w 541595"/>
              <a:gd name="connsiteY50" fmla="*/ 339507 h 533511"/>
              <a:gd name="connsiteX51" fmla="*/ 0 w 541595"/>
              <a:gd name="connsiteY51" fmla="*/ 307173 h 533511"/>
              <a:gd name="connsiteX52" fmla="*/ 0 w 541595"/>
              <a:gd name="connsiteY52" fmla="*/ 226338 h 533511"/>
              <a:gd name="connsiteX53" fmla="*/ 32334 w 541595"/>
              <a:gd name="connsiteY53" fmla="*/ 194004 h 533511"/>
              <a:gd name="connsiteX54" fmla="*/ 64668 w 541595"/>
              <a:gd name="connsiteY54" fmla="*/ 161670 h 533511"/>
              <a:gd name="connsiteX55" fmla="*/ 32334 w 541595"/>
              <a:gd name="connsiteY55" fmla="*/ 129336 h 533511"/>
              <a:gd name="connsiteX56" fmla="*/ 0 w 541595"/>
              <a:gd name="connsiteY56" fmla="*/ 97002 h 533511"/>
              <a:gd name="connsiteX57" fmla="*/ 0 w 541595"/>
              <a:gd name="connsiteY57" fmla="*/ 32334 h 533511"/>
              <a:gd name="connsiteX58" fmla="*/ 32334 w 541595"/>
              <a:gd name="connsiteY58" fmla="*/ 0 h 5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41595" h="533511">
                <a:moveTo>
                  <a:pt x="485010" y="363759"/>
                </a:moveTo>
                <a:lnTo>
                  <a:pt x="509261" y="363759"/>
                </a:lnTo>
                <a:cubicBezTo>
                  <a:pt x="527126" y="363759"/>
                  <a:pt x="541595" y="378227"/>
                  <a:pt x="541595" y="396093"/>
                </a:cubicBezTo>
                <a:lnTo>
                  <a:pt x="541595" y="444594"/>
                </a:lnTo>
                <a:cubicBezTo>
                  <a:pt x="541595" y="462458"/>
                  <a:pt x="527126" y="476928"/>
                  <a:pt x="509261" y="476928"/>
                </a:cubicBezTo>
                <a:lnTo>
                  <a:pt x="485010" y="476928"/>
                </a:lnTo>
                <a:cubicBezTo>
                  <a:pt x="480548" y="476928"/>
                  <a:pt x="476927" y="473306"/>
                  <a:pt x="476927" y="468843"/>
                </a:cubicBezTo>
                <a:lnTo>
                  <a:pt x="476927" y="371841"/>
                </a:lnTo>
                <a:cubicBezTo>
                  <a:pt x="477007" y="367411"/>
                  <a:pt x="480580" y="363838"/>
                  <a:pt x="485010" y="363759"/>
                </a:cubicBezTo>
                <a:close/>
                <a:moveTo>
                  <a:pt x="200471" y="315580"/>
                </a:moveTo>
                <a:cubicBezTo>
                  <a:pt x="174926" y="315580"/>
                  <a:pt x="154232" y="336274"/>
                  <a:pt x="154232" y="361819"/>
                </a:cubicBezTo>
                <a:lnTo>
                  <a:pt x="154232" y="375236"/>
                </a:lnTo>
                <a:cubicBezTo>
                  <a:pt x="154232" y="382996"/>
                  <a:pt x="160538" y="389302"/>
                  <a:pt x="168298" y="389302"/>
                </a:cubicBezTo>
                <a:lnTo>
                  <a:pt x="346135" y="389302"/>
                </a:lnTo>
                <a:cubicBezTo>
                  <a:pt x="353895" y="389302"/>
                  <a:pt x="360201" y="382996"/>
                  <a:pt x="360201" y="375236"/>
                </a:cubicBezTo>
                <a:lnTo>
                  <a:pt x="359878" y="361819"/>
                </a:lnTo>
                <a:cubicBezTo>
                  <a:pt x="359878" y="336274"/>
                  <a:pt x="339185" y="315580"/>
                  <a:pt x="313640" y="315580"/>
                </a:cubicBezTo>
                <a:close/>
                <a:moveTo>
                  <a:pt x="485011" y="210171"/>
                </a:moveTo>
                <a:lnTo>
                  <a:pt x="509261" y="210171"/>
                </a:lnTo>
                <a:cubicBezTo>
                  <a:pt x="527125" y="210171"/>
                  <a:pt x="541595" y="224641"/>
                  <a:pt x="541595" y="242505"/>
                </a:cubicBezTo>
                <a:lnTo>
                  <a:pt x="541595" y="291006"/>
                </a:lnTo>
                <a:cubicBezTo>
                  <a:pt x="541595" y="308871"/>
                  <a:pt x="527125" y="323340"/>
                  <a:pt x="509261" y="323340"/>
                </a:cubicBezTo>
                <a:lnTo>
                  <a:pt x="485011" y="323340"/>
                </a:lnTo>
                <a:cubicBezTo>
                  <a:pt x="480549" y="323340"/>
                  <a:pt x="476927" y="319718"/>
                  <a:pt x="476927" y="315258"/>
                </a:cubicBezTo>
                <a:lnTo>
                  <a:pt x="476927" y="218256"/>
                </a:lnTo>
                <a:cubicBezTo>
                  <a:pt x="477008" y="213826"/>
                  <a:pt x="480581" y="210253"/>
                  <a:pt x="485011" y="210171"/>
                </a:cubicBezTo>
                <a:close/>
                <a:moveTo>
                  <a:pt x="257540" y="161670"/>
                </a:moveTo>
                <a:cubicBezTo>
                  <a:pt x="226192" y="161670"/>
                  <a:pt x="200795" y="187084"/>
                  <a:pt x="200795" y="218417"/>
                </a:cubicBezTo>
                <a:cubicBezTo>
                  <a:pt x="200795" y="249765"/>
                  <a:pt x="226192" y="275162"/>
                  <a:pt x="257540" y="275162"/>
                </a:cubicBezTo>
                <a:cubicBezTo>
                  <a:pt x="288888" y="275162"/>
                  <a:pt x="314286" y="249765"/>
                  <a:pt x="314286" y="218417"/>
                </a:cubicBezTo>
                <a:cubicBezTo>
                  <a:pt x="314286" y="187069"/>
                  <a:pt x="288888" y="161670"/>
                  <a:pt x="257540" y="161670"/>
                </a:cubicBezTo>
                <a:close/>
                <a:moveTo>
                  <a:pt x="485010" y="56586"/>
                </a:moveTo>
                <a:lnTo>
                  <a:pt x="509261" y="56586"/>
                </a:lnTo>
                <a:cubicBezTo>
                  <a:pt x="527126" y="56586"/>
                  <a:pt x="541595" y="71054"/>
                  <a:pt x="541595" y="88920"/>
                </a:cubicBezTo>
                <a:lnTo>
                  <a:pt x="541595" y="137421"/>
                </a:lnTo>
                <a:cubicBezTo>
                  <a:pt x="541595" y="155285"/>
                  <a:pt x="527126" y="169755"/>
                  <a:pt x="509261" y="169755"/>
                </a:cubicBezTo>
                <a:lnTo>
                  <a:pt x="485010" y="169755"/>
                </a:lnTo>
                <a:cubicBezTo>
                  <a:pt x="480548" y="169755"/>
                  <a:pt x="476927" y="166133"/>
                  <a:pt x="476927" y="161670"/>
                </a:cubicBezTo>
                <a:lnTo>
                  <a:pt x="476927" y="64668"/>
                </a:lnTo>
                <a:cubicBezTo>
                  <a:pt x="477007" y="60238"/>
                  <a:pt x="480580" y="56665"/>
                  <a:pt x="485010" y="56586"/>
                </a:cubicBezTo>
                <a:close/>
                <a:moveTo>
                  <a:pt x="32334" y="0"/>
                </a:moveTo>
                <a:lnTo>
                  <a:pt x="404175" y="0"/>
                </a:lnTo>
                <a:cubicBezTo>
                  <a:pt x="422039" y="0"/>
                  <a:pt x="436509" y="14470"/>
                  <a:pt x="436509" y="32334"/>
                </a:cubicBezTo>
                <a:lnTo>
                  <a:pt x="436509" y="501177"/>
                </a:lnTo>
                <a:cubicBezTo>
                  <a:pt x="436509" y="519042"/>
                  <a:pt x="422039" y="533511"/>
                  <a:pt x="404175" y="533511"/>
                </a:cubicBezTo>
                <a:lnTo>
                  <a:pt x="32334" y="533511"/>
                </a:lnTo>
                <a:cubicBezTo>
                  <a:pt x="14469" y="533511"/>
                  <a:pt x="0" y="519042"/>
                  <a:pt x="0" y="501177"/>
                </a:cubicBezTo>
                <a:lnTo>
                  <a:pt x="0" y="436509"/>
                </a:lnTo>
                <a:cubicBezTo>
                  <a:pt x="0" y="418645"/>
                  <a:pt x="14469" y="404175"/>
                  <a:pt x="32334" y="404175"/>
                </a:cubicBezTo>
                <a:cubicBezTo>
                  <a:pt x="50198" y="404175"/>
                  <a:pt x="64668" y="389706"/>
                  <a:pt x="64668" y="371841"/>
                </a:cubicBezTo>
                <a:cubicBezTo>
                  <a:pt x="64668" y="353977"/>
                  <a:pt x="50198" y="339507"/>
                  <a:pt x="32334" y="339507"/>
                </a:cubicBezTo>
                <a:cubicBezTo>
                  <a:pt x="14469" y="339507"/>
                  <a:pt x="0" y="325038"/>
                  <a:pt x="0" y="307173"/>
                </a:cubicBezTo>
                <a:lnTo>
                  <a:pt x="0" y="226338"/>
                </a:lnTo>
                <a:cubicBezTo>
                  <a:pt x="0" y="208474"/>
                  <a:pt x="14469" y="194004"/>
                  <a:pt x="32334" y="194004"/>
                </a:cubicBezTo>
                <a:cubicBezTo>
                  <a:pt x="50198" y="194004"/>
                  <a:pt x="64668" y="179535"/>
                  <a:pt x="64668" y="161670"/>
                </a:cubicBezTo>
                <a:cubicBezTo>
                  <a:pt x="64668" y="143806"/>
                  <a:pt x="50198" y="129336"/>
                  <a:pt x="32334" y="129336"/>
                </a:cubicBezTo>
                <a:cubicBezTo>
                  <a:pt x="14469" y="129336"/>
                  <a:pt x="0" y="114867"/>
                  <a:pt x="0" y="97002"/>
                </a:cubicBezTo>
                <a:lnTo>
                  <a:pt x="0" y="32334"/>
                </a:lnTo>
                <a:cubicBezTo>
                  <a:pt x="0" y="14470"/>
                  <a:pt x="14469" y="0"/>
                  <a:pt x="32334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5193CDC5-E1CF-11C6-0BD0-DF862BB4B805}"/>
              </a:ext>
            </a:extLst>
          </p:cNvPr>
          <p:cNvSpPr/>
          <p:nvPr/>
        </p:nvSpPr>
        <p:spPr>
          <a:xfrm>
            <a:off x="8983830" y="1650000"/>
            <a:ext cx="269630" cy="346716"/>
          </a:xfrm>
          <a:custGeom>
            <a:avLst/>
            <a:gdLst>
              <a:gd name="connsiteX0" fmla="*/ 61567 w 439990"/>
              <a:gd name="connsiteY0" fmla="*/ 366119 h 565782"/>
              <a:gd name="connsiteX1" fmla="*/ 68358 w 439990"/>
              <a:gd name="connsiteY1" fmla="*/ 366119 h 565782"/>
              <a:gd name="connsiteX2" fmla="*/ 183142 w 439990"/>
              <a:gd name="connsiteY2" fmla="*/ 477995 h 565782"/>
              <a:gd name="connsiteX3" fmla="*/ 219519 w 439990"/>
              <a:gd name="connsiteY3" fmla="*/ 489796 h 565782"/>
              <a:gd name="connsiteX4" fmla="*/ 257511 w 439990"/>
              <a:gd name="connsiteY4" fmla="*/ 476540 h 565782"/>
              <a:gd name="connsiteX5" fmla="*/ 368093 w 439990"/>
              <a:gd name="connsiteY5" fmla="*/ 366119 h 565782"/>
              <a:gd name="connsiteX6" fmla="*/ 377471 w 439990"/>
              <a:gd name="connsiteY6" fmla="*/ 366119 h 565782"/>
              <a:gd name="connsiteX7" fmla="*/ 409805 w 439990"/>
              <a:gd name="connsiteY7" fmla="*/ 392148 h 565782"/>
              <a:gd name="connsiteX8" fmla="*/ 439228 w 439990"/>
              <a:gd name="connsiteY8" fmla="*/ 525364 h 565782"/>
              <a:gd name="connsiteX9" fmla="*/ 439988 w 439990"/>
              <a:gd name="connsiteY9" fmla="*/ 532122 h 565782"/>
              <a:gd name="connsiteX10" fmla="*/ 407057 w 439990"/>
              <a:gd name="connsiteY10" fmla="*/ 565782 h 565782"/>
              <a:gd name="connsiteX11" fmla="*/ 33113 w 439990"/>
              <a:gd name="connsiteY11" fmla="*/ 565782 h 565782"/>
              <a:gd name="connsiteX12" fmla="*/ 26033 w 439990"/>
              <a:gd name="connsiteY12" fmla="*/ 565006 h 565782"/>
              <a:gd name="connsiteX13" fmla="*/ 779 w 439990"/>
              <a:gd name="connsiteY13" fmla="*/ 525527 h 565782"/>
              <a:gd name="connsiteX14" fmla="*/ 29233 w 439990"/>
              <a:gd name="connsiteY14" fmla="*/ 392472 h 565782"/>
              <a:gd name="connsiteX15" fmla="*/ 61567 w 439990"/>
              <a:gd name="connsiteY15" fmla="*/ 366119 h 565782"/>
              <a:gd name="connsiteX16" fmla="*/ 220166 w 439990"/>
              <a:gd name="connsiteY16" fmla="*/ 108094 h 565782"/>
              <a:gd name="connsiteX17" fmla="*/ 149031 w 439990"/>
              <a:gd name="connsiteY17" fmla="*/ 179227 h 565782"/>
              <a:gd name="connsiteX18" fmla="*/ 149031 w 439990"/>
              <a:gd name="connsiteY18" fmla="*/ 179390 h 565782"/>
              <a:gd name="connsiteX19" fmla="*/ 220166 w 439990"/>
              <a:gd name="connsiteY19" fmla="*/ 250524 h 565782"/>
              <a:gd name="connsiteX20" fmla="*/ 220327 w 439990"/>
              <a:gd name="connsiteY20" fmla="*/ 250524 h 565782"/>
              <a:gd name="connsiteX21" fmla="*/ 291301 w 439990"/>
              <a:gd name="connsiteY21" fmla="*/ 179227 h 565782"/>
              <a:gd name="connsiteX22" fmla="*/ 220166 w 439990"/>
              <a:gd name="connsiteY22" fmla="*/ 108094 h 565782"/>
              <a:gd name="connsiteX23" fmla="*/ 220263 w 439990"/>
              <a:gd name="connsiteY23" fmla="*/ 0 h 565782"/>
              <a:gd name="connsiteX24" fmla="*/ 399457 w 439990"/>
              <a:gd name="connsiteY24" fmla="*/ 179712 h 565782"/>
              <a:gd name="connsiteX25" fmla="*/ 232937 w 439990"/>
              <a:gd name="connsiteY25" fmla="*/ 445175 h 565782"/>
              <a:gd name="connsiteX26" fmla="*/ 206908 w 439990"/>
              <a:gd name="connsiteY26" fmla="*/ 445175 h 565782"/>
              <a:gd name="connsiteX27" fmla="*/ 41682 w 439990"/>
              <a:gd name="connsiteY27" fmla="*/ 198305 h 565782"/>
              <a:gd name="connsiteX28" fmla="*/ 200441 w 439990"/>
              <a:gd name="connsiteY28" fmla="*/ 1067 h 565782"/>
              <a:gd name="connsiteX29" fmla="*/ 220263 w 439990"/>
              <a:gd name="connsiteY29" fmla="*/ 0 h 56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9990" h="565782">
                <a:moveTo>
                  <a:pt x="61567" y="366119"/>
                </a:moveTo>
                <a:lnTo>
                  <a:pt x="68358" y="366119"/>
                </a:lnTo>
                <a:cubicBezTo>
                  <a:pt x="100917" y="408849"/>
                  <a:pt x="139590" y="446550"/>
                  <a:pt x="183142" y="477995"/>
                </a:cubicBezTo>
                <a:cubicBezTo>
                  <a:pt x="193732" y="485626"/>
                  <a:pt x="206457" y="489749"/>
                  <a:pt x="219519" y="489796"/>
                </a:cubicBezTo>
                <a:cubicBezTo>
                  <a:pt x="233308" y="489781"/>
                  <a:pt x="246695" y="485108"/>
                  <a:pt x="257511" y="476540"/>
                </a:cubicBezTo>
                <a:cubicBezTo>
                  <a:pt x="299093" y="444771"/>
                  <a:pt x="336277" y="407653"/>
                  <a:pt x="368093" y="366119"/>
                </a:cubicBezTo>
                <a:lnTo>
                  <a:pt x="377471" y="366119"/>
                </a:lnTo>
                <a:cubicBezTo>
                  <a:pt x="392991" y="366200"/>
                  <a:pt x="406410" y="376999"/>
                  <a:pt x="409805" y="392148"/>
                </a:cubicBezTo>
                <a:lnTo>
                  <a:pt x="439228" y="525364"/>
                </a:lnTo>
                <a:cubicBezTo>
                  <a:pt x="439713" y="527579"/>
                  <a:pt x="439973" y="529843"/>
                  <a:pt x="439988" y="532122"/>
                </a:cubicBezTo>
                <a:cubicBezTo>
                  <a:pt x="440198" y="550504"/>
                  <a:pt x="425454" y="565589"/>
                  <a:pt x="407057" y="565782"/>
                </a:cubicBezTo>
                <a:lnTo>
                  <a:pt x="33113" y="565782"/>
                </a:lnTo>
                <a:cubicBezTo>
                  <a:pt x="30736" y="565782"/>
                  <a:pt x="28360" y="565522"/>
                  <a:pt x="26033" y="565006"/>
                </a:cubicBezTo>
                <a:cubicBezTo>
                  <a:pt x="8152" y="561077"/>
                  <a:pt x="-3149" y="543406"/>
                  <a:pt x="779" y="525527"/>
                </a:cubicBezTo>
                <a:lnTo>
                  <a:pt x="29233" y="392472"/>
                </a:lnTo>
                <a:cubicBezTo>
                  <a:pt x="32548" y="377227"/>
                  <a:pt x="45967" y="366298"/>
                  <a:pt x="61567" y="366119"/>
                </a:cubicBezTo>
                <a:close/>
                <a:moveTo>
                  <a:pt x="220166" y="108094"/>
                </a:moveTo>
                <a:cubicBezTo>
                  <a:pt x="180880" y="108094"/>
                  <a:pt x="149031" y="139942"/>
                  <a:pt x="149031" y="179227"/>
                </a:cubicBezTo>
                <a:cubicBezTo>
                  <a:pt x="149031" y="179276"/>
                  <a:pt x="149031" y="179340"/>
                  <a:pt x="149031" y="179390"/>
                </a:cubicBezTo>
                <a:cubicBezTo>
                  <a:pt x="149031" y="218674"/>
                  <a:pt x="180880" y="250524"/>
                  <a:pt x="220166" y="250524"/>
                </a:cubicBezTo>
                <a:lnTo>
                  <a:pt x="220327" y="250524"/>
                </a:lnTo>
                <a:cubicBezTo>
                  <a:pt x="259613" y="250426"/>
                  <a:pt x="291397" y="218513"/>
                  <a:pt x="291301" y="179227"/>
                </a:cubicBezTo>
                <a:cubicBezTo>
                  <a:pt x="291301" y="139942"/>
                  <a:pt x="259450" y="108094"/>
                  <a:pt x="220166" y="108094"/>
                </a:cubicBezTo>
                <a:close/>
                <a:moveTo>
                  <a:pt x="220263" y="0"/>
                </a:moveTo>
                <a:cubicBezTo>
                  <a:pt x="319381" y="146"/>
                  <a:pt x="399603" y="80609"/>
                  <a:pt x="399457" y="179712"/>
                </a:cubicBezTo>
                <a:cubicBezTo>
                  <a:pt x="399457" y="304845"/>
                  <a:pt x="273840" y="412841"/>
                  <a:pt x="232937" y="445175"/>
                </a:cubicBezTo>
                <a:cubicBezTo>
                  <a:pt x="225226" y="450963"/>
                  <a:pt x="214621" y="450963"/>
                  <a:pt x="206908" y="445175"/>
                </a:cubicBezTo>
                <a:cubicBezTo>
                  <a:pt x="167622" y="416721"/>
                  <a:pt x="52513" y="323438"/>
                  <a:pt x="41682" y="198305"/>
                </a:cubicBezTo>
                <a:cubicBezTo>
                  <a:pt x="33922" y="100866"/>
                  <a:pt x="103585" y="14308"/>
                  <a:pt x="200441" y="1067"/>
                </a:cubicBezTo>
                <a:cubicBezTo>
                  <a:pt x="207022" y="339"/>
                  <a:pt x="213650" y="-15"/>
                  <a:pt x="220263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883C463C-3C68-AF11-6D55-CAE4B2230898}"/>
              </a:ext>
            </a:extLst>
          </p:cNvPr>
          <p:cNvSpPr/>
          <p:nvPr/>
        </p:nvSpPr>
        <p:spPr>
          <a:xfrm>
            <a:off x="2862332" y="4228586"/>
            <a:ext cx="414268" cy="390193"/>
          </a:xfrm>
          <a:custGeom>
            <a:avLst/>
            <a:gdLst>
              <a:gd name="connsiteX0" fmla="*/ 546720 w 572796"/>
              <a:gd name="connsiteY0" fmla="*/ 609 h 539509"/>
              <a:gd name="connsiteX1" fmla="*/ 572177 w 572796"/>
              <a:gd name="connsiteY1" fmla="*/ 38602 h 539509"/>
              <a:gd name="connsiteX2" fmla="*/ 467898 w 572796"/>
              <a:gd name="connsiteY2" fmla="*/ 468805 h 539509"/>
              <a:gd name="connsiteX3" fmla="*/ 465210 w 572796"/>
              <a:gd name="connsiteY3" fmla="*/ 476031 h 539509"/>
              <a:gd name="connsiteX4" fmla="*/ 421662 w 572796"/>
              <a:gd name="connsiteY4" fmla="*/ 489984 h 539509"/>
              <a:gd name="connsiteX5" fmla="*/ 289578 w 572796"/>
              <a:gd name="connsiteY5" fmla="*/ 421759 h 539509"/>
              <a:gd name="connsiteX6" fmla="*/ 227172 w 572796"/>
              <a:gd name="connsiteY6" fmla="*/ 523934 h 539509"/>
              <a:gd name="connsiteX7" fmla="*/ 200115 w 572796"/>
              <a:gd name="connsiteY7" fmla="*/ 539504 h 539509"/>
              <a:gd name="connsiteX8" fmla="*/ 167192 w 572796"/>
              <a:gd name="connsiteY8" fmla="*/ 507767 h 539509"/>
              <a:gd name="connsiteX9" fmla="*/ 167192 w 572796"/>
              <a:gd name="connsiteY9" fmla="*/ 394598 h 539509"/>
              <a:gd name="connsiteX10" fmla="*/ 177217 w 572796"/>
              <a:gd name="connsiteY10" fmla="*/ 371157 h 539509"/>
              <a:gd name="connsiteX11" fmla="*/ 434595 w 572796"/>
              <a:gd name="connsiteY11" fmla="*/ 125579 h 539509"/>
              <a:gd name="connsiteX12" fmla="*/ 433704 w 572796"/>
              <a:gd name="connsiteY12" fmla="*/ 122913 h 539509"/>
              <a:gd name="connsiteX13" fmla="*/ 427804 w 572796"/>
              <a:gd name="connsiteY13" fmla="*/ 122185 h 539509"/>
              <a:gd name="connsiteX14" fmla="*/ 120632 w 572796"/>
              <a:gd name="connsiteY14" fmla="*/ 335912 h 539509"/>
              <a:gd name="connsiteX15" fmla="*/ 17487 w 572796"/>
              <a:gd name="connsiteY15" fmla="*/ 282561 h 539509"/>
              <a:gd name="connsiteX16" fmla="*/ 2698 w 572796"/>
              <a:gd name="connsiteY16" fmla="*/ 266749 h 539509"/>
              <a:gd name="connsiteX17" fmla="*/ 19427 w 572796"/>
              <a:gd name="connsiteY17" fmla="*/ 224199 h 539509"/>
              <a:gd name="connsiteX18" fmla="*/ 527878 w 572796"/>
              <a:gd name="connsiteY18" fmla="*/ 2549 h 539509"/>
              <a:gd name="connsiteX19" fmla="*/ 546720 w 572796"/>
              <a:gd name="connsiteY19" fmla="*/ 609 h 53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2796" h="539509">
                <a:moveTo>
                  <a:pt x="546720" y="609"/>
                </a:moveTo>
                <a:cubicBezTo>
                  <a:pt x="564238" y="4068"/>
                  <a:pt x="575636" y="21075"/>
                  <a:pt x="572177" y="38602"/>
                </a:cubicBezTo>
                <a:lnTo>
                  <a:pt x="467898" y="468805"/>
                </a:lnTo>
                <a:cubicBezTo>
                  <a:pt x="467294" y="471311"/>
                  <a:pt x="466393" y="473736"/>
                  <a:pt x="465210" y="476031"/>
                </a:cubicBezTo>
                <a:cubicBezTo>
                  <a:pt x="457036" y="491908"/>
                  <a:pt x="437538" y="498164"/>
                  <a:pt x="421662" y="489984"/>
                </a:cubicBezTo>
                <a:lnTo>
                  <a:pt x="289578" y="421759"/>
                </a:lnTo>
                <a:lnTo>
                  <a:pt x="227172" y="523934"/>
                </a:lnTo>
                <a:cubicBezTo>
                  <a:pt x="221422" y="533424"/>
                  <a:pt x="211207" y="539293"/>
                  <a:pt x="200115" y="539504"/>
                </a:cubicBezTo>
                <a:cubicBezTo>
                  <a:pt x="182261" y="539826"/>
                  <a:pt x="167522" y="525616"/>
                  <a:pt x="167192" y="507767"/>
                </a:cubicBezTo>
                <a:lnTo>
                  <a:pt x="167192" y="394598"/>
                </a:lnTo>
                <a:cubicBezTo>
                  <a:pt x="167182" y="385738"/>
                  <a:pt x="170806" y="377267"/>
                  <a:pt x="177217" y="371157"/>
                </a:cubicBezTo>
                <a:lnTo>
                  <a:pt x="434595" y="125579"/>
                </a:lnTo>
                <a:cubicBezTo>
                  <a:pt x="434614" y="124609"/>
                  <a:pt x="434300" y="123672"/>
                  <a:pt x="433704" y="122913"/>
                </a:cubicBezTo>
                <a:cubicBezTo>
                  <a:pt x="432277" y="121085"/>
                  <a:pt x="429636" y="120762"/>
                  <a:pt x="427804" y="122185"/>
                </a:cubicBezTo>
                <a:lnTo>
                  <a:pt x="120632" y="335912"/>
                </a:lnTo>
                <a:lnTo>
                  <a:pt x="17487" y="282561"/>
                </a:lnTo>
                <a:cubicBezTo>
                  <a:pt x="10888" y="279150"/>
                  <a:pt x="5665" y="273572"/>
                  <a:pt x="2698" y="266749"/>
                </a:cubicBezTo>
                <a:cubicBezTo>
                  <a:pt x="-4434" y="250389"/>
                  <a:pt x="3056" y="231328"/>
                  <a:pt x="19427" y="224199"/>
                </a:cubicBezTo>
                <a:lnTo>
                  <a:pt x="527878" y="2549"/>
                </a:lnTo>
                <a:cubicBezTo>
                  <a:pt x="533826" y="42"/>
                  <a:pt x="540388" y="-637"/>
                  <a:pt x="546720" y="609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id="{A3BC4B26-BCBC-CDD6-A328-689EBC97DB2C}"/>
              </a:ext>
            </a:extLst>
          </p:cNvPr>
          <p:cNvSpPr/>
          <p:nvPr/>
        </p:nvSpPr>
        <p:spPr>
          <a:xfrm>
            <a:off x="5935387" y="4255579"/>
            <a:ext cx="346716" cy="336208"/>
          </a:xfrm>
          <a:custGeom>
            <a:avLst/>
            <a:gdLst>
              <a:gd name="connsiteX0" fmla="*/ 163288 w 533512"/>
              <a:gd name="connsiteY0" fmla="*/ 408862 h 517343"/>
              <a:gd name="connsiteX1" fmla="*/ 143080 w 533512"/>
              <a:gd name="connsiteY1" fmla="*/ 429071 h 517343"/>
              <a:gd name="connsiteX2" fmla="*/ 163288 w 533512"/>
              <a:gd name="connsiteY2" fmla="*/ 449281 h 517343"/>
              <a:gd name="connsiteX3" fmla="*/ 276457 w 533512"/>
              <a:gd name="connsiteY3" fmla="*/ 449281 h 517343"/>
              <a:gd name="connsiteX4" fmla="*/ 276472 w 533512"/>
              <a:gd name="connsiteY4" fmla="*/ 449281 h 517343"/>
              <a:gd name="connsiteX5" fmla="*/ 296019 w 533512"/>
              <a:gd name="connsiteY5" fmla="*/ 428426 h 517343"/>
              <a:gd name="connsiteX6" fmla="*/ 276457 w 533512"/>
              <a:gd name="connsiteY6" fmla="*/ 408862 h 517343"/>
              <a:gd name="connsiteX7" fmla="*/ 163288 w 533512"/>
              <a:gd name="connsiteY7" fmla="*/ 328027 h 517343"/>
              <a:gd name="connsiteX8" fmla="*/ 143080 w 533512"/>
              <a:gd name="connsiteY8" fmla="*/ 348236 h 517343"/>
              <a:gd name="connsiteX9" fmla="*/ 163288 w 533512"/>
              <a:gd name="connsiteY9" fmla="*/ 368446 h 517343"/>
              <a:gd name="connsiteX10" fmla="*/ 357292 w 533512"/>
              <a:gd name="connsiteY10" fmla="*/ 368446 h 517343"/>
              <a:gd name="connsiteX11" fmla="*/ 357307 w 533512"/>
              <a:gd name="connsiteY11" fmla="*/ 368446 h 517343"/>
              <a:gd name="connsiteX12" fmla="*/ 376854 w 533512"/>
              <a:gd name="connsiteY12" fmla="*/ 347591 h 517343"/>
              <a:gd name="connsiteX13" fmla="*/ 357292 w 533512"/>
              <a:gd name="connsiteY13" fmla="*/ 328027 h 517343"/>
              <a:gd name="connsiteX14" fmla="*/ 300871 w 533512"/>
              <a:gd name="connsiteY14" fmla="*/ 84511 h 517343"/>
              <a:gd name="connsiteX15" fmla="*/ 291655 w 533512"/>
              <a:gd name="connsiteY15" fmla="*/ 90535 h 517343"/>
              <a:gd name="connsiteX16" fmla="*/ 231675 w 533512"/>
              <a:gd name="connsiteY16" fmla="*/ 180584 h 517343"/>
              <a:gd name="connsiteX17" fmla="*/ 207586 w 533512"/>
              <a:gd name="connsiteY17" fmla="*/ 137420 h 517343"/>
              <a:gd name="connsiteX18" fmla="*/ 202574 w 533512"/>
              <a:gd name="connsiteY18" fmla="*/ 132407 h 517343"/>
              <a:gd name="connsiteX19" fmla="*/ 182850 w 533512"/>
              <a:gd name="connsiteY19" fmla="*/ 137420 h 517343"/>
              <a:gd name="connsiteX20" fmla="*/ 154073 w 533512"/>
              <a:gd name="connsiteY20" fmla="*/ 184788 h 517343"/>
              <a:gd name="connsiteX21" fmla="*/ 151194 w 533512"/>
              <a:gd name="connsiteY21" fmla="*/ 194989 h 517343"/>
              <a:gd name="connsiteX22" fmla="*/ 168300 w 533512"/>
              <a:gd name="connsiteY22" fmla="*/ 210170 h 517343"/>
              <a:gd name="connsiteX23" fmla="*/ 365376 w 533512"/>
              <a:gd name="connsiteY23" fmla="*/ 210170 h 517343"/>
              <a:gd name="connsiteX24" fmla="*/ 377274 w 533512"/>
              <a:gd name="connsiteY24" fmla="*/ 206290 h 517343"/>
              <a:gd name="connsiteX25" fmla="*/ 378957 w 533512"/>
              <a:gd name="connsiteY25" fmla="*/ 183495 h 517343"/>
              <a:gd name="connsiteX26" fmla="*/ 315419 w 533512"/>
              <a:gd name="connsiteY26" fmla="*/ 90535 h 517343"/>
              <a:gd name="connsiteX27" fmla="*/ 311653 w 533512"/>
              <a:gd name="connsiteY27" fmla="*/ 86769 h 517343"/>
              <a:gd name="connsiteX28" fmla="*/ 300871 w 533512"/>
              <a:gd name="connsiteY28" fmla="*/ 84511 h 517343"/>
              <a:gd name="connsiteX29" fmla="*/ 509262 w 533512"/>
              <a:gd name="connsiteY29" fmla="*/ 64668 h 517343"/>
              <a:gd name="connsiteX30" fmla="*/ 533512 w 533512"/>
              <a:gd name="connsiteY30" fmla="*/ 88919 h 517343"/>
              <a:gd name="connsiteX31" fmla="*/ 533512 w 533512"/>
              <a:gd name="connsiteY31" fmla="*/ 428426 h 517343"/>
              <a:gd name="connsiteX32" fmla="*/ 509262 w 533512"/>
              <a:gd name="connsiteY32" fmla="*/ 452675 h 517343"/>
              <a:gd name="connsiteX33" fmla="*/ 485011 w 533512"/>
              <a:gd name="connsiteY33" fmla="*/ 428426 h 517343"/>
              <a:gd name="connsiteX34" fmla="*/ 485011 w 533512"/>
              <a:gd name="connsiteY34" fmla="*/ 88919 h 517343"/>
              <a:gd name="connsiteX35" fmla="*/ 509262 w 533512"/>
              <a:gd name="connsiteY35" fmla="*/ 64668 h 517343"/>
              <a:gd name="connsiteX36" fmla="*/ 24252 w 533512"/>
              <a:gd name="connsiteY36" fmla="*/ 64668 h 517343"/>
              <a:gd name="connsiteX37" fmla="*/ 48501 w 533512"/>
              <a:gd name="connsiteY37" fmla="*/ 88919 h 517343"/>
              <a:gd name="connsiteX38" fmla="*/ 48501 w 533512"/>
              <a:gd name="connsiteY38" fmla="*/ 428426 h 517343"/>
              <a:gd name="connsiteX39" fmla="*/ 24252 w 533512"/>
              <a:gd name="connsiteY39" fmla="*/ 452675 h 517343"/>
              <a:gd name="connsiteX40" fmla="*/ 0 w 533512"/>
              <a:gd name="connsiteY40" fmla="*/ 428426 h 517343"/>
              <a:gd name="connsiteX41" fmla="*/ 0 w 533512"/>
              <a:gd name="connsiteY41" fmla="*/ 88919 h 517343"/>
              <a:gd name="connsiteX42" fmla="*/ 24252 w 533512"/>
              <a:gd name="connsiteY42" fmla="*/ 64668 h 517343"/>
              <a:gd name="connsiteX43" fmla="*/ 121254 w 533512"/>
              <a:gd name="connsiteY43" fmla="*/ 0 h 517343"/>
              <a:gd name="connsiteX44" fmla="*/ 412260 w 533512"/>
              <a:gd name="connsiteY44" fmla="*/ 0 h 517343"/>
              <a:gd name="connsiteX45" fmla="*/ 444594 w 533512"/>
              <a:gd name="connsiteY45" fmla="*/ 32333 h 517343"/>
              <a:gd name="connsiteX46" fmla="*/ 444594 w 533512"/>
              <a:gd name="connsiteY46" fmla="*/ 485009 h 517343"/>
              <a:gd name="connsiteX47" fmla="*/ 412260 w 533512"/>
              <a:gd name="connsiteY47" fmla="*/ 517343 h 517343"/>
              <a:gd name="connsiteX48" fmla="*/ 121254 w 533512"/>
              <a:gd name="connsiteY48" fmla="*/ 517343 h 517343"/>
              <a:gd name="connsiteX49" fmla="*/ 88920 w 533512"/>
              <a:gd name="connsiteY49" fmla="*/ 485009 h 517343"/>
              <a:gd name="connsiteX50" fmla="*/ 88920 w 533512"/>
              <a:gd name="connsiteY50" fmla="*/ 32333 h 517343"/>
              <a:gd name="connsiteX51" fmla="*/ 121254 w 533512"/>
              <a:gd name="connsiteY51" fmla="*/ 0 h 51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33512" h="517343">
                <a:moveTo>
                  <a:pt x="163288" y="408862"/>
                </a:moveTo>
                <a:cubicBezTo>
                  <a:pt x="152133" y="408862"/>
                  <a:pt x="143080" y="417916"/>
                  <a:pt x="143080" y="429071"/>
                </a:cubicBezTo>
                <a:cubicBezTo>
                  <a:pt x="143080" y="440227"/>
                  <a:pt x="152133" y="449281"/>
                  <a:pt x="163288" y="449281"/>
                </a:cubicBezTo>
                <a:lnTo>
                  <a:pt x="276457" y="449281"/>
                </a:lnTo>
                <a:cubicBezTo>
                  <a:pt x="276457" y="449281"/>
                  <a:pt x="276472" y="449281"/>
                  <a:pt x="276472" y="449281"/>
                </a:cubicBezTo>
                <a:cubicBezTo>
                  <a:pt x="287629" y="448924"/>
                  <a:pt x="296375" y="439580"/>
                  <a:pt x="296019" y="428426"/>
                </a:cubicBezTo>
                <a:cubicBezTo>
                  <a:pt x="295679" y="417771"/>
                  <a:pt x="287111" y="409202"/>
                  <a:pt x="276457" y="408862"/>
                </a:cubicBezTo>
                <a:close/>
                <a:moveTo>
                  <a:pt x="163288" y="328027"/>
                </a:moveTo>
                <a:cubicBezTo>
                  <a:pt x="152133" y="328027"/>
                  <a:pt x="143080" y="337081"/>
                  <a:pt x="143080" y="348236"/>
                </a:cubicBezTo>
                <a:cubicBezTo>
                  <a:pt x="143080" y="359392"/>
                  <a:pt x="152133" y="368446"/>
                  <a:pt x="163288" y="368446"/>
                </a:cubicBezTo>
                <a:lnTo>
                  <a:pt x="357292" y="368446"/>
                </a:lnTo>
                <a:cubicBezTo>
                  <a:pt x="357292" y="368446"/>
                  <a:pt x="357307" y="368446"/>
                  <a:pt x="357307" y="368446"/>
                </a:cubicBezTo>
                <a:cubicBezTo>
                  <a:pt x="368464" y="368089"/>
                  <a:pt x="377210" y="358745"/>
                  <a:pt x="376854" y="347591"/>
                </a:cubicBezTo>
                <a:cubicBezTo>
                  <a:pt x="376514" y="336936"/>
                  <a:pt x="367946" y="328367"/>
                  <a:pt x="357292" y="328027"/>
                </a:cubicBezTo>
                <a:close/>
                <a:moveTo>
                  <a:pt x="300871" y="84511"/>
                </a:moveTo>
                <a:cubicBezTo>
                  <a:pt x="297252" y="85192"/>
                  <a:pt x="293893" y="87254"/>
                  <a:pt x="291655" y="90535"/>
                </a:cubicBezTo>
                <a:lnTo>
                  <a:pt x="231675" y="180584"/>
                </a:lnTo>
                <a:lnTo>
                  <a:pt x="207586" y="137420"/>
                </a:lnTo>
                <a:cubicBezTo>
                  <a:pt x="206357" y="135349"/>
                  <a:pt x="204643" y="133636"/>
                  <a:pt x="202574" y="132407"/>
                </a:cubicBezTo>
                <a:cubicBezTo>
                  <a:pt x="195736" y="128350"/>
                  <a:pt x="186908" y="130579"/>
                  <a:pt x="182850" y="137420"/>
                </a:cubicBezTo>
                <a:lnTo>
                  <a:pt x="154073" y="184788"/>
                </a:lnTo>
                <a:cubicBezTo>
                  <a:pt x="151987" y="187762"/>
                  <a:pt x="150984" y="191367"/>
                  <a:pt x="151194" y="194989"/>
                </a:cubicBezTo>
                <a:cubicBezTo>
                  <a:pt x="151729" y="203914"/>
                  <a:pt x="159393" y="210703"/>
                  <a:pt x="168300" y="210170"/>
                </a:cubicBezTo>
                <a:lnTo>
                  <a:pt x="365376" y="210170"/>
                </a:lnTo>
                <a:cubicBezTo>
                  <a:pt x="369708" y="210527"/>
                  <a:pt x="373992" y="209135"/>
                  <a:pt x="377274" y="206290"/>
                </a:cubicBezTo>
                <a:cubicBezTo>
                  <a:pt x="384048" y="200470"/>
                  <a:pt x="384792" y="190252"/>
                  <a:pt x="378957" y="183495"/>
                </a:cubicBezTo>
                <a:lnTo>
                  <a:pt x="315419" y="90535"/>
                </a:lnTo>
                <a:cubicBezTo>
                  <a:pt x="314418" y="89048"/>
                  <a:pt x="313124" y="87770"/>
                  <a:pt x="311653" y="86769"/>
                </a:cubicBezTo>
                <a:cubicBezTo>
                  <a:pt x="308371" y="84529"/>
                  <a:pt x="304491" y="83830"/>
                  <a:pt x="300871" y="84511"/>
                </a:cubicBezTo>
                <a:close/>
                <a:moveTo>
                  <a:pt x="509262" y="64668"/>
                </a:moveTo>
                <a:cubicBezTo>
                  <a:pt x="522647" y="64668"/>
                  <a:pt x="533512" y="75533"/>
                  <a:pt x="533512" y="88919"/>
                </a:cubicBezTo>
                <a:lnTo>
                  <a:pt x="533512" y="428426"/>
                </a:lnTo>
                <a:cubicBezTo>
                  <a:pt x="533512" y="441811"/>
                  <a:pt x="522647" y="452675"/>
                  <a:pt x="509262" y="452675"/>
                </a:cubicBezTo>
                <a:cubicBezTo>
                  <a:pt x="495875" y="452675"/>
                  <a:pt x="485011" y="441811"/>
                  <a:pt x="485011" y="428426"/>
                </a:cubicBezTo>
                <a:lnTo>
                  <a:pt x="485011" y="88919"/>
                </a:lnTo>
                <a:cubicBezTo>
                  <a:pt x="485011" y="75533"/>
                  <a:pt x="495875" y="64668"/>
                  <a:pt x="509262" y="64668"/>
                </a:cubicBezTo>
                <a:close/>
                <a:moveTo>
                  <a:pt x="24252" y="64668"/>
                </a:moveTo>
                <a:cubicBezTo>
                  <a:pt x="37637" y="64668"/>
                  <a:pt x="48501" y="75533"/>
                  <a:pt x="48501" y="88919"/>
                </a:cubicBezTo>
                <a:lnTo>
                  <a:pt x="48501" y="428426"/>
                </a:lnTo>
                <a:cubicBezTo>
                  <a:pt x="48501" y="441811"/>
                  <a:pt x="37637" y="452675"/>
                  <a:pt x="24252" y="452675"/>
                </a:cubicBezTo>
                <a:cubicBezTo>
                  <a:pt x="10865" y="452675"/>
                  <a:pt x="0" y="441811"/>
                  <a:pt x="0" y="428426"/>
                </a:cubicBezTo>
                <a:lnTo>
                  <a:pt x="0" y="88919"/>
                </a:lnTo>
                <a:cubicBezTo>
                  <a:pt x="0" y="75533"/>
                  <a:pt x="10865" y="64668"/>
                  <a:pt x="24252" y="64668"/>
                </a:cubicBezTo>
                <a:close/>
                <a:moveTo>
                  <a:pt x="121254" y="0"/>
                </a:moveTo>
                <a:lnTo>
                  <a:pt x="412260" y="0"/>
                </a:lnTo>
                <a:cubicBezTo>
                  <a:pt x="430124" y="0"/>
                  <a:pt x="444594" y="14470"/>
                  <a:pt x="444594" y="32333"/>
                </a:cubicBezTo>
                <a:lnTo>
                  <a:pt x="444594" y="485009"/>
                </a:lnTo>
                <a:cubicBezTo>
                  <a:pt x="444594" y="502874"/>
                  <a:pt x="430124" y="517343"/>
                  <a:pt x="412260" y="517343"/>
                </a:cubicBezTo>
                <a:lnTo>
                  <a:pt x="121254" y="517343"/>
                </a:lnTo>
                <a:cubicBezTo>
                  <a:pt x="103389" y="517343"/>
                  <a:pt x="88920" y="502874"/>
                  <a:pt x="88920" y="485009"/>
                </a:cubicBezTo>
                <a:lnTo>
                  <a:pt x="88920" y="32333"/>
                </a:lnTo>
                <a:cubicBezTo>
                  <a:pt x="88920" y="14470"/>
                  <a:pt x="103389" y="0"/>
                  <a:pt x="121254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">
            <a:extLst>
              <a:ext uri="{FF2B5EF4-FFF2-40B4-BE49-F238E27FC236}">
                <a16:creationId xmlns:a16="http://schemas.microsoft.com/office/drawing/2014/main" id="{58D9028A-09F5-908F-B374-59DF0A911184}"/>
              </a:ext>
            </a:extLst>
          </p:cNvPr>
          <p:cNvSpPr/>
          <p:nvPr/>
        </p:nvSpPr>
        <p:spPr>
          <a:xfrm>
            <a:off x="8945287" y="4303000"/>
            <a:ext cx="346716" cy="241366"/>
          </a:xfrm>
          <a:custGeom>
            <a:avLst/>
            <a:gdLst>
              <a:gd name="connsiteX0" fmla="*/ 238140 w 592199"/>
              <a:gd name="connsiteY0" fmla="*/ 237332 h 412260"/>
              <a:gd name="connsiteX1" fmla="*/ 248650 w 592199"/>
              <a:gd name="connsiteY1" fmla="*/ 237332 h 412260"/>
              <a:gd name="connsiteX2" fmla="*/ 275002 w 592199"/>
              <a:gd name="connsiteY2" fmla="*/ 259966 h 412260"/>
              <a:gd name="connsiteX3" fmla="*/ 317198 w 592199"/>
              <a:gd name="connsiteY3" fmla="*/ 259966 h 412260"/>
              <a:gd name="connsiteX4" fmla="*/ 343549 w 592199"/>
              <a:gd name="connsiteY4" fmla="*/ 237332 h 412260"/>
              <a:gd name="connsiteX5" fmla="*/ 354059 w 592199"/>
              <a:gd name="connsiteY5" fmla="*/ 237332 h 412260"/>
              <a:gd name="connsiteX6" fmla="*/ 540786 w 592199"/>
              <a:gd name="connsiteY6" fmla="*/ 398033 h 412260"/>
              <a:gd name="connsiteX7" fmla="*/ 543615 w 592199"/>
              <a:gd name="connsiteY7" fmla="*/ 404257 h 412260"/>
              <a:gd name="connsiteX8" fmla="*/ 535451 w 592199"/>
              <a:gd name="connsiteY8" fmla="*/ 412260 h 412260"/>
              <a:gd name="connsiteX9" fmla="*/ 55777 w 592199"/>
              <a:gd name="connsiteY9" fmla="*/ 412260 h 412260"/>
              <a:gd name="connsiteX10" fmla="*/ 49552 w 592199"/>
              <a:gd name="connsiteY10" fmla="*/ 409431 h 412260"/>
              <a:gd name="connsiteX11" fmla="*/ 50442 w 592199"/>
              <a:gd name="connsiteY11" fmla="*/ 398033 h 412260"/>
              <a:gd name="connsiteX12" fmla="*/ 13420 w 592199"/>
              <a:gd name="connsiteY12" fmla="*/ 35246 h 412260"/>
              <a:gd name="connsiteX13" fmla="*/ 205159 w 592199"/>
              <a:gd name="connsiteY13" fmla="*/ 199989 h 412260"/>
              <a:gd name="connsiteX14" fmla="*/ 206308 w 592199"/>
              <a:gd name="connsiteY14" fmla="*/ 201136 h 412260"/>
              <a:gd name="connsiteX15" fmla="*/ 205159 w 592199"/>
              <a:gd name="connsiteY15" fmla="*/ 212276 h 412260"/>
              <a:gd name="connsiteX16" fmla="*/ 13420 w 592199"/>
              <a:gd name="connsiteY16" fmla="*/ 377016 h 412260"/>
              <a:gd name="connsiteX17" fmla="*/ 8020 w 592199"/>
              <a:gd name="connsiteY17" fmla="*/ 379022 h 412260"/>
              <a:gd name="connsiteX18" fmla="*/ 0 w 592199"/>
              <a:gd name="connsiteY18" fmla="*/ 370874 h 412260"/>
              <a:gd name="connsiteX19" fmla="*/ 0 w 592199"/>
              <a:gd name="connsiteY19" fmla="*/ 41388 h 412260"/>
              <a:gd name="connsiteX20" fmla="*/ 2005 w 592199"/>
              <a:gd name="connsiteY20" fmla="*/ 35989 h 412260"/>
              <a:gd name="connsiteX21" fmla="*/ 13420 w 592199"/>
              <a:gd name="connsiteY21" fmla="*/ 35246 h 412260"/>
              <a:gd name="connsiteX22" fmla="*/ 584181 w 592199"/>
              <a:gd name="connsiteY22" fmla="*/ 33241 h 412260"/>
              <a:gd name="connsiteX23" fmla="*/ 592199 w 592199"/>
              <a:gd name="connsiteY23" fmla="*/ 41388 h 412260"/>
              <a:gd name="connsiteX24" fmla="*/ 592199 w 592199"/>
              <a:gd name="connsiteY24" fmla="*/ 370874 h 412260"/>
              <a:gd name="connsiteX25" fmla="*/ 590194 w 592199"/>
              <a:gd name="connsiteY25" fmla="*/ 376273 h 412260"/>
              <a:gd name="connsiteX26" fmla="*/ 578780 w 592199"/>
              <a:gd name="connsiteY26" fmla="*/ 377016 h 412260"/>
              <a:gd name="connsiteX27" fmla="*/ 386877 w 592199"/>
              <a:gd name="connsiteY27" fmla="*/ 212276 h 412260"/>
              <a:gd name="connsiteX28" fmla="*/ 385990 w 592199"/>
              <a:gd name="connsiteY28" fmla="*/ 211386 h 412260"/>
              <a:gd name="connsiteX29" fmla="*/ 386877 w 592199"/>
              <a:gd name="connsiteY29" fmla="*/ 199989 h 412260"/>
              <a:gd name="connsiteX30" fmla="*/ 578780 w 592199"/>
              <a:gd name="connsiteY30" fmla="*/ 35246 h 412260"/>
              <a:gd name="connsiteX31" fmla="*/ 584181 w 592199"/>
              <a:gd name="connsiteY31" fmla="*/ 33241 h 412260"/>
              <a:gd name="connsiteX32" fmla="*/ 55776 w 592199"/>
              <a:gd name="connsiteY32" fmla="*/ 0 h 412260"/>
              <a:gd name="connsiteX33" fmla="*/ 535452 w 592199"/>
              <a:gd name="connsiteY33" fmla="*/ 0 h 412260"/>
              <a:gd name="connsiteX34" fmla="*/ 541676 w 592199"/>
              <a:gd name="connsiteY34" fmla="*/ 2830 h 412260"/>
              <a:gd name="connsiteX35" fmla="*/ 540786 w 592199"/>
              <a:gd name="connsiteY35" fmla="*/ 14227 h 412260"/>
              <a:gd name="connsiteX36" fmla="*/ 306204 w 592199"/>
              <a:gd name="connsiteY36" fmla="*/ 215670 h 412260"/>
              <a:gd name="connsiteX37" fmla="*/ 285025 w 592199"/>
              <a:gd name="connsiteY37" fmla="*/ 215670 h 412260"/>
              <a:gd name="connsiteX38" fmla="*/ 50441 w 592199"/>
              <a:gd name="connsiteY38" fmla="*/ 14227 h 412260"/>
              <a:gd name="connsiteX39" fmla="*/ 47612 w 592199"/>
              <a:gd name="connsiteY39" fmla="*/ 8003 h 412260"/>
              <a:gd name="connsiteX40" fmla="*/ 55776 w 592199"/>
              <a:gd name="connsiteY40" fmla="*/ 0 h 412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2199" h="412260">
                <a:moveTo>
                  <a:pt x="238140" y="237332"/>
                </a:moveTo>
                <a:cubicBezTo>
                  <a:pt x="241165" y="234746"/>
                  <a:pt x="245625" y="234746"/>
                  <a:pt x="248650" y="237332"/>
                </a:cubicBezTo>
                <a:lnTo>
                  <a:pt x="275002" y="259966"/>
                </a:lnTo>
                <a:cubicBezTo>
                  <a:pt x="287126" y="270411"/>
                  <a:pt x="305072" y="270411"/>
                  <a:pt x="317198" y="259966"/>
                </a:cubicBezTo>
                <a:lnTo>
                  <a:pt x="343549" y="237332"/>
                </a:lnTo>
                <a:cubicBezTo>
                  <a:pt x="346572" y="234746"/>
                  <a:pt x="351034" y="234746"/>
                  <a:pt x="354059" y="237332"/>
                </a:cubicBezTo>
                <a:lnTo>
                  <a:pt x="540786" y="398033"/>
                </a:lnTo>
                <a:cubicBezTo>
                  <a:pt x="542597" y="399585"/>
                  <a:pt x="543648" y="401864"/>
                  <a:pt x="543615" y="404257"/>
                </a:cubicBezTo>
                <a:cubicBezTo>
                  <a:pt x="543568" y="408720"/>
                  <a:pt x="539913" y="412309"/>
                  <a:pt x="535451" y="412260"/>
                </a:cubicBezTo>
                <a:lnTo>
                  <a:pt x="55777" y="412260"/>
                </a:lnTo>
                <a:cubicBezTo>
                  <a:pt x="53385" y="412292"/>
                  <a:pt x="51105" y="411242"/>
                  <a:pt x="49552" y="409431"/>
                </a:cubicBezTo>
                <a:cubicBezTo>
                  <a:pt x="46643" y="406036"/>
                  <a:pt x="47047" y="400927"/>
                  <a:pt x="50442" y="398033"/>
                </a:cubicBezTo>
                <a:close/>
                <a:moveTo>
                  <a:pt x="13420" y="35246"/>
                </a:moveTo>
                <a:lnTo>
                  <a:pt x="205159" y="199989"/>
                </a:lnTo>
                <a:cubicBezTo>
                  <a:pt x="205580" y="200328"/>
                  <a:pt x="205969" y="200715"/>
                  <a:pt x="206308" y="201136"/>
                </a:cubicBezTo>
                <a:cubicBezTo>
                  <a:pt x="209056" y="204531"/>
                  <a:pt x="208556" y="209511"/>
                  <a:pt x="205159" y="212276"/>
                </a:cubicBezTo>
                <a:lnTo>
                  <a:pt x="13420" y="377016"/>
                </a:lnTo>
                <a:cubicBezTo>
                  <a:pt x="11934" y="378327"/>
                  <a:pt x="10008" y="379038"/>
                  <a:pt x="8020" y="379022"/>
                </a:cubicBezTo>
                <a:cubicBezTo>
                  <a:pt x="3541" y="378989"/>
                  <a:pt x="-32" y="375336"/>
                  <a:pt x="0" y="370874"/>
                </a:cubicBezTo>
                <a:lnTo>
                  <a:pt x="0" y="41388"/>
                </a:lnTo>
                <a:cubicBezTo>
                  <a:pt x="-15" y="39401"/>
                  <a:pt x="696" y="37476"/>
                  <a:pt x="2005" y="35989"/>
                </a:cubicBezTo>
                <a:cubicBezTo>
                  <a:pt x="4963" y="32627"/>
                  <a:pt x="10072" y="32303"/>
                  <a:pt x="13420" y="35246"/>
                </a:cubicBezTo>
                <a:close/>
                <a:moveTo>
                  <a:pt x="584181" y="33241"/>
                </a:moveTo>
                <a:cubicBezTo>
                  <a:pt x="588658" y="33273"/>
                  <a:pt x="592231" y="36926"/>
                  <a:pt x="592199" y="41388"/>
                </a:cubicBezTo>
                <a:lnTo>
                  <a:pt x="592199" y="370874"/>
                </a:lnTo>
                <a:cubicBezTo>
                  <a:pt x="592214" y="372863"/>
                  <a:pt x="591503" y="374786"/>
                  <a:pt x="590194" y="376273"/>
                </a:cubicBezTo>
                <a:cubicBezTo>
                  <a:pt x="587236" y="379637"/>
                  <a:pt x="582127" y="379959"/>
                  <a:pt x="578780" y="377016"/>
                </a:cubicBezTo>
                <a:lnTo>
                  <a:pt x="386877" y="212276"/>
                </a:lnTo>
                <a:cubicBezTo>
                  <a:pt x="386555" y="212001"/>
                  <a:pt x="386265" y="211709"/>
                  <a:pt x="385990" y="211386"/>
                </a:cubicBezTo>
                <a:cubicBezTo>
                  <a:pt x="383094" y="207992"/>
                  <a:pt x="383483" y="202883"/>
                  <a:pt x="386877" y="199989"/>
                </a:cubicBezTo>
                <a:lnTo>
                  <a:pt x="578780" y="35246"/>
                </a:lnTo>
                <a:cubicBezTo>
                  <a:pt x="580268" y="33935"/>
                  <a:pt x="582191" y="33224"/>
                  <a:pt x="584181" y="33241"/>
                </a:cubicBezTo>
                <a:close/>
                <a:moveTo>
                  <a:pt x="55776" y="0"/>
                </a:moveTo>
                <a:lnTo>
                  <a:pt x="535452" y="0"/>
                </a:lnTo>
                <a:cubicBezTo>
                  <a:pt x="537845" y="-32"/>
                  <a:pt x="540124" y="1020"/>
                  <a:pt x="541676" y="2830"/>
                </a:cubicBezTo>
                <a:cubicBezTo>
                  <a:pt x="544587" y="6226"/>
                  <a:pt x="544183" y="11333"/>
                  <a:pt x="540786" y="14227"/>
                </a:cubicBezTo>
                <a:lnTo>
                  <a:pt x="306204" y="215670"/>
                </a:lnTo>
                <a:cubicBezTo>
                  <a:pt x="300124" y="220940"/>
                  <a:pt x="291103" y="220940"/>
                  <a:pt x="285025" y="215670"/>
                </a:cubicBezTo>
                <a:lnTo>
                  <a:pt x="50441" y="14227"/>
                </a:lnTo>
                <a:cubicBezTo>
                  <a:pt x="48630" y="12676"/>
                  <a:pt x="47579" y="10396"/>
                  <a:pt x="47612" y="8003"/>
                </a:cubicBezTo>
                <a:cubicBezTo>
                  <a:pt x="47661" y="3541"/>
                  <a:pt x="51314" y="-47"/>
                  <a:pt x="55776" y="0"/>
                </a:cubicBezTo>
                <a:close/>
              </a:path>
            </a:pathLst>
          </a:custGeom>
          <a:solidFill>
            <a:schemeClr val="bg1"/>
          </a:solidFill>
          <a:ln w="119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1782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22353;#922352;#922351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22350;#922349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91;#917595;#917590;#917539;#917544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4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1.300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1.300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45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40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38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22353;#917595;#917545;#917542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43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42;#917591;#917540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17537;#917545;#917538;#917595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4993"/>
  <p:tag name="SHADOWSIZE" val="1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8.7347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4993"/>
  <p:tag name="SHADOWSIZE" val="1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8.734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4993"/>
  <p:tag name="SHADOWSIZE" val="10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8.7347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24993"/>
  <p:tag name="SHADOWSIZE" val="1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8.734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1.300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1.300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PPT模板">
  <a:themeElements>
    <a:clrScheme name="自定义 14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1A61D4"/>
      </a:accent1>
      <a:accent2>
        <a:srgbClr val="2BC3E3"/>
      </a:accent2>
      <a:accent3>
        <a:srgbClr val="7BDF9B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ln w="0" cap="flat" cmpd="sng" algn="ctr">
          <a:noFill/>
          <a:prstDash val="solid"/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88F92922-0720-4E66-9C5A-187022EB4E74}" vid="{FFD94023-FEBE-453C-9FD9-CF7EA935F59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纯空白模板</Template>
  <TotalTime>226</TotalTime>
  <Words>1492</Words>
  <Application>Microsoft Office PowerPoint</Application>
  <PresentationFormat>宽屏</PresentationFormat>
  <Paragraphs>209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HarmonyOS Sans SC</vt:lpstr>
      <vt:lpstr>Inter</vt:lpstr>
      <vt:lpstr>等线</vt:lpstr>
      <vt:lpstr>微软雅黑</vt:lpstr>
      <vt:lpstr>微软雅黑 Bold</vt:lpstr>
      <vt:lpstr>Arial</vt:lpstr>
      <vt:lpstr>Calibri</vt:lpstr>
      <vt:lpstr>PPT模板</vt:lpstr>
      <vt:lpstr>PowerPoint 演示文稿</vt:lpstr>
      <vt:lpstr>PowerPoint 演示文稿</vt:lpstr>
      <vt:lpstr>PowerPoint 演示文稿</vt:lpstr>
      <vt:lpstr>公司介绍</vt:lpstr>
      <vt:lpstr>公司介绍</vt:lpstr>
      <vt:lpstr>公司介绍</vt:lpstr>
      <vt:lpstr>公司介绍</vt:lpstr>
      <vt:lpstr>PowerPoint 演示文稿</vt:lpstr>
      <vt:lpstr>服务领域</vt:lpstr>
      <vt:lpstr>服务领域</vt:lpstr>
      <vt:lpstr>服务领域</vt:lpstr>
      <vt:lpstr>服务领域</vt:lpstr>
      <vt:lpstr>PowerPoint 演示文稿</vt:lpstr>
      <vt:lpstr>公司优势</vt:lpstr>
      <vt:lpstr>公司优势</vt:lpstr>
      <vt:lpstr>公司优势</vt:lpstr>
      <vt:lpstr>公司优势</vt:lpstr>
      <vt:lpstr>PowerPoint 演示文稿</vt:lpstr>
      <vt:lpstr>发展计划</vt:lpstr>
      <vt:lpstr>发展计划</vt:lpstr>
      <vt:lpstr>发展计划</vt:lpstr>
      <vt:lpstr>发展计划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超 朱</dc:creator>
  <cp:lastModifiedBy>超 朱</cp:lastModifiedBy>
  <cp:revision>10</cp:revision>
  <dcterms:created xsi:type="dcterms:W3CDTF">2022-10-26T05:34:41Z</dcterms:created>
  <dcterms:modified xsi:type="dcterms:W3CDTF">2023-06-28T02:54:19Z</dcterms:modified>
</cp:coreProperties>
</file>