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62" r:id="rId5"/>
    <p:sldId id="263" r:id="rId6"/>
    <p:sldId id="261" r:id="rId7"/>
    <p:sldId id="264" r:id="rId8"/>
    <p:sldId id="265" r:id="rId9"/>
    <p:sldId id="266" r:id="rId10"/>
    <p:sldId id="268" r:id="rId11"/>
    <p:sldId id="270" r:id="rId12"/>
    <p:sldId id="267" r:id="rId13"/>
    <p:sldId id="271" r:id="rId14"/>
    <p:sldId id="269" r:id="rId15"/>
    <p:sldId id="272" r:id="rId16"/>
    <p:sldId id="273" r:id="rId17"/>
    <p:sldId id="274" r:id="rId18"/>
    <p:sldId id="275" r:id="rId19"/>
    <p:sldId id="276" r:id="rId20"/>
    <p:sldId id="277" r:id="rId21"/>
    <p:sldId id="278" r:id="rId22"/>
    <p:sldId id="282" r:id="rId23"/>
    <p:sldId id="279" r:id="rId24"/>
    <p:sldId id="281" r:id="rId25"/>
    <p:sldId id="280" r:id="rId26"/>
    <p:sldId id="283" r:id="rId27"/>
    <p:sldId id="284"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56" userDrawn="1">
          <p15:clr>
            <a:srgbClr val="A4A3A4"/>
          </p15:clr>
        </p15:guide>
        <p15:guide id="2" pos="7038" userDrawn="1">
          <p15:clr>
            <a:srgbClr val="A4A3A4"/>
          </p15:clr>
        </p15:guide>
        <p15:guide id="3" orient="horz" pos="150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C6F6"/>
    <a:srgbClr val="F9FBFE"/>
    <a:srgbClr val="2190FD"/>
    <a:srgbClr val="3D72C1"/>
    <a:srgbClr val="D62627"/>
    <a:srgbClr val="F9BC5A"/>
    <a:srgbClr val="21262A"/>
    <a:srgbClr val="73EBC8"/>
    <a:srgbClr val="34D6C2"/>
    <a:srgbClr val="F47D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1104" autoAdjust="0"/>
    <p:restoredTop sz="96115" autoAdjust="0"/>
  </p:normalViewPr>
  <p:slideViewPr>
    <p:cSldViewPr snapToGrid="0" showGuides="1">
      <p:cViewPr varScale="1">
        <p:scale>
          <a:sx n="103" d="100"/>
          <a:sy n="103" d="100"/>
        </p:scale>
        <p:origin x="1050" y="108"/>
      </p:cViewPr>
      <p:guideLst>
        <p:guide pos="756"/>
        <p:guide pos="7038"/>
        <p:guide orient="horz" pos="1502"/>
      </p:guideLst>
    </p:cSldViewPr>
  </p:slideViewPr>
  <p:notesTextViewPr>
    <p:cViewPr>
      <p:scale>
        <a:sx n="1" d="1"/>
        <a:sy n="1" d="1"/>
      </p:scale>
      <p:origin x="0" y="0"/>
    </p:cViewPr>
  </p:notesTextViewPr>
  <p:sorterViewPr>
    <p:cViewPr>
      <p:scale>
        <a:sx n="111" d="100"/>
        <a:sy n="111" d="100"/>
      </p:scale>
      <p:origin x="0" y="0"/>
    </p:cViewPr>
  </p:sorterViewPr>
  <p:notesViewPr>
    <p:cSldViewPr snapToGrid="0" showGuides="1">
      <p:cViewPr varScale="1">
        <p:scale>
          <a:sx n="54" d="100"/>
          <a:sy n="54" d="100"/>
        </p:scale>
        <p:origin x="247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solidFill>
                <a:schemeClr val="accent1"/>
              </a:solidFill>
            </a:ln>
          </c:spPr>
          <c:dPt>
            <c:idx val="0"/>
            <c:bubble3D val="0"/>
            <c:spPr>
              <a:solidFill>
                <a:schemeClr val="accent1">
                  <a:lumMod val="40000"/>
                  <a:lumOff val="60000"/>
                </a:schemeClr>
              </a:solidFill>
              <a:ln w="19050">
                <a:solidFill>
                  <a:schemeClr val="accent1"/>
                </a:solidFill>
              </a:ln>
              <a:effectLst/>
            </c:spPr>
            <c:extLst>
              <c:ext xmlns:c16="http://schemas.microsoft.com/office/drawing/2014/chart" uri="{C3380CC4-5D6E-409C-BE32-E72D297353CC}">
                <c16:uniqueId val="{00000001-FD1C-4207-B3BB-93CC1FDB7A13}"/>
              </c:ext>
            </c:extLst>
          </c:dPt>
          <c:dPt>
            <c:idx val="1"/>
            <c:bubble3D val="0"/>
            <c:spPr>
              <a:solidFill>
                <a:schemeClr val="accent1"/>
              </a:solidFill>
              <a:ln w="19050">
                <a:solidFill>
                  <a:schemeClr val="accent1"/>
                </a:solidFill>
              </a:ln>
              <a:effectLst/>
            </c:spPr>
            <c:extLst>
              <c:ext xmlns:c16="http://schemas.microsoft.com/office/drawing/2014/chart" uri="{C3380CC4-5D6E-409C-BE32-E72D297353CC}">
                <c16:uniqueId val="{00000003-FD1C-4207-B3BB-93CC1FDB7A13}"/>
              </c:ext>
            </c:extLst>
          </c:dPt>
          <c:dPt>
            <c:idx val="2"/>
            <c:bubble3D val="0"/>
            <c:spPr>
              <a:solidFill>
                <a:schemeClr val="accent1">
                  <a:lumMod val="75000"/>
                </a:schemeClr>
              </a:solidFill>
              <a:ln w="19050">
                <a:solidFill>
                  <a:schemeClr val="accent1"/>
                </a:solidFill>
              </a:ln>
              <a:effectLst/>
            </c:spPr>
            <c:extLst>
              <c:ext xmlns:c16="http://schemas.microsoft.com/office/drawing/2014/chart" uri="{C3380CC4-5D6E-409C-BE32-E72D297353CC}">
                <c16:uniqueId val="{00000005-FD1C-4207-B3BB-93CC1FDB7A13}"/>
              </c:ext>
            </c:extLst>
          </c:dPt>
          <c:cat>
            <c:strRef>
              <c:f>Sheet1!$A$2:$A$4</c:f>
              <c:strCache>
                <c:ptCount val="3"/>
                <c:pt idx="0">
                  <c:v>生产日期未统计</c:v>
                </c:pt>
                <c:pt idx="1">
                  <c:v>生产日期在2016年后</c:v>
                </c:pt>
                <c:pt idx="2">
                  <c:v>生产日期在2016年前</c:v>
                </c:pt>
              </c:strCache>
            </c:strRef>
          </c:cat>
          <c:val>
            <c:numRef>
              <c:f>Sheet1!$B$2:$B$4</c:f>
              <c:numCache>
                <c:formatCode>0%</c:formatCode>
                <c:ptCount val="3"/>
                <c:pt idx="0">
                  <c:v>0.25</c:v>
                </c:pt>
                <c:pt idx="1">
                  <c:v>0.12</c:v>
                </c:pt>
                <c:pt idx="2">
                  <c:v>0.63</c:v>
                </c:pt>
              </c:numCache>
            </c:numRef>
          </c:val>
          <c:extLst>
            <c:ext xmlns:c16="http://schemas.microsoft.com/office/drawing/2014/chart" uri="{C3380CC4-5D6E-409C-BE32-E72D297353CC}">
              <c16:uniqueId val="{00000006-FD1C-4207-B3BB-93CC1FDB7A13}"/>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6625370865016122"/>
          <c:y val="0.27406527022690252"/>
          <c:w val="0.43374629134983866"/>
          <c:h val="0.430496730249985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flip="none" rotWithShape="1">
              <a:gsLst>
                <a:gs pos="0">
                  <a:schemeClr val="accent1"/>
                </a:gs>
                <a:gs pos="100000">
                  <a:schemeClr val="accent1">
                    <a:lumMod val="75000"/>
                  </a:schemeClr>
                </a:gs>
              </a:gsLst>
              <a:lin ang="2700000" scaled="0"/>
              <a:tileRect/>
            </a:gradFill>
            <a:ln>
              <a:noFill/>
            </a:ln>
            <a:effectLst/>
          </c:spPr>
          <c:invertIfNegative val="0"/>
          <c:cat>
            <c:strRef>
              <c:f>Sheet1!$A$2:$A$6</c:f>
              <c:strCache>
                <c:ptCount val="5"/>
                <c:pt idx="0">
                  <c:v>笔记本电脑</c:v>
                </c:pt>
                <c:pt idx="1">
                  <c:v>打印机</c:v>
                </c:pt>
                <c:pt idx="2">
                  <c:v>电脑一体机</c:v>
                </c:pt>
                <c:pt idx="3">
                  <c:v>电脑主机</c:v>
                </c:pt>
                <c:pt idx="4">
                  <c:v>显示器</c:v>
                </c:pt>
              </c:strCache>
            </c:strRef>
          </c:cat>
          <c:val>
            <c:numRef>
              <c:f>Sheet1!$B$2:$B$6</c:f>
              <c:numCache>
                <c:formatCode>General</c:formatCode>
                <c:ptCount val="5"/>
                <c:pt idx="0">
                  <c:v>32</c:v>
                </c:pt>
                <c:pt idx="1">
                  <c:v>50</c:v>
                </c:pt>
                <c:pt idx="2">
                  <c:v>62</c:v>
                </c:pt>
                <c:pt idx="3">
                  <c:v>131</c:v>
                </c:pt>
                <c:pt idx="4">
                  <c:v>123</c:v>
                </c:pt>
              </c:numCache>
            </c:numRef>
          </c:val>
          <c:extLst>
            <c:ext xmlns:c16="http://schemas.microsoft.com/office/drawing/2014/chart" uri="{C3380CC4-5D6E-409C-BE32-E72D297353CC}">
              <c16:uniqueId val="{00000000-AD6B-4BFC-AF4F-9E3C13D304B0}"/>
            </c:ext>
          </c:extLst>
        </c:ser>
        <c:dLbls>
          <c:showLegendKey val="0"/>
          <c:showVal val="0"/>
          <c:showCatName val="0"/>
          <c:showSerName val="0"/>
          <c:showPercent val="0"/>
          <c:showBubbleSize val="0"/>
        </c:dLbls>
        <c:gapWidth val="79"/>
        <c:axId val="1215017352"/>
        <c:axId val="1215018336"/>
      </c:barChart>
      <c:catAx>
        <c:axId val="1215017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15018336"/>
        <c:crosses val="autoZero"/>
        <c:auto val="1"/>
        <c:lblAlgn val="ctr"/>
        <c:lblOffset val="100"/>
        <c:noMultiLvlLbl val="0"/>
      </c:catAx>
      <c:valAx>
        <c:axId val="1215018336"/>
        <c:scaling>
          <c:orientation val="minMax"/>
        </c:scaling>
        <c:delete val="1"/>
        <c:axPos val="l"/>
        <c:majorGridlines>
          <c:spPr>
            <a:ln w="9525" cap="flat" cmpd="sng" algn="ctr">
              <a:solidFill>
                <a:schemeClr val="bg2">
                  <a:lumMod val="90000"/>
                </a:schemeClr>
              </a:solidFill>
              <a:prstDash val="dash"/>
              <a:round/>
            </a:ln>
            <a:effectLst/>
          </c:spPr>
        </c:majorGridlines>
        <c:numFmt formatCode="General" sourceLinked="1"/>
        <c:majorTickMark val="none"/>
        <c:minorTickMark val="none"/>
        <c:tickLblPos val="nextTo"/>
        <c:crossAx val="1215017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0" vertOverflow="ellipsis" vert="horz" wrap="square" anchor="ctr" anchorCtr="1"/>
        <a:lstStyle/>
        <a:p>
          <a:pPr>
            <a:defRPr lang="zh-CN" sz="1400" b="1" i="0" u="none" strike="noStrike" kern="1200" spc="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0.4</c:v>
                </c:pt>
                <c:pt idx="1">
                  <c:v>2.5</c:v>
                </c:pt>
                <c:pt idx="2">
                  <c:v>0.4</c:v>
                </c:pt>
                <c:pt idx="3">
                  <c:v>2.1</c:v>
                </c:pt>
                <c:pt idx="4">
                  <c:v>1.2</c:v>
                </c:pt>
                <c:pt idx="5">
                  <c:v>2.2999999999999998</c:v>
                </c:pt>
                <c:pt idx="6">
                  <c:v>1.4</c:v>
                </c:pt>
                <c:pt idx="7">
                  <c:v>0.4</c:v>
                </c:pt>
                <c:pt idx="8">
                  <c:v>1.3</c:v>
                </c:pt>
                <c:pt idx="9">
                  <c:v>0.5</c:v>
                </c:pt>
                <c:pt idx="10">
                  <c:v>1.6</c:v>
                </c:pt>
                <c:pt idx="11">
                  <c:v>0.9</c:v>
                </c:pt>
              </c:numCache>
            </c:numRef>
          </c:val>
          <c:extLst>
            <c:ext xmlns:c16="http://schemas.microsoft.com/office/drawing/2014/chart" uri="{C3380CC4-5D6E-409C-BE32-E72D297353CC}">
              <c16:uniqueId val="{00000000-D9A8-4E56-A672-791AFCA75B11}"/>
            </c:ext>
          </c:extLst>
        </c:ser>
        <c:ser>
          <c:idx val="1"/>
          <c:order val="1"/>
          <c:tx>
            <c:strRef>
              <c:f>Sheet1!$C$1</c:f>
              <c:strCache>
                <c:ptCount val="1"/>
                <c:pt idx="0">
                  <c:v>系列 2</c:v>
                </c:pt>
              </c:strCache>
            </c:strRef>
          </c:tx>
          <c:spPr>
            <a:solidFill>
              <a:schemeClr val="accent1">
                <a:lumMod val="20000"/>
                <a:lumOff val="80000"/>
              </a:schemeClr>
            </a:solidFill>
            <a:ln>
              <a:noFill/>
            </a:ln>
            <a:effectLst/>
          </c:spPr>
          <c:invertIfNegative val="0"/>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2.4</c:v>
                </c:pt>
                <c:pt idx="1">
                  <c:v>1.6</c:v>
                </c:pt>
                <c:pt idx="2">
                  <c:v>1.8</c:v>
                </c:pt>
                <c:pt idx="3">
                  <c:v>0.4</c:v>
                </c:pt>
                <c:pt idx="4">
                  <c:v>0.5</c:v>
                </c:pt>
                <c:pt idx="5">
                  <c:v>2.2999999999999998</c:v>
                </c:pt>
                <c:pt idx="6">
                  <c:v>1.5</c:v>
                </c:pt>
                <c:pt idx="7">
                  <c:v>0.4</c:v>
                </c:pt>
                <c:pt idx="8">
                  <c:v>1.4</c:v>
                </c:pt>
                <c:pt idx="9">
                  <c:v>0.5</c:v>
                </c:pt>
                <c:pt idx="10">
                  <c:v>0.7</c:v>
                </c:pt>
                <c:pt idx="11">
                  <c:v>1.3</c:v>
                </c:pt>
              </c:numCache>
            </c:numRef>
          </c:val>
          <c:extLst>
            <c:ext xmlns:c16="http://schemas.microsoft.com/office/drawing/2014/chart" uri="{C3380CC4-5D6E-409C-BE32-E72D297353CC}">
              <c16:uniqueId val="{00000001-D9A8-4E56-A672-791AFCA75B11}"/>
            </c:ext>
          </c:extLst>
        </c:ser>
        <c:dLbls>
          <c:showLegendKey val="0"/>
          <c:showVal val="0"/>
          <c:showCatName val="0"/>
          <c:showSerName val="0"/>
          <c:showPercent val="0"/>
          <c:showBubbleSize val="0"/>
        </c:dLbls>
        <c:gapWidth val="219"/>
        <c:overlap val="-4"/>
        <c:axId val="35773119"/>
        <c:axId val="199533285"/>
      </c:barChart>
      <c:catAx>
        <c:axId val="35773119"/>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crossAx val="199533285"/>
        <c:crosses val="autoZero"/>
        <c:auto val="1"/>
        <c:lblAlgn val="ctr"/>
        <c:lblOffset val="100"/>
        <c:noMultiLvlLbl val="0"/>
      </c:catAx>
      <c:valAx>
        <c:axId val="19953328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crossAx val="35773119"/>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legendEntry>
      <c:legendEntry>
        <c:idx val="1"/>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legendEntry>
      <c:overlay val="0"/>
      <c:spPr>
        <a:noFill/>
        <a:ln>
          <a:noFill/>
        </a:ln>
        <a:effectLst/>
      </c:spPr>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legend>
    <c:plotVisOnly val="1"/>
    <c:dispBlanksAs val="gap"/>
    <c:showDLblsOverMax val="0"/>
  </c:chart>
  <c:spPr>
    <a:noFill/>
    <a:ln>
      <a:noFill/>
    </a:ln>
    <a:effectLst/>
  </c:spPr>
  <c:txPr>
    <a:bodyPr/>
    <a:lstStyle/>
    <a:p>
      <a:pPr>
        <a:defRPr lang="zh-CN" b="1">
          <a:latin typeface="等线" panose="02010600030101010101" charset="-122"/>
          <a:ea typeface="等线" panose="02010600030101010101" charset="-122"/>
          <a:cs typeface="等线" panose="02010600030101010101" charset="-122"/>
          <a:sym typeface="等线" panose="02010600030101010101" charset="-122"/>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0C8-49EC-A772-573E9E5F6AE4}"/>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0C8-49EC-A772-573E9E5F6AE4}"/>
            </c:ext>
          </c:extLst>
        </c:ser>
        <c:dLbls>
          <c:showLegendKey val="0"/>
          <c:showVal val="0"/>
          <c:showCatName val="0"/>
          <c:showSerName val="0"/>
          <c:showPercent val="0"/>
          <c:showBubbleSize val="0"/>
        </c:dLbls>
        <c:gapWidth val="219"/>
        <c:overlap val="-27"/>
        <c:axId val="159134599"/>
        <c:axId val="159134927"/>
      </c:barChart>
      <c:lineChart>
        <c:grouping val="standard"/>
        <c:varyColors val="0"/>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60C8-49EC-A772-573E9E5F6AE4}"/>
            </c:ext>
          </c:extLst>
        </c:ser>
        <c:dLbls>
          <c:showLegendKey val="0"/>
          <c:showVal val="0"/>
          <c:showCatName val="0"/>
          <c:showSerName val="0"/>
          <c:showPercent val="0"/>
          <c:showBubbleSize val="0"/>
        </c:dLbls>
        <c:marker val="1"/>
        <c:smooth val="0"/>
        <c:axId val="159134599"/>
        <c:axId val="159134927"/>
      </c:lineChart>
      <c:catAx>
        <c:axId val="159134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134927"/>
        <c:crosses val="autoZero"/>
        <c:auto val="1"/>
        <c:lblAlgn val="ctr"/>
        <c:lblOffset val="100"/>
        <c:noMultiLvlLbl val="0"/>
      </c:catAx>
      <c:valAx>
        <c:axId val="159134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134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季度一</c:v>
                </c:pt>
                <c:pt idx="1">
                  <c:v>季度二</c:v>
                </c:pt>
                <c:pt idx="2">
                  <c:v>季度三</c:v>
                </c:pt>
                <c:pt idx="3">
                  <c:v>季度四</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C33-473C-BDA3-81897110C26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季度一</c:v>
                </c:pt>
                <c:pt idx="1">
                  <c:v>季度二</c:v>
                </c:pt>
                <c:pt idx="2">
                  <c:v>季度三</c:v>
                </c:pt>
                <c:pt idx="3">
                  <c:v>季度四</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C33-473C-BDA3-81897110C26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季度一</c:v>
                </c:pt>
                <c:pt idx="1">
                  <c:v>季度二</c:v>
                </c:pt>
                <c:pt idx="2">
                  <c:v>季度三</c:v>
                </c:pt>
                <c:pt idx="3">
                  <c:v>季度四</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C33-473C-BDA3-81897110C267}"/>
            </c:ext>
          </c:extLst>
        </c:ser>
        <c:dLbls>
          <c:showLegendKey val="0"/>
          <c:showVal val="0"/>
          <c:showCatName val="0"/>
          <c:showSerName val="0"/>
          <c:showPercent val="0"/>
          <c:showBubbleSize val="0"/>
        </c:dLbls>
        <c:gapWidth val="219"/>
        <c:overlap val="-27"/>
        <c:axId val="326913976"/>
        <c:axId val="326908728"/>
      </c:barChart>
      <c:catAx>
        <c:axId val="326913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6908728"/>
        <c:crosses val="autoZero"/>
        <c:auto val="1"/>
        <c:lblAlgn val="ctr"/>
        <c:lblOffset val="100"/>
        <c:noMultiLvlLbl val="0"/>
      </c:catAx>
      <c:valAx>
        <c:axId val="326908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6913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24</a:t>
            </a:fld>
            <a:endParaRPr lang="zh-CN" altLang="en-US"/>
          </a:p>
        </p:txBody>
      </p:sp>
    </p:spTree>
    <p:extLst>
      <p:ext uri="{BB962C8B-B14F-4D97-AF65-F5344CB8AC3E}">
        <p14:creationId xmlns:p14="http://schemas.microsoft.com/office/powerpoint/2010/main" val="354225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25</a:t>
            </a:fld>
            <a:endParaRPr lang="zh-CN" altLang="en-US"/>
          </a:p>
        </p:txBody>
      </p:sp>
    </p:spTree>
    <p:extLst>
      <p:ext uri="{BB962C8B-B14F-4D97-AF65-F5344CB8AC3E}">
        <p14:creationId xmlns:p14="http://schemas.microsoft.com/office/powerpoint/2010/main" val="332276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175DD2B1-1A58-4FDB-AD54-64407EF7A1E7}" type="slidenum">
              <a:rPr lang="zh-CN" altLang="en-US" smtClean="0"/>
              <a:t>26</a:t>
            </a:fld>
            <a:endParaRPr lang="zh-CN" altLang="en-US"/>
          </a:p>
        </p:txBody>
      </p:sp>
    </p:spTree>
    <p:extLst>
      <p:ext uri="{BB962C8B-B14F-4D97-AF65-F5344CB8AC3E}">
        <p14:creationId xmlns:p14="http://schemas.microsoft.com/office/powerpoint/2010/main" val="3326349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gradFill>
          <a:gsLst>
            <a:gs pos="100000">
              <a:schemeClr val="accent1">
                <a:lumMod val="20000"/>
                <a:lumOff val="80000"/>
              </a:schemeClr>
            </a:gs>
            <a:gs pos="0">
              <a:schemeClr val="bg1"/>
            </a:gs>
          </a:gsLst>
          <a:lin ang="2700000" scaled="1"/>
        </a:gradFill>
        <a:effectLst/>
      </p:bgPr>
    </p:bg>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0BB40934-5D82-1EDC-4CA0-F25591BD6C92}"/>
              </a:ext>
            </a:extLst>
          </p:cNvPr>
          <p:cNvGrpSpPr/>
          <p:nvPr userDrawn="1"/>
        </p:nvGrpSpPr>
        <p:grpSpPr>
          <a:xfrm>
            <a:off x="617396" y="507381"/>
            <a:ext cx="10957208" cy="6777010"/>
            <a:chOff x="12762505" y="1056021"/>
            <a:chExt cx="10957208" cy="6777010"/>
          </a:xfrm>
          <a:gradFill flip="none" rotWithShape="1">
            <a:gsLst>
              <a:gs pos="100000">
                <a:schemeClr val="accent1">
                  <a:lumMod val="20000"/>
                  <a:lumOff val="80000"/>
                </a:schemeClr>
              </a:gs>
              <a:gs pos="0">
                <a:schemeClr val="bg1"/>
              </a:gs>
            </a:gsLst>
            <a:lin ang="2700000" scaled="1"/>
            <a:tileRect/>
          </a:gradFill>
        </p:grpSpPr>
        <p:sp>
          <p:nvSpPr>
            <p:cNvPr id="17" name="任意多边形: 形状 16">
              <a:extLst>
                <a:ext uri="{FF2B5EF4-FFF2-40B4-BE49-F238E27FC236}">
                  <a16:creationId xmlns:a16="http://schemas.microsoft.com/office/drawing/2014/main" id="{C042FFED-6455-46DE-F460-B3C5E9610761}"/>
                </a:ext>
              </a:extLst>
            </p:cNvPr>
            <p:cNvSpPr/>
            <p:nvPr userDrawn="1">
              <p:custDataLst>
                <p:tags r:id="rId1"/>
              </p:custDataLst>
            </p:nvPr>
          </p:nvSpPr>
          <p:spPr>
            <a:xfrm rot="5400000">
              <a:off x="14852604" y="-1034078"/>
              <a:ext cx="6777010" cy="10957208"/>
            </a:xfrm>
            <a:custGeom>
              <a:avLst/>
              <a:gdLst>
                <a:gd name="connsiteX0" fmla="*/ 0 w 5815060"/>
                <a:gd name="connsiteY0" fmla="*/ 4700955 h 9401910"/>
                <a:gd name="connsiteX1" fmla="*/ 1435653 w 5815060"/>
                <a:gd name="connsiteY1" fmla="*/ 0 h 9401910"/>
                <a:gd name="connsiteX2" fmla="*/ 5815060 w 5815060"/>
                <a:gd name="connsiteY2" fmla="*/ 0 h 9401910"/>
                <a:gd name="connsiteX3" fmla="*/ 5815059 w 5815060"/>
                <a:gd name="connsiteY3" fmla="*/ 9401910 h 9401910"/>
                <a:gd name="connsiteX4" fmla="*/ 1435653 w 5815060"/>
                <a:gd name="connsiteY4" fmla="*/ 9401910 h 9401910"/>
                <a:gd name="connsiteX5" fmla="*/ 0 w 5815060"/>
                <a:gd name="connsiteY5" fmla="*/ 4700955 h 9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5060" h="9401910">
                  <a:moveTo>
                    <a:pt x="0" y="4700955"/>
                  </a:moveTo>
                  <a:cubicBezTo>
                    <a:pt x="0" y="2104548"/>
                    <a:pt x="642842" y="0"/>
                    <a:pt x="1435653" y="0"/>
                  </a:cubicBezTo>
                  <a:lnTo>
                    <a:pt x="5815060" y="0"/>
                  </a:lnTo>
                  <a:lnTo>
                    <a:pt x="5815059" y="9401910"/>
                  </a:lnTo>
                  <a:lnTo>
                    <a:pt x="1435653" y="9401910"/>
                  </a:lnTo>
                  <a:cubicBezTo>
                    <a:pt x="642842" y="9401910"/>
                    <a:pt x="0" y="7297362"/>
                    <a:pt x="0" y="4700955"/>
                  </a:cubicBezTo>
                  <a:close/>
                </a:path>
              </a:pathLst>
            </a:custGeom>
            <a:grpFill/>
            <a:ln w="38100" cap="flat" cmpd="sng" algn="ctr">
              <a:gradFill>
                <a:gsLst>
                  <a:gs pos="0">
                    <a:schemeClr val="accent1"/>
                  </a:gs>
                  <a:gs pos="100000">
                    <a:schemeClr val="accent1">
                      <a:lumMod val="30000"/>
                      <a:lumOff val="70000"/>
                    </a:schemeClr>
                  </a:gs>
                </a:gsLst>
                <a:lin ang="0" scaled="0"/>
              </a:gradFill>
              <a:prstDash val="solid"/>
              <a:miter lim="800000"/>
            </a:ln>
            <a:effectLst>
              <a:outerShdw blurRad="241300" dist="2032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0507" tIns="45254" rIns="90507" bIns="45254" rtlCol="0" anchor="ctr">
              <a:noAutofit/>
            </a:bodyPr>
            <a:lstStyle/>
            <a:p>
              <a:pPr algn="ctr"/>
              <a:endParaRPr lang="en-US" sz="1782" dirty="0"/>
            </a:p>
          </p:txBody>
        </p:sp>
        <p:sp>
          <p:nvSpPr>
            <p:cNvPr id="18" name="任意多边形: 形状 17">
              <a:extLst>
                <a:ext uri="{FF2B5EF4-FFF2-40B4-BE49-F238E27FC236}">
                  <a16:creationId xmlns:a16="http://schemas.microsoft.com/office/drawing/2014/main" id="{751CEE0F-DBEA-ABFB-CDF6-9EEF748F29BF}"/>
                </a:ext>
              </a:extLst>
            </p:cNvPr>
            <p:cNvSpPr/>
            <p:nvPr userDrawn="1">
              <p:custDataLst>
                <p:tags r:id="rId2"/>
              </p:custDataLst>
            </p:nvPr>
          </p:nvSpPr>
          <p:spPr>
            <a:xfrm rot="5400000">
              <a:off x="15024152" y="-585169"/>
              <a:ext cx="6433914" cy="10402486"/>
            </a:xfrm>
            <a:custGeom>
              <a:avLst/>
              <a:gdLst>
                <a:gd name="connsiteX0" fmla="*/ 0 w 5815060"/>
                <a:gd name="connsiteY0" fmla="*/ 4700955 h 9401910"/>
                <a:gd name="connsiteX1" fmla="*/ 1435653 w 5815060"/>
                <a:gd name="connsiteY1" fmla="*/ 0 h 9401910"/>
                <a:gd name="connsiteX2" fmla="*/ 5815060 w 5815060"/>
                <a:gd name="connsiteY2" fmla="*/ 0 h 9401910"/>
                <a:gd name="connsiteX3" fmla="*/ 5815059 w 5815060"/>
                <a:gd name="connsiteY3" fmla="*/ 9401910 h 9401910"/>
                <a:gd name="connsiteX4" fmla="*/ 1435653 w 5815060"/>
                <a:gd name="connsiteY4" fmla="*/ 9401910 h 9401910"/>
                <a:gd name="connsiteX5" fmla="*/ 0 w 5815060"/>
                <a:gd name="connsiteY5" fmla="*/ 4700955 h 9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5060" h="9401910">
                  <a:moveTo>
                    <a:pt x="0" y="4700955"/>
                  </a:moveTo>
                  <a:cubicBezTo>
                    <a:pt x="0" y="2104548"/>
                    <a:pt x="642842" y="0"/>
                    <a:pt x="1435653" y="0"/>
                  </a:cubicBezTo>
                  <a:lnTo>
                    <a:pt x="5815060" y="0"/>
                  </a:lnTo>
                  <a:lnTo>
                    <a:pt x="5815059" y="9401910"/>
                  </a:lnTo>
                  <a:lnTo>
                    <a:pt x="1435653" y="9401910"/>
                  </a:lnTo>
                  <a:cubicBezTo>
                    <a:pt x="642842" y="9401910"/>
                    <a:pt x="0" y="7297362"/>
                    <a:pt x="0" y="4700955"/>
                  </a:cubicBezTo>
                  <a:close/>
                </a:path>
              </a:pathLst>
            </a:custGeom>
            <a:solidFill>
              <a:schemeClr val="bg1"/>
            </a:solidFill>
            <a:ln w="38100" cap="flat" cmpd="sng" algn="ctr">
              <a:solidFill>
                <a:schemeClr val="bg1">
                  <a:lumMod val="9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0507" tIns="45254" rIns="90507" bIns="45254" rtlCol="0" anchor="ctr">
              <a:noAutofit/>
            </a:bodyPr>
            <a:lstStyle/>
            <a:p>
              <a:pPr algn="ctr"/>
              <a:endParaRPr lang="en-US" sz="1782"/>
            </a:p>
          </p:txBody>
        </p:sp>
      </p:grpSp>
      <p:sp>
        <p:nvSpPr>
          <p:cNvPr id="20" name="任意多边形: 形状 19">
            <a:extLst>
              <a:ext uri="{FF2B5EF4-FFF2-40B4-BE49-F238E27FC236}">
                <a16:creationId xmlns:a16="http://schemas.microsoft.com/office/drawing/2014/main" id="{B3A0D9A3-799E-EC1A-8C9C-CF7F52D72657}"/>
              </a:ext>
            </a:extLst>
          </p:cNvPr>
          <p:cNvSpPr/>
          <p:nvPr userDrawn="1"/>
        </p:nvSpPr>
        <p:spPr>
          <a:xfrm>
            <a:off x="0" y="5107755"/>
            <a:ext cx="12192000" cy="1750245"/>
          </a:xfrm>
          <a:custGeom>
            <a:avLst/>
            <a:gdLst>
              <a:gd name="connsiteX0" fmla="*/ 12192000 w 12192000"/>
              <a:gd name="connsiteY0" fmla="*/ 0 h 1750245"/>
              <a:gd name="connsiteX1" fmla="*/ 12192000 w 12192000"/>
              <a:gd name="connsiteY1" fmla="*/ 1750245 h 1750245"/>
              <a:gd name="connsiteX2" fmla="*/ 0 w 12192000"/>
              <a:gd name="connsiteY2" fmla="*/ 1750245 h 1750245"/>
              <a:gd name="connsiteX3" fmla="*/ 0 w 12192000"/>
              <a:gd name="connsiteY3" fmla="*/ 273265 h 1750245"/>
              <a:gd name="connsiteX4" fmla="*/ 361660 w 12192000"/>
              <a:gd name="connsiteY4" fmla="*/ 356969 h 1750245"/>
              <a:gd name="connsiteX5" fmla="*/ 5561077 w 12192000"/>
              <a:gd name="connsiteY5" fmla="*/ 908701 h 1750245"/>
              <a:gd name="connsiteX6" fmla="*/ 11989175 w 12192000"/>
              <a:gd name="connsiteY6" fmla="*/ 58453 h 17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750245">
                <a:moveTo>
                  <a:pt x="12192000" y="0"/>
                </a:moveTo>
                <a:lnTo>
                  <a:pt x="12192000" y="1750245"/>
                </a:lnTo>
                <a:lnTo>
                  <a:pt x="0" y="1750245"/>
                </a:lnTo>
                <a:lnTo>
                  <a:pt x="0" y="273265"/>
                </a:lnTo>
                <a:lnTo>
                  <a:pt x="361660" y="356969"/>
                </a:lnTo>
                <a:cubicBezTo>
                  <a:pt x="2037554" y="718392"/>
                  <a:pt x="3777091" y="908701"/>
                  <a:pt x="5561077" y="908701"/>
                </a:cubicBezTo>
                <a:cubicBezTo>
                  <a:pt x="7785266" y="908701"/>
                  <a:pt x="9940364" y="612886"/>
                  <a:pt x="11989175" y="58453"/>
                </a:cubicBezTo>
                <a:close/>
              </a:path>
            </a:pathLst>
          </a:custGeom>
          <a:solidFill>
            <a:schemeClr val="accent1">
              <a:lumMod val="20000"/>
              <a:lumOff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图片 20" descr="建筑与房屋的城市空拍图&#10;&#10;描述已自动生成">
            <a:extLst>
              <a:ext uri="{FF2B5EF4-FFF2-40B4-BE49-F238E27FC236}">
                <a16:creationId xmlns:a16="http://schemas.microsoft.com/office/drawing/2014/main" id="{E5EAE7EB-8E78-B12B-1661-0AAC58A78B41}"/>
              </a:ext>
            </a:extLst>
          </p:cNvPr>
          <p:cNvPicPr>
            <a:picLocks noChangeAspect="1"/>
          </p:cNvPicPr>
          <p:nvPr userDrawn="1"/>
        </p:nvPicPr>
        <p:blipFill>
          <a:blip r:embed="rId4">
            <a:extLst>
              <a:ext uri="{28A0092B-C50C-407E-A947-70E740481C1C}">
                <a14:useLocalDpi xmlns:a14="http://schemas.microsoft.com/office/drawing/2010/main" val="0"/>
              </a:ext>
            </a:extLst>
          </a:blip>
          <a:srcRect l="24359" t="78508" r="24359" b="13196"/>
          <a:stretch>
            <a:fillRect/>
          </a:stretch>
        </p:blipFill>
        <p:spPr>
          <a:xfrm>
            <a:off x="0" y="5544822"/>
            <a:ext cx="12192000" cy="1313178"/>
          </a:xfrm>
          <a:custGeom>
            <a:avLst/>
            <a:gdLst>
              <a:gd name="connsiteX0" fmla="*/ 12192000 w 12192000"/>
              <a:gd name="connsiteY0" fmla="*/ 0 h 1313178"/>
              <a:gd name="connsiteX1" fmla="*/ 12192000 w 12192000"/>
              <a:gd name="connsiteY1" fmla="*/ 1313178 h 1313178"/>
              <a:gd name="connsiteX2" fmla="*/ 0 w 12192000"/>
              <a:gd name="connsiteY2" fmla="*/ 1313178 h 1313178"/>
              <a:gd name="connsiteX3" fmla="*/ 0 w 12192000"/>
              <a:gd name="connsiteY3" fmla="*/ 273265 h 1313178"/>
              <a:gd name="connsiteX4" fmla="*/ 361660 w 12192000"/>
              <a:gd name="connsiteY4" fmla="*/ 356969 h 1313178"/>
              <a:gd name="connsiteX5" fmla="*/ 5561079 w 12192000"/>
              <a:gd name="connsiteY5" fmla="*/ 908701 h 1313178"/>
              <a:gd name="connsiteX6" fmla="*/ 11989175 w 12192000"/>
              <a:gd name="connsiteY6" fmla="*/ 58453 h 131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3178">
                <a:moveTo>
                  <a:pt x="12192000" y="0"/>
                </a:moveTo>
                <a:lnTo>
                  <a:pt x="12192000" y="1313178"/>
                </a:lnTo>
                <a:lnTo>
                  <a:pt x="0" y="1313178"/>
                </a:lnTo>
                <a:lnTo>
                  <a:pt x="0" y="273265"/>
                </a:lnTo>
                <a:lnTo>
                  <a:pt x="361660" y="356969"/>
                </a:lnTo>
                <a:cubicBezTo>
                  <a:pt x="2037554" y="718392"/>
                  <a:pt x="3777092" y="908701"/>
                  <a:pt x="5561079" y="908701"/>
                </a:cubicBezTo>
                <a:cubicBezTo>
                  <a:pt x="7785267" y="908701"/>
                  <a:pt x="9940365" y="612886"/>
                  <a:pt x="11989175" y="58453"/>
                </a:cubicBezTo>
                <a:close/>
              </a:path>
            </a:pathLst>
          </a:custGeom>
        </p:spPr>
      </p:pic>
      <p:sp>
        <p:nvSpPr>
          <p:cNvPr id="22" name="任意多边形: 形状 21">
            <a:extLst>
              <a:ext uri="{FF2B5EF4-FFF2-40B4-BE49-F238E27FC236}">
                <a16:creationId xmlns:a16="http://schemas.microsoft.com/office/drawing/2014/main" id="{0F16DE87-9381-CF7E-2B6A-D99B26EC0279}"/>
              </a:ext>
            </a:extLst>
          </p:cNvPr>
          <p:cNvSpPr/>
          <p:nvPr userDrawn="1"/>
        </p:nvSpPr>
        <p:spPr>
          <a:xfrm>
            <a:off x="0" y="5544820"/>
            <a:ext cx="12192000" cy="1313180"/>
          </a:xfrm>
          <a:custGeom>
            <a:avLst/>
            <a:gdLst>
              <a:gd name="connsiteX0" fmla="*/ 12192000 w 12192000"/>
              <a:gd name="connsiteY0" fmla="*/ 0 h 1313180"/>
              <a:gd name="connsiteX1" fmla="*/ 12192000 w 12192000"/>
              <a:gd name="connsiteY1" fmla="*/ 1313180 h 1313180"/>
              <a:gd name="connsiteX2" fmla="*/ 0 w 12192000"/>
              <a:gd name="connsiteY2" fmla="*/ 1313180 h 1313180"/>
              <a:gd name="connsiteX3" fmla="*/ 0 w 12192000"/>
              <a:gd name="connsiteY3" fmla="*/ 273265 h 1313180"/>
              <a:gd name="connsiteX4" fmla="*/ 361660 w 12192000"/>
              <a:gd name="connsiteY4" fmla="*/ 356969 h 1313180"/>
              <a:gd name="connsiteX5" fmla="*/ 5561077 w 12192000"/>
              <a:gd name="connsiteY5" fmla="*/ 908701 h 1313180"/>
              <a:gd name="connsiteX6" fmla="*/ 11989175 w 12192000"/>
              <a:gd name="connsiteY6" fmla="*/ 58453 h 13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3180">
                <a:moveTo>
                  <a:pt x="12192000" y="0"/>
                </a:moveTo>
                <a:lnTo>
                  <a:pt x="12192000" y="1313180"/>
                </a:lnTo>
                <a:lnTo>
                  <a:pt x="0" y="1313180"/>
                </a:lnTo>
                <a:lnTo>
                  <a:pt x="0" y="273265"/>
                </a:lnTo>
                <a:lnTo>
                  <a:pt x="361660" y="356969"/>
                </a:lnTo>
                <a:cubicBezTo>
                  <a:pt x="2037554" y="718392"/>
                  <a:pt x="3777091" y="908701"/>
                  <a:pt x="5561077" y="908701"/>
                </a:cubicBezTo>
                <a:cubicBezTo>
                  <a:pt x="7785266" y="908701"/>
                  <a:pt x="9940364" y="612886"/>
                  <a:pt x="11989175" y="58453"/>
                </a:cubicBezTo>
                <a:close/>
              </a:path>
            </a:pathLst>
          </a:custGeom>
          <a:solidFill>
            <a:schemeClr val="accent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12" name="任意多边形: 形状 11">
            <a:extLst>
              <a:ext uri="{FF2B5EF4-FFF2-40B4-BE49-F238E27FC236}">
                <a16:creationId xmlns:a16="http://schemas.microsoft.com/office/drawing/2014/main" id="{C05691A4-10E6-B7F3-2B24-09BBC7022EF5}"/>
              </a:ext>
            </a:extLst>
          </p:cNvPr>
          <p:cNvSpPr/>
          <p:nvPr userDrawn="1"/>
        </p:nvSpPr>
        <p:spPr>
          <a:xfrm>
            <a:off x="0" y="5107755"/>
            <a:ext cx="12192000" cy="1750245"/>
          </a:xfrm>
          <a:custGeom>
            <a:avLst/>
            <a:gdLst>
              <a:gd name="connsiteX0" fmla="*/ 12192000 w 12192000"/>
              <a:gd name="connsiteY0" fmla="*/ 0 h 1750245"/>
              <a:gd name="connsiteX1" fmla="*/ 12192000 w 12192000"/>
              <a:gd name="connsiteY1" fmla="*/ 1750245 h 1750245"/>
              <a:gd name="connsiteX2" fmla="*/ 0 w 12192000"/>
              <a:gd name="connsiteY2" fmla="*/ 1750245 h 1750245"/>
              <a:gd name="connsiteX3" fmla="*/ 0 w 12192000"/>
              <a:gd name="connsiteY3" fmla="*/ 273265 h 1750245"/>
              <a:gd name="connsiteX4" fmla="*/ 361660 w 12192000"/>
              <a:gd name="connsiteY4" fmla="*/ 356969 h 1750245"/>
              <a:gd name="connsiteX5" fmla="*/ 5561077 w 12192000"/>
              <a:gd name="connsiteY5" fmla="*/ 908701 h 1750245"/>
              <a:gd name="connsiteX6" fmla="*/ 11989175 w 12192000"/>
              <a:gd name="connsiteY6" fmla="*/ 58453 h 17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750245">
                <a:moveTo>
                  <a:pt x="12192000" y="0"/>
                </a:moveTo>
                <a:lnTo>
                  <a:pt x="12192000" y="1750245"/>
                </a:lnTo>
                <a:lnTo>
                  <a:pt x="0" y="1750245"/>
                </a:lnTo>
                <a:lnTo>
                  <a:pt x="0" y="273265"/>
                </a:lnTo>
                <a:lnTo>
                  <a:pt x="361660" y="356969"/>
                </a:lnTo>
                <a:cubicBezTo>
                  <a:pt x="2037554" y="718392"/>
                  <a:pt x="3777091" y="908701"/>
                  <a:pt x="5561077" y="908701"/>
                </a:cubicBezTo>
                <a:cubicBezTo>
                  <a:pt x="7785266" y="908701"/>
                  <a:pt x="9940364" y="612886"/>
                  <a:pt x="11989175" y="58453"/>
                </a:cubicBezTo>
                <a:close/>
              </a:path>
            </a:pathLst>
          </a:custGeom>
          <a:solidFill>
            <a:schemeClr val="accent1">
              <a:lumMod val="20000"/>
              <a:lumOff val="80000"/>
            </a:scheme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图片 12" descr="建筑与房屋的城市空拍图&#10;&#10;描述已自动生成">
            <a:extLst>
              <a:ext uri="{FF2B5EF4-FFF2-40B4-BE49-F238E27FC236}">
                <a16:creationId xmlns:a16="http://schemas.microsoft.com/office/drawing/2014/main" id="{A27AEE28-96B6-99DE-9254-45816AAF1EC4}"/>
              </a:ext>
            </a:extLst>
          </p:cNvPr>
          <p:cNvPicPr>
            <a:picLocks noChangeAspect="1"/>
          </p:cNvPicPr>
          <p:nvPr userDrawn="1"/>
        </p:nvPicPr>
        <p:blipFill>
          <a:blip r:embed="rId2">
            <a:extLst>
              <a:ext uri="{28A0092B-C50C-407E-A947-70E740481C1C}">
                <a14:useLocalDpi xmlns:a14="http://schemas.microsoft.com/office/drawing/2010/main" val="0"/>
              </a:ext>
            </a:extLst>
          </a:blip>
          <a:srcRect l="24359" t="78508" r="24359" b="13196"/>
          <a:stretch>
            <a:fillRect/>
          </a:stretch>
        </p:blipFill>
        <p:spPr>
          <a:xfrm>
            <a:off x="0" y="5544822"/>
            <a:ext cx="12192000" cy="1313178"/>
          </a:xfrm>
          <a:custGeom>
            <a:avLst/>
            <a:gdLst>
              <a:gd name="connsiteX0" fmla="*/ 12192000 w 12192000"/>
              <a:gd name="connsiteY0" fmla="*/ 0 h 1313178"/>
              <a:gd name="connsiteX1" fmla="*/ 12192000 w 12192000"/>
              <a:gd name="connsiteY1" fmla="*/ 1313178 h 1313178"/>
              <a:gd name="connsiteX2" fmla="*/ 0 w 12192000"/>
              <a:gd name="connsiteY2" fmla="*/ 1313178 h 1313178"/>
              <a:gd name="connsiteX3" fmla="*/ 0 w 12192000"/>
              <a:gd name="connsiteY3" fmla="*/ 273265 h 1313178"/>
              <a:gd name="connsiteX4" fmla="*/ 361660 w 12192000"/>
              <a:gd name="connsiteY4" fmla="*/ 356969 h 1313178"/>
              <a:gd name="connsiteX5" fmla="*/ 5561079 w 12192000"/>
              <a:gd name="connsiteY5" fmla="*/ 908701 h 1313178"/>
              <a:gd name="connsiteX6" fmla="*/ 11989175 w 12192000"/>
              <a:gd name="connsiteY6" fmla="*/ 58453 h 131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3178">
                <a:moveTo>
                  <a:pt x="12192000" y="0"/>
                </a:moveTo>
                <a:lnTo>
                  <a:pt x="12192000" y="1313178"/>
                </a:lnTo>
                <a:lnTo>
                  <a:pt x="0" y="1313178"/>
                </a:lnTo>
                <a:lnTo>
                  <a:pt x="0" y="273265"/>
                </a:lnTo>
                <a:lnTo>
                  <a:pt x="361660" y="356969"/>
                </a:lnTo>
                <a:cubicBezTo>
                  <a:pt x="2037554" y="718392"/>
                  <a:pt x="3777092" y="908701"/>
                  <a:pt x="5561079" y="908701"/>
                </a:cubicBezTo>
                <a:cubicBezTo>
                  <a:pt x="7785267" y="908701"/>
                  <a:pt x="9940365" y="612886"/>
                  <a:pt x="11989175" y="58453"/>
                </a:cubicBezTo>
                <a:close/>
              </a:path>
            </a:pathLst>
          </a:custGeom>
        </p:spPr>
      </p:pic>
      <p:sp>
        <p:nvSpPr>
          <p:cNvPr id="14" name="任意多边形: 形状 13">
            <a:extLst>
              <a:ext uri="{FF2B5EF4-FFF2-40B4-BE49-F238E27FC236}">
                <a16:creationId xmlns:a16="http://schemas.microsoft.com/office/drawing/2014/main" id="{3F734A08-A6DB-126B-ABA0-B494E6ED8D11}"/>
              </a:ext>
            </a:extLst>
          </p:cNvPr>
          <p:cNvSpPr/>
          <p:nvPr userDrawn="1"/>
        </p:nvSpPr>
        <p:spPr>
          <a:xfrm>
            <a:off x="0" y="5544820"/>
            <a:ext cx="12192000" cy="1313180"/>
          </a:xfrm>
          <a:custGeom>
            <a:avLst/>
            <a:gdLst>
              <a:gd name="connsiteX0" fmla="*/ 12192000 w 12192000"/>
              <a:gd name="connsiteY0" fmla="*/ 0 h 1313180"/>
              <a:gd name="connsiteX1" fmla="*/ 12192000 w 12192000"/>
              <a:gd name="connsiteY1" fmla="*/ 1313180 h 1313180"/>
              <a:gd name="connsiteX2" fmla="*/ 0 w 12192000"/>
              <a:gd name="connsiteY2" fmla="*/ 1313180 h 1313180"/>
              <a:gd name="connsiteX3" fmla="*/ 0 w 12192000"/>
              <a:gd name="connsiteY3" fmla="*/ 273265 h 1313180"/>
              <a:gd name="connsiteX4" fmla="*/ 361660 w 12192000"/>
              <a:gd name="connsiteY4" fmla="*/ 356969 h 1313180"/>
              <a:gd name="connsiteX5" fmla="*/ 5561077 w 12192000"/>
              <a:gd name="connsiteY5" fmla="*/ 908701 h 1313180"/>
              <a:gd name="connsiteX6" fmla="*/ 11989175 w 12192000"/>
              <a:gd name="connsiteY6" fmla="*/ 58453 h 13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3180">
                <a:moveTo>
                  <a:pt x="12192000" y="0"/>
                </a:moveTo>
                <a:lnTo>
                  <a:pt x="12192000" y="1313180"/>
                </a:lnTo>
                <a:lnTo>
                  <a:pt x="0" y="1313180"/>
                </a:lnTo>
                <a:lnTo>
                  <a:pt x="0" y="273265"/>
                </a:lnTo>
                <a:lnTo>
                  <a:pt x="361660" y="356969"/>
                </a:lnTo>
                <a:cubicBezTo>
                  <a:pt x="2037554" y="718392"/>
                  <a:pt x="3777091" y="908701"/>
                  <a:pt x="5561077" y="908701"/>
                </a:cubicBezTo>
                <a:cubicBezTo>
                  <a:pt x="7785266" y="908701"/>
                  <a:pt x="9940364" y="612886"/>
                  <a:pt x="11989175" y="58453"/>
                </a:cubicBezTo>
                <a:close/>
              </a:path>
            </a:pathLst>
          </a:custGeom>
          <a:solidFill>
            <a:schemeClr val="accent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cxnSp>
        <p:nvCxnSpPr>
          <p:cNvPr id="2" name="直线连接符 8">
            <a:extLst>
              <a:ext uri="{FF2B5EF4-FFF2-40B4-BE49-F238E27FC236}">
                <a16:creationId xmlns:a16="http://schemas.microsoft.com/office/drawing/2014/main" id="{0E1DC715-7A39-FDF3-4AF8-49244DAF11EF}"/>
              </a:ext>
            </a:extLst>
          </p:cNvPr>
          <p:cNvCxnSpPr>
            <a:cxnSpLocks/>
          </p:cNvCxnSpPr>
          <p:nvPr userDrawn="1"/>
        </p:nvCxnSpPr>
        <p:spPr>
          <a:xfrm flipH="1">
            <a:off x="3053409" y="2399887"/>
            <a:ext cx="61462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8491E336-E1D2-E20E-E01E-9E76856DAC30}"/>
              </a:ext>
            </a:extLst>
          </p:cNvPr>
          <p:cNvSpPr/>
          <p:nvPr userDrawn="1"/>
        </p:nvSpPr>
        <p:spPr>
          <a:xfrm>
            <a:off x="2874884" y="2361787"/>
            <a:ext cx="1752481" cy="762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cxnSp>
        <p:nvCxnSpPr>
          <p:cNvPr id="4" name="直线连接符 14">
            <a:extLst>
              <a:ext uri="{FF2B5EF4-FFF2-40B4-BE49-F238E27FC236}">
                <a16:creationId xmlns:a16="http://schemas.microsoft.com/office/drawing/2014/main" id="{5138795F-CFB8-A471-6413-69F779574F52}"/>
              </a:ext>
            </a:extLst>
          </p:cNvPr>
          <p:cNvCxnSpPr>
            <a:cxnSpLocks/>
          </p:cNvCxnSpPr>
          <p:nvPr userDrawn="1"/>
        </p:nvCxnSpPr>
        <p:spPr>
          <a:xfrm flipH="1">
            <a:off x="2855913" y="4458114"/>
            <a:ext cx="6343718" cy="381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76FE1494-2CF2-22A8-D192-907C93E1DC5D}"/>
              </a:ext>
            </a:extLst>
          </p:cNvPr>
          <p:cNvSpPr/>
          <p:nvPr userDrawn="1"/>
        </p:nvSpPr>
        <p:spPr>
          <a:xfrm>
            <a:off x="7447150" y="4420014"/>
            <a:ext cx="1752481" cy="76200"/>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1"/>
              </a:solidFill>
            </a:endParaRPr>
          </a:p>
        </p:txBody>
      </p:sp>
    </p:spTree>
    <p:extLst>
      <p:ext uri="{BB962C8B-B14F-4D97-AF65-F5344CB8AC3E}">
        <p14:creationId xmlns:p14="http://schemas.microsoft.com/office/powerpoint/2010/main" val="663612946"/>
      </p:ext>
    </p:extLst>
  </p:cSld>
  <p:clrMapOvr>
    <a:masterClrMapping/>
  </p:clrMapOvr>
  <p:extLst>
    <p:ext uri="{DCECCB84-F9BA-43D5-87BE-67443E8EF086}">
      <p15:sldGuideLst xmlns:p15="http://schemas.microsoft.com/office/powerpoint/2012/main">
        <p15:guide id="1" pos="58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单圆角矩形 7">
            <a:extLst>
              <a:ext uri="{FF2B5EF4-FFF2-40B4-BE49-F238E27FC236}">
                <a16:creationId xmlns:a16="http://schemas.microsoft.com/office/drawing/2014/main" id="{DAC8C3E7-2EAE-2FCA-6E0F-4D0E78AA0DB8}"/>
              </a:ext>
            </a:extLst>
          </p:cNvPr>
          <p:cNvSpPr/>
          <p:nvPr userDrawn="1"/>
        </p:nvSpPr>
        <p:spPr>
          <a:xfrm flipV="1">
            <a:off x="0" y="0"/>
            <a:ext cx="12192000" cy="883920"/>
          </a:xfrm>
          <a:prstGeom prst="round1Rect">
            <a:avLst>
              <a:gd name="adj" fmla="val 50000"/>
            </a:avLst>
          </a:prstGeom>
          <a:gradFill>
            <a:gsLst>
              <a:gs pos="85000">
                <a:schemeClr val="accent1">
                  <a:lumMod val="75000"/>
                </a:schemeClr>
              </a:gs>
              <a:gs pos="0">
                <a:schemeClr val="accent1"/>
              </a:gs>
            </a:gsLst>
            <a:lin ang="0" scaled="0"/>
          </a:gradFill>
          <a:ln>
            <a:noFill/>
          </a:ln>
          <a:effectLst>
            <a:outerShdw blurRad="165100" dist="114300" dir="5400000" algn="t" rotWithShape="0">
              <a:schemeClr val="accent1">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标题 5">
            <a:extLst>
              <a:ext uri="{FF2B5EF4-FFF2-40B4-BE49-F238E27FC236}">
                <a16:creationId xmlns:a16="http://schemas.microsoft.com/office/drawing/2014/main" id="{67C54430-0731-8B36-8666-B06037CE41C0}"/>
              </a:ext>
            </a:extLst>
          </p:cNvPr>
          <p:cNvSpPr>
            <a:spLocks noGrp="1"/>
          </p:cNvSpPr>
          <p:nvPr>
            <p:ph type="title"/>
          </p:nvPr>
        </p:nvSpPr>
        <p:spPr>
          <a:xfrm>
            <a:off x="71120" y="182563"/>
            <a:ext cx="10515600" cy="518795"/>
          </a:xfrm>
          <a:prstGeom prst="rect">
            <a:avLst/>
          </a:prstGeom>
        </p:spPr>
        <p:txBody>
          <a:bodyPr/>
          <a:lstStyle>
            <a:lvl1pPr>
              <a:defRPr>
                <a:solidFill>
                  <a:schemeClr val="bg1"/>
                </a:solidFill>
              </a:defRPr>
            </a:lvl1pPr>
          </a:lstStyle>
          <a:p>
            <a:r>
              <a:rPr lang="zh-CN" altLang="en-US" dirty="0"/>
              <a:t>单击此处编辑母版标题样式</a:t>
            </a:r>
            <a:endParaRPr lang="en-US" dirty="0"/>
          </a:p>
        </p:txBody>
      </p:sp>
    </p:spTree>
    <p:extLst>
      <p:ext uri="{BB962C8B-B14F-4D97-AF65-F5344CB8AC3E}">
        <p14:creationId xmlns:p14="http://schemas.microsoft.com/office/powerpoint/2010/main" val="1134196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4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451A3E2-D88F-B29F-35B6-F07F68D875E8}"/>
              </a:ext>
            </a:extLst>
          </p:cNvPr>
          <p:cNvGrpSpPr/>
          <p:nvPr userDrawn="1"/>
        </p:nvGrpSpPr>
        <p:grpSpPr>
          <a:xfrm>
            <a:off x="0" y="0"/>
            <a:ext cx="12192000" cy="6858000"/>
            <a:chOff x="41618" y="-32364"/>
            <a:chExt cx="12192000" cy="6858000"/>
          </a:xfrm>
        </p:grpSpPr>
        <p:sp>
          <p:nvSpPr>
            <p:cNvPr id="8" name="矩形 7">
              <a:extLst>
                <a:ext uri="{FF2B5EF4-FFF2-40B4-BE49-F238E27FC236}">
                  <a16:creationId xmlns:a16="http://schemas.microsoft.com/office/drawing/2014/main" id="{82B73FE8-A48F-4044-EAD3-4FE2F49C1532}"/>
                </a:ext>
              </a:extLst>
            </p:cNvPr>
            <p:cNvSpPr/>
            <p:nvPr userDrawn="1"/>
          </p:nvSpPr>
          <p:spPr>
            <a:xfrm>
              <a:off x="52886" y="-32364"/>
              <a:ext cx="12169464" cy="6858000"/>
            </a:xfrm>
            <a:prstGeom prst="rect">
              <a:avLst/>
            </a:prstGeom>
            <a:blipFill dpi="0" rotWithShape="1">
              <a:blip r:embed="rId7">
                <a:alphaModFix amt="34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a:extLst>
                <a:ext uri="{FF2B5EF4-FFF2-40B4-BE49-F238E27FC236}">
                  <a16:creationId xmlns:a16="http://schemas.microsoft.com/office/drawing/2014/main" id="{BCB6AAAA-EDA2-9AB1-C0BC-07D656B9C2E4}"/>
                </a:ext>
              </a:extLst>
            </p:cNvPr>
            <p:cNvSpPr/>
            <p:nvPr userDrawn="1"/>
          </p:nvSpPr>
          <p:spPr>
            <a:xfrm>
              <a:off x="41618" y="-32364"/>
              <a:ext cx="12192000" cy="6858000"/>
            </a:xfrm>
            <a:prstGeom prst="rect">
              <a:avLst/>
            </a:prstGeom>
            <a:gradFill>
              <a:gsLst>
                <a:gs pos="0">
                  <a:schemeClr val="bg1">
                    <a:alpha val="92000"/>
                  </a:schemeClr>
                </a:gs>
                <a:gs pos="100000">
                  <a:schemeClr val="bg1">
                    <a:alpha val="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tags" Target="../tags/tag24.xml"/><Relationship Id="rId7" Type="http://schemas.openxmlformats.org/officeDocument/2006/relationships/slideLayout" Target="../slideLayouts/slideLayout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13.jpeg"/><Relationship Id="rId4" Type="http://schemas.openxmlformats.org/officeDocument/2006/relationships/tags" Target="../tags/tag25.xml"/><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slideLayout" Target="../slideLayouts/slideLayout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s>
</file>

<file path=ppt/slides/_rels/slide13.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44.xml"/><Relationship Id="rId7"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image" Target="../media/image16.jpeg"/><Relationship Id="rId4" Type="http://schemas.openxmlformats.org/officeDocument/2006/relationships/tags" Target="../tags/tag45.xml"/><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7.png"/><Relationship Id="rId5" Type="http://schemas.openxmlformats.org/officeDocument/2006/relationships/slideLayout" Target="../slideLayouts/slideLayout4.xml"/><Relationship Id="rId4" Type="http://schemas.openxmlformats.org/officeDocument/2006/relationships/tags" Target="../tags/tag5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image" Target="../media/image3.jpeg"/><Relationship Id="rId4" Type="http://schemas.openxmlformats.org/officeDocument/2006/relationships/tags" Target="../tags/tag7.xml"/><Relationship Id="rId9"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chart" Target="../charts/chart1.xml"/><Relationship Id="rId9"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文本框 24">
            <a:extLst>
              <a:ext uri="{FF2B5EF4-FFF2-40B4-BE49-F238E27FC236}">
                <a16:creationId xmlns:a16="http://schemas.microsoft.com/office/drawing/2014/main" id="{70FCA9EC-65CF-33A2-78C1-DC781D6F46D8}"/>
              </a:ext>
            </a:extLst>
          </p:cNvPr>
          <p:cNvSpPr txBox="1"/>
          <p:nvPr/>
        </p:nvSpPr>
        <p:spPr>
          <a:xfrm>
            <a:off x="1767840" y="2849731"/>
            <a:ext cx="8656320" cy="1015663"/>
          </a:xfrm>
          <a:prstGeom prst="rect">
            <a:avLst/>
          </a:prstGeom>
          <a:noFill/>
        </p:spPr>
        <p:txBody>
          <a:bodyPr wrap="square">
            <a:spAutoFit/>
          </a:bodyPr>
          <a:lstStyle/>
          <a:p>
            <a:pPr algn="ctr"/>
            <a:r>
              <a:rPr lang="zh-CN" altLang="en-US" sz="6000" dirty="0">
                <a:gradFill>
                  <a:gsLst>
                    <a:gs pos="0">
                      <a:schemeClr val="accent1"/>
                    </a:gs>
                    <a:gs pos="100000">
                      <a:schemeClr val="accent1">
                        <a:lumMod val="75000"/>
                      </a:schemeClr>
                    </a:gs>
                  </a:gsLst>
                  <a:lin ang="5400000" scaled="0"/>
                </a:gradFill>
                <a:effectLst>
                  <a:outerShdw blurRad="114300" algn="ctr" rotWithShape="0">
                    <a:schemeClr val="accent1">
                      <a:alpha val="40000"/>
                    </a:schemeClr>
                  </a:outerShdw>
                </a:effectLst>
                <a:latin typeface="+mj-ea"/>
                <a:ea typeface="+mj-ea"/>
              </a:rPr>
              <a:t>蓝色年度工作总结模板</a:t>
            </a:r>
          </a:p>
        </p:txBody>
      </p:sp>
      <p:cxnSp>
        <p:nvCxnSpPr>
          <p:cNvPr id="34" name="直接连接符 33">
            <a:extLst>
              <a:ext uri="{FF2B5EF4-FFF2-40B4-BE49-F238E27FC236}">
                <a16:creationId xmlns:a16="http://schemas.microsoft.com/office/drawing/2014/main" id="{972635D0-0260-4703-8DF0-2E37ADAF0532}"/>
              </a:ext>
            </a:extLst>
          </p:cNvPr>
          <p:cNvCxnSpPr>
            <a:cxnSpLocks/>
          </p:cNvCxnSpPr>
          <p:nvPr/>
        </p:nvCxnSpPr>
        <p:spPr>
          <a:xfrm>
            <a:off x="2255520" y="3910740"/>
            <a:ext cx="7457440" cy="0"/>
          </a:xfrm>
          <a:prstGeom prst="line">
            <a:avLst/>
          </a:prstGeom>
          <a:ln w="38100">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80FAF011-AA77-8C8D-1A8C-EA8E5AD00103}"/>
              </a:ext>
            </a:extLst>
          </p:cNvPr>
          <p:cNvSpPr txBox="1"/>
          <p:nvPr/>
        </p:nvSpPr>
        <p:spPr>
          <a:xfrm>
            <a:off x="2669286" y="3945465"/>
            <a:ext cx="6853428" cy="400110"/>
          </a:xfrm>
          <a:prstGeom prst="rect">
            <a:avLst/>
          </a:prstGeom>
          <a:noFill/>
        </p:spPr>
        <p:txBody>
          <a:bodyPr wrap="square">
            <a:spAutoFit/>
          </a:bodyPr>
          <a:lstStyle/>
          <a:p>
            <a:pPr algn="dist"/>
            <a:r>
              <a:rPr lang="en-US" sz="2000" dirty="0"/>
              <a:t>Blue annual work summary template</a:t>
            </a:r>
          </a:p>
        </p:txBody>
      </p:sp>
      <p:grpSp>
        <p:nvGrpSpPr>
          <p:cNvPr id="51" name="组合 50">
            <a:extLst>
              <a:ext uri="{FF2B5EF4-FFF2-40B4-BE49-F238E27FC236}">
                <a16:creationId xmlns:a16="http://schemas.microsoft.com/office/drawing/2014/main" id="{359ACC93-9E38-A929-0201-AF35FAAF37C5}"/>
              </a:ext>
            </a:extLst>
          </p:cNvPr>
          <p:cNvGrpSpPr/>
          <p:nvPr/>
        </p:nvGrpSpPr>
        <p:grpSpPr>
          <a:xfrm>
            <a:off x="3824937" y="4600708"/>
            <a:ext cx="1993670" cy="437142"/>
            <a:chOff x="3149795" y="4305300"/>
            <a:chExt cx="1993670" cy="437142"/>
          </a:xfrm>
        </p:grpSpPr>
        <p:sp>
          <p:nvSpPr>
            <p:cNvPr id="47" name="矩形: 圆角 46">
              <a:extLst>
                <a:ext uri="{FF2B5EF4-FFF2-40B4-BE49-F238E27FC236}">
                  <a16:creationId xmlns:a16="http://schemas.microsoft.com/office/drawing/2014/main" id="{5204EAA2-367D-6641-2F00-18BF7958EAE5}"/>
                </a:ext>
              </a:extLst>
            </p:cNvPr>
            <p:cNvSpPr/>
            <p:nvPr/>
          </p:nvSpPr>
          <p:spPr>
            <a:xfrm>
              <a:off x="3149795" y="4305300"/>
              <a:ext cx="1993670" cy="437142"/>
            </a:xfrm>
            <a:prstGeom prst="roundRect">
              <a:avLst>
                <a:gd name="adj" fmla="val 50000"/>
              </a:avLst>
            </a:prstGeom>
            <a:gradFill>
              <a:gsLst>
                <a:gs pos="15000">
                  <a:schemeClr val="accent1"/>
                </a:gs>
                <a:gs pos="100000">
                  <a:schemeClr val="accent1">
                    <a:lumMod val="75000"/>
                  </a:schemeClr>
                </a:gs>
              </a:gsLst>
              <a:lin ang="5400000" scaled="0"/>
            </a:gradFill>
            <a:ln w="38100" cap="flat" cmpd="sng" algn="ctr">
              <a:solidFill>
                <a:schemeClr val="bg1"/>
              </a:solidFill>
              <a:prstDash val="solid"/>
              <a:miter lim="800000"/>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文本框 42">
              <a:extLst>
                <a:ext uri="{FF2B5EF4-FFF2-40B4-BE49-F238E27FC236}">
                  <a16:creationId xmlns:a16="http://schemas.microsoft.com/office/drawing/2014/main" id="{48F27E77-A013-8B1A-E461-F46318F1EFB6}"/>
                </a:ext>
              </a:extLst>
            </p:cNvPr>
            <p:cNvSpPr txBox="1"/>
            <p:nvPr/>
          </p:nvSpPr>
          <p:spPr>
            <a:xfrm>
              <a:off x="3454133" y="4385372"/>
              <a:ext cx="1221488" cy="276999"/>
            </a:xfrm>
            <a:prstGeom prst="rect">
              <a:avLst/>
            </a:prstGeom>
            <a:noFill/>
          </p:spPr>
          <p:txBody>
            <a:bodyPr wrap="none" lIns="0" tIns="0" rIns="0" bIns="0" rtlCol="0" anchor="t">
              <a:spAutoFit/>
            </a:bodyPr>
            <a:lstStyle/>
            <a:p>
              <a:r>
                <a:rPr lang="zh-CN" altLang="en-US" dirty="0">
                  <a:solidFill>
                    <a:schemeClr val="bg1"/>
                  </a:solidFill>
                  <a:latin typeface="+mn-ea"/>
                </a:rPr>
                <a:t>汇报人：</a:t>
              </a:r>
              <a:r>
                <a:rPr lang="en-US" altLang="zh-CN" dirty="0">
                  <a:solidFill>
                    <a:schemeClr val="bg1"/>
                  </a:solidFill>
                  <a:latin typeface="+mn-ea"/>
                </a:rPr>
                <a:t>XX</a:t>
              </a:r>
              <a:endParaRPr lang="zh-CN" altLang="en-US" dirty="0">
                <a:solidFill>
                  <a:schemeClr val="bg1"/>
                </a:solidFill>
                <a:latin typeface="+mn-ea"/>
              </a:endParaRPr>
            </a:p>
          </p:txBody>
        </p:sp>
      </p:grpSp>
      <p:grpSp>
        <p:nvGrpSpPr>
          <p:cNvPr id="50" name="组合 49">
            <a:extLst>
              <a:ext uri="{FF2B5EF4-FFF2-40B4-BE49-F238E27FC236}">
                <a16:creationId xmlns:a16="http://schemas.microsoft.com/office/drawing/2014/main" id="{442F9E82-15C9-7469-B52C-1FF40527A723}"/>
              </a:ext>
            </a:extLst>
          </p:cNvPr>
          <p:cNvGrpSpPr/>
          <p:nvPr/>
        </p:nvGrpSpPr>
        <p:grpSpPr>
          <a:xfrm>
            <a:off x="6373395" y="4600708"/>
            <a:ext cx="1993670" cy="437142"/>
            <a:chOff x="6588267" y="4305300"/>
            <a:chExt cx="1993670" cy="437142"/>
          </a:xfrm>
        </p:grpSpPr>
        <p:sp>
          <p:nvSpPr>
            <p:cNvPr id="48" name="矩形: 圆角 47">
              <a:extLst>
                <a:ext uri="{FF2B5EF4-FFF2-40B4-BE49-F238E27FC236}">
                  <a16:creationId xmlns:a16="http://schemas.microsoft.com/office/drawing/2014/main" id="{4C8B5EF0-F454-80A9-7992-BA28832CBE86}"/>
                </a:ext>
              </a:extLst>
            </p:cNvPr>
            <p:cNvSpPr/>
            <p:nvPr/>
          </p:nvSpPr>
          <p:spPr>
            <a:xfrm>
              <a:off x="6588267" y="4305300"/>
              <a:ext cx="1993670" cy="437142"/>
            </a:xfrm>
            <a:prstGeom prst="roundRect">
              <a:avLst>
                <a:gd name="adj" fmla="val 50000"/>
              </a:avLst>
            </a:prstGeom>
            <a:gradFill>
              <a:gsLst>
                <a:gs pos="15000">
                  <a:schemeClr val="accent1"/>
                </a:gs>
                <a:gs pos="100000">
                  <a:schemeClr val="accent1">
                    <a:lumMod val="75000"/>
                  </a:schemeClr>
                </a:gs>
              </a:gsLst>
              <a:lin ang="5400000" scaled="0"/>
            </a:gradFill>
            <a:ln w="38100" cap="flat" cmpd="sng" algn="ctr">
              <a:solidFill>
                <a:schemeClr val="bg1"/>
              </a:solidFill>
              <a:prstDash val="solid"/>
              <a:miter lim="800000"/>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文本框 48">
              <a:extLst>
                <a:ext uri="{FF2B5EF4-FFF2-40B4-BE49-F238E27FC236}">
                  <a16:creationId xmlns:a16="http://schemas.microsoft.com/office/drawing/2014/main" id="{B1F4218A-1F5D-68C0-2192-8AB05DB2D9B7}"/>
                </a:ext>
              </a:extLst>
            </p:cNvPr>
            <p:cNvSpPr txBox="1"/>
            <p:nvPr/>
          </p:nvSpPr>
          <p:spPr>
            <a:xfrm>
              <a:off x="7046493" y="4385372"/>
              <a:ext cx="1077218" cy="276999"/>
            </a:xfrm>
            <a:prstGeom prst="rect">
              <a:avLst/>
            </a:prstGeom>
            <a:noFill/>
          </p:spPr>
          <p:txBody>
            <a:bodyPr wrap="none" lIns="0" tIns="0" rIns="0" bIns="0" rtlCol="0" anchor="t">
              <a:spAutoFit/>
            </a:bodyPr>
            <a:lstStyle/>
            <a:p>
              <a:r>
                <a:rPr lang="zh-CN" altLang="en-US" dirty="0">
                  <a:solidFill>
                    <a:schemeClr val="bg1"/>
                  </a:solidFill>
                  <a:latin typeface="+mn-ea"/>
                </a:rPr>
                <a:t>单位：</a:t>
              </a:r>
              <a:r>
                <a:rPr lang="en-US" altLang="zh-CN" dirty="0">
                  <a:solidFill>
                    <a:schemeClr val="bg1"/>
                  </a:solidFill>
                  <a:latin typeface="+mn-ea"/>
                </a:rPr>
                <a:t>xxx</a:t>
              </a:r>
            </a:p>
          </p:txBody>
        </p:sp>
      </p:grpSp>
      <p:grpSp>
        <p:nvGrpSpPr>
          <p:cNvPr id="60" name="组合 59">
            <a:extLst>
              <a:ext uri="{FF2B5EF4-FFF2-40B4-BE49-F238E27FC236}">
                <a16:creationId xmlns:a16="http://schemas.microsoft.com/office/drawing/2014/main" id="{2D380993-D6A8-7513-9BE1-E29FC73A2F47}"/>
              </a:ext>
            </a:extLst>
          </p:cNvPr>
          <p:cNvGrpSpPr/>
          <p:nvPr/>
        </p:nvGrpSpPr>
        <p:grpSpPr>
          <a:xfrm>
            <a:off x="20760907" y="3271718"/>
            <a:ext cx="160009" cy="2354585"/>
            <a:chOff x="1520331" y="1559258"/>
            <a:chExt cx="247198" cy="3637591"/>
          </a:xfrm>
          <a:gradFill>
            <a:gsLst>
              <a:gs pos="100000">
                <a:schemeClr val="accent1"/>
              </a:gs>
              <a:gs pos="0">
                <a:schemeClr val="accent1">
                  <a:lumMod val="30000"/>
                  <a:lumOff val="70000"/>
                  <a:alpha val="0"/>
                </a:schemeClr>
              </a:gs>
            </a:gsLst>
            <a:lin ang="0" scaled="0"/>
          </a:gradFill>
        </p:grpSpPr>
        <p:sp>
          <p:nvSpPr>
            <p:cNvPr id="55" name="矩形: 圆角 54">
              <a:extLst>
                <a:ext uri="{FF2B5EF4-FFF2-40B4-BE49-F238E27FC236}">
                  <a16:creationId xmlns:a16="http://schemas.microsoft.com/office/drawing/2014/main" id="{FAF870ED-39AE-9FDD-467D-9887FF0C1312}"/>
                </a:ext>
              </a:extLst>
            </p:cNvPr>
            <p:cNvSpPr/>
            <p:nvPr/>
          </p:nvSpPr>
          <p:spPr>
            <a:xfrm rot="3367913">
              <a:off x="288811" y="3324152"/>
              <a:ext cx="2720084" cy="155639"/>
            </a:xfrm>
            <a:prstGeom prst="roundRect">
              <a:avLst>
                <a:gd name="adj" fmla="val 50000"/>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矩形: 圆角 55">
              <a:extLst>
                <a:ext uri="{FF2B5EF4-FFF2-40B4-BE49-F238E27FC236}">
                  <a16:creationId xmlns:a16="http://schemas.microsoft.com/office/drawing/2014/main" id="{46960727-829F-11BB-D211-3E83335CD61F}"/>
                </a:ext>
              </a:extLst>
            </p:cNvPr>
            <p:cNvSpPr/>
            <p:nvPr/>
          </p:nvSpPr>
          <p:spPr>
            <a:xfrm rot="3367913">
              <a:off x="329668" y="2841480"/>
              <a:ext cx="2720084" cy="155639"/>
            </a:xfrm>
            <a:prstGeom prst="roundRect">
              <a:avLst>
                <a:gd name="adj" fmla="val 50000"/>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矩形: 圆角 58">
              <a:extLst>
                <a:ext uri="{FF2B5EF4-FFF2-40B4-BE49-F238E27FC236}">
                  <a16:creationId xmlns:a16="http://schemas.microsoft.com/office/drawing/2014/main" id="{5E35EE0B-94B3-685D-7260-052AE9CAFB7A}"/>
                </a:ext>
              </a:extLst>
            </p:cNvPr>
            <p:cNvSpPr/>
            <p:nvPr/>
          </p:nvSpPr>
          <p:spPr>
            <a:xfrm rot="3367913">
              <a:off x="238109" y="3758987"/>
              <a:ext cx="2720084" cy="155639"/>
            </a:xfrm>
            <a:prstGeom prst="roundRect">
              <a:avLst>
                <a:gd name="adj" fmla="val 50000"/>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组合 60">
            <a:extLst>
              <a:ext uri="{FF2B5EF4-FFF2-40B4-BE49-F238E27FC236}">
                <a16:creationId xmlns:a16="http://schemas.microsoft.com/office/drawing/2014/main" id="{0C767C90-CAB4-112F-5A50-E5D74255DC9B}"/>
              </a:ext>
            </a:extLst>
          </p:cNvPr>
          <p:cNvGrpSpPr/>
          <p:nvPr/>
        </p:nvGrpSpPr>
        <p:grpSpPr>
          <a:xfrm flipH="1">
            <a:off x="29582101" y="3271718"/>
            <a:ext cx="160009" cy="2354585"/>
            <a:chOff x="1520331" y="1559258"/>
            <a:chExt cx="247198" cy="3637591"/>
          </a:xfrm>
          <a:gradFill>
            <a:gsLst>
              <a:gs pos="100000">
                <a:schemeClr val="accent1"/>
              </a:gs>
              <a:gs pos="0">
                <a:schemeClr val="accent1">
                  <a:lumMod val="30000"/>
                  <a:lumOff val="70000"/>
                  <a:alpha val="0"/>
                </a:schemeClr>
              </a:gs>
            </a:gsLst>
            <a:lin ang="0" scaled="0"/>
          </a:gradFill>
        </p:grpSpPr>
        <p:sp>
          <p:nvSpPr>
            <p:cNvPr id="62" name="矩形: 圆角 61">
              <a:extLst>
                <a:ext uri="{FF2B5EF4-FFF2-40B4-BE49-F238E27FC236}">
                  <a16:creationId xmlns:a16="http://schemas.microsoft.com/office/drawing/2014/main" id="{6CDB4E75-4682-B646-BBD2-C1E76D4B6155}"/>
                </a:ext>
              </a:extLst>
            </p:cNvPr>
            <p:cNvSpPr/>
            <p:nvPr/>
          </p:nvSpPr>
          <p:spPr>
            <a:xfrm rot="3367913">
              <a:off x="288811" y="3324152"/>
              <a:ext cx="2720084" cy="155639"/>
            </a:xfrm>
            <a:prstGeom prst="roundRect">
              <a:avLst>
                <a:gd name="adj" fmla="val 50000"/>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矩形: 圆角 62">
              <a:extLst>
                <a:ext uri="{FF2B5EF4-FFF2-40B4-BE49-F238E27FC236}">
                  <a16:creationId xmlns:a16="http://schemas.microsoft.com/office/drawing/2014/main" id="{CCFB7478-AF8A-0F8D-19BF-A957FB410CB9}"/>
                </a:ext>
              </a:extLst>
            </p:cNvPr>
            <p:cNvSpPr/>
            <p:nvPr/>
          </p:nvSpPr>
          <p:spPr>
            <a:xfrm rot="3367913">
              <a:off x="329668" y="2841480"/>
              <a:ext cx="2720084" cy="155639"/>
            </a:xfrm>
            <a:prstGeom prst="roundRect">
              <a:avLst>
                <a:gd name="adj" fmla="val 50000"/>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矩形: 圆角 63">
              <a:extLst>
                <a:ext uri="{FF2B5EF4-FFF2-40B4-BE49-F238E27FC236}">
                  <a16:creationId xmlns:a16="http://schemas.microsoft.com/office/drawing/2014/main" id="{3B6139EE-8B69-A58C-B3D0-2F80AD8E7200}"/>
                </a:ext>
              </a:extLst>
            </p:cNvPr>
            <p:cNvSpPr/>
            <p:nvPr/>
          </p:nvSpPr>
          <p:spPr>
            <a:xfrm rot="3367913">
              <a:off x="238109" y="3758987"/>
              <a:ext cx="2720084" cy="155639"/>
            </a:xfrm>
            <a:prstGeom prst="roundRect">
              <a:avLst>
                <a:gd name="adj" fmla="val 50000"/>
              </a:avLst>
            </a:prstGeom>
            <a:grp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224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F59D88-1292-9496-FA82-1CC95ACED69A}"/>
              </a:ext>
            </a:extLst>
          </p:cNvPr>
          <p:cNvSpPr>
            <a:spLocks noGrp="1"/>
          </p:cNvSpPr>
          <p:nvPr>
            <p:ph type="title"/>
          </p:nvPr>
        </p:nvSpPr>
        <p:spPr/>
        <p:txBody>
          <a:bodyPr/>
          <a:lstStyle/>
          <a:p>
            <a:r>
              <a:rPr lang="zh-CN" altLang="en-US" dirty="0"/>
              <a:t>工作业绩</a:t>
            </a:r>
            <a:endParaRPr lang="en-US" dirty="0"/>
          </a:p>
        </p:txBody>
      </p:sp>
      <p:sp>
        <p:nvSpPr>
          <p:cNvPr id="22" name="矩形: 圆角 21">
            <a:extLst>
              <a:ext uri="{FF2B5EF4-FFF2-40B4-BE49-F238E27FC236}">
                <a16:creationId xmlns:a16="http://schemas.microsoft.com/office/drawing/2014/main" id="{E73EA0EA-1725-B1FE-CAFB-AC4DE1344EA2}"/>
              </a:ext>
            </a:extLst>
          </p:cNvPr>
          <p:cNvSpPr/>
          <p:nvPr/>
        </p:nvSpPr>
        <p:spPr>
          <a:xfrm>
            <a:off x="655343" y="1309727"/>
            <a:ext cx="4404314" cy="4963752"/>
          </a:xfrm>
          <a:prstGeom prst="roundRect">
            <a:avLst>
              <a:gd name="adj" fmla="val 3107"/>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pic>
        <p:nvPicPr>
          <p:cNvPr id="21" name="图片 20" descr="图示&#10;&#10;描述已自动生成">
            <a:extLst>
              <a:ext uri="{FF2B5EF4-FFF2-40B4-BE49-F238E27FC236}">
                <a16:creationId xmlns:a16="http://schemas.microsoft.com/office/drawing/2014/main" id="{D9B46408-1312-8832-1EA0-B8E175F0FD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43" y="1309728"/>
            <a:ext cx="4404314" cy="2533068"/>
          </a:xfrm>
          <a:prstGeom prst="round2SameRect">
            <a:avLst>
              <a:gd name="adj1" fmla="val 4353"/>
              <a:gd name="adj2" fmla="val 0"/>
            </a:avLst>
          </a:prstGeom>
        </p:spPr>
      </p:pic>
      <p:sp>
        <p:nvSpPr>
          <p:cNvPr id="23" name="文本框 22">
            <a:extLst>
              <a:ext uri="{FF2B5EF4-FFF2-40B4-BE49-F238E27FC236}">
                <a16:creationId xmlns:a16="http://schemas.microsoft.com/office/drawing/2014/main" id="{A31C2583-3A47-8751-0FCC-FD9602ED9E63}"/>
              </a:ext>
            </a:extLst>
          </p:cNvPr>
          <p:cNvSpPr txBox="1"/>
          <p:nvPr>
            <p:custDataLst>
              <p:tags r:id="rId1"/>
            </p:custDataLst>
          </p:nvPr>
        </p:nvSpPr>
        <p:spPr>
          <a:xfrm>
            <a:off x="1775256" y="4110364"/>
            <a:ext cx="2164489" cy="548765"/>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24" name="矩形: 圆角 23">
            <a:extLst>
              <a:ext uri="{FF2B5EF4-FFF2-40B4-BE49-F238E27FC236}">
                <a16:creationId xmlns:a16="http://schemas.microsoft.com/office/drawing/2014/main" id="{74E57097-4CB3-F31C-890C-C713AD2495C0}"/>
              </a:ext>
            </a:extLst>
          </p:cNvPr>
          <p:cNvSpPr/>
          <p:nvPr/>
        </p:nvSpPr>
        <p:spPr>
          <a:xfrm>
            <a:off x="5498515" y="1310372"/>
            <a:ext cx="6011134" cy="2252408"/>
          </a:xfrm>
          <a:prstGeom prst="roundRect">
            <a:avLst>
              <a:gd name="adj" fmla="val 1005"/>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26" name="矩形: 圆角 25">
            <a:extLst>
              <a:ext uri="{FF2B5EF4-FFF2-40B4-BE49-F238E27FC236}">
                <a16:creationId xmlns:a16="http://schemas.microsoft.com/office/drawing/2014/main" id="{51FFAD73-FF27-B224-45F2-994F55325C79}"/>
              </a:ext>
            </a:extLst>
          </p:cNvPr>
          <p:cNvSpPr/>
          <p:nvPr/>
        </p:nvSpPr>
        <p:spPr>
          <a:xfrm>
            <a:off x="5520937" y="4020007"/>
            <a:ext cx="6011134" cy="2252408"/>
          </a:xfrm>
          <a:prstGeom prst="roundRect">
            <a:avLst>
              <a:gd name="adj" fmla="val 0"/>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cxnSp>
        <p:nvCxnSpPr>
          <p:cNvPr id="27" name="直接连接符 26">
            <a:extLst>
              <a:ext uri="{FF2B5EF4-FFF2-40B4-BE49-F238E27FC236}">
                <a16:creationId xmlns:a16="http://schemas.microsoft.com/office/drawing/2014/main" id="{46224850-BAAA-8A95-B9FE-06AE6249FDA1}"/>
              </a:ext>
            </a:extLst>
          </p:cNvPr>
          <p:cNvCxnSpPr>
            <a:cxnSpLocks/>
          </p:cNvCxnSpPr>
          <p:nvPr/>
        </p:nvCxnSpPr>
        <p:spPr>
          <a:xfrm>
            <a:off x="2666048" y="4690655"/>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79D61216-120E-436E-5B64-9913D273EC62}"/>
              </a:ext>
            </a:extLst>
          </p:cNvPr>
          <p:cNvSpPr txBox="1"/>
          <p:nvPr>
            <p:custDataLst>
              <p:tags r:id="rId2"/>
            </p:custDataLst>
          </p:nvPr>
        </p:nvSpPr>
        <p:spPr>
          <a:xfrm>
            <a:off x="1039458" y="4784348"/>
            <a:ext cx="3636084"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pic>
        <p:nvPicPr>
          <p:cNvPr id="30" name="图片 29" descr="人在玩电脑&#10;&#10;描述已自动生成">
            <a:extLst>
              <a:ext uri="{FF2B5EF4-FFF2-40B4-BE49-F238E27FC236}">
                <a16:creationId xmlns:a16="http://schemas.microsoft.com/office/drawing/2014/main" id="{0E849E18-DA7E-CBE4-63EB-B8F195F571F5}"/>
              </a:ext>
            </a:extLst>
          </p:cNvPr>
          <p:cNvPicPr>
            <a:picLocks noChangeAspect="1"/>
          </p:cNvPicPr>
          <p:nvPr/>
        </p:nvPicPr>
        <p:blipFill rotWithShape="1">
          <a:blip r:embed="rId9">
            <a:extLst>
              <a:ext uri="{28A0092B-C50C-407E-A947-70E740481C1C}">
                <a14:useLocalDpi xmlns:a14="http://schemas.microsoft.com/office/drawing/2010/main" val="0"/>
              </a:ext>
            </a:extLst>
          </a:blip>
          <a:srcRect l="6982" r="20513" b="-2415"/>
          <a:stretch/>
        </p:blipFill>
        <p:spPr>
          <a:xfrm>
            <a:off x="5488792" y="1282708"/>
            <a:ext cx="2522017" cy="2334252"/>
          </a:xfrm>
          <a:prstGeom prst="rect">
            <a:avLst/>
          </a:prstGeom>
        </p:spPr>
      </p:pic>
      <p:grpSp>
        <p:nvGrpSpPr>
          <p:cNvPr id="34" name="组合 33">
            <a:extLst>
              <a:ext uri="{FF2B5EF4-FFF2-40B4-BE49-F238E27FC236}">
                <a16:creationId xmlns:a16="http://schemas.microsoft.com/office/drawing/2014/main" id="{2BE39B00-342C-234F-F83A-5767872C8417}"/>
              </a:ext>
            </a:extLst>
          </p:cNvPr>
          <p:cNvGrpSpPr/>
          <p:nvPr/>
        </p:nvGrpSpPr>
        <p:grpSpPr>
          <a:xfrm>
            <a:off x="8115623" y="1556541"/>
            <a:ext cx="3403748" cy="1760071"/>
            <a:chOff x="8308192" y="1704901"/>
            <a:chExt cx="3403748" cy="1760071"/>
          </a:xfrm>
        </p:grpSpPr>
        <p:sp>
          <p:nvSpPr>
            <p:cNvPr id="31" name="文本框 30">
              <a:extLst>
                <a:ext uri="{FF2B5EF4-FFF2-40B4-BE49-F238E27FC236}">
                  <a16:creationId xmlns:a16="http://schemas.microsoft.com/office/drawing/2014/main" id="{F5EEFA44-1C0F-4CE1-5C5E-2F5F75AD0B43}"/>
                </a:ext>
              </a:extLst>
            </p:cNvPr>
            <p:cNvSpPr txBox="1"/>
            <p:nvPr>
              <p:custDataLst>
                <p:tags r:id="rId5"/>
              </p:custDataLst>
            </p:nvPr>
          </p:nvSpPr>
          <p:spPr>
            <a:xfrm>
              <a:off x="8308192" y="1704901"/>
              <a:ext cx="2164489" cy="548765"/>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cxnSp>
          <p:nvCxnSpPr>
            <p:cNvPr id="32" name="直接连接符 31">
              <a:extLst>
                <a:ext uri="{FF2B5EF4-FFF2-40B4-BE49-F238E27FC236}">
                  <a16:creationId xmlns:a16="http://schemas.microsoft.com/office/drawing/2014/main" id="{17D2B728-80D7-E6F2-7CF4-547D91AA686C}"/>
                </a:ext>
              </a:extLst>
            </p:cNvPr>
            <p:cNvCxnSpPr>
              <a:cxnSpLocks/>
            </p:cNvCxnSpPr>
            <p:nvPr/>
          </p:nvCxnSpPr>
          <p:spPr>
            <a:xfrm>
              <a:off x="8417448" y="2347337"/>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F3B15EF1-CBFD-A6B0-69B8-AC0F24AD4B75}"/>
                </a:ext>
              </a:extLst>
            </p:cNvPr>
            <p:cNvSpPr txBox="1"/>
            <p:nvPr>
              <p:custDataLst>
                <p:tags r:id="rId6"/>
              </p:custDataLst>
            </p:nvPr>
          </p:nvSpPr>
          <p:spPr>
            <a:xfrm>
              <a:off x="8308192" y="2333868"/>
              <a:ext cx="3403748"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nSpc>
                  <a:spcPct val="150000"/>
                </a:lnSpc>
              </a:pPr>
              <a:r>
                <a:rPr lang="zh-CN" altLang="en-US" dirty="0"/>
                <a:t>在这里输入你的正文阐述与关键词标题相关的具体内容，若字数太多酌情先删减文案，再缩小字号</a:t>
              </a:r>
            </a:p>
          </p:txBody>
        </p:sp>
      </p:grpSp>
      <p:grpSp>
        <p:nvGrpSpPr>
          <p:cNvPr id="35" name="组合 34">
            <a:extLst>
              <a:ext uri="{FF2B5EF4-FFF2-40B4-BE49-F238E27FC236}">
                <a16:creationId xmlns:a16="http://schemas.microsoft.com/office/drawing/2014/main" id="{1394D533-A1DB-24A2-C876-0F8E06207815}"/>
              </a:ext>
            </a:extLst>
          </p:cNvPr>
          <p:cNvGrpSpPr/>
          <p:nvPr/>
        </p:nvGrpSpPr>
        <p:grpSpPr>
          <a:xfrm>
            <a:off x="8115623" y="4222292"/>
            <a:ext cx="3403748" cy="1760071"/>
            <a:chOff x="8308192" y="1704901"/>
            <a:chExt cx="3403748" cy="1760071"/>
          </a:xfrm>
        </p:grpSpPr>
        <p:sp>
          <p:nvSpPr>
            <p:cNvPr id="36" name="文本框 35">
              <a:extLst>
                <a:ext uri="{FF2B5EF4-FFF2-40B4-BE49-F238E27FC236}">
                  <a16:creationId xmlns:a16="http://schemas.microsoft.com/office/drawing/2014/main" id="{9357BE18-8C63-9873-1EA1-63847D05254F}"/>
                </a:ext>
              </a:extLst>
            </p:cNvPr>
            <p:cNvSpPr txBox="1"/>
            <p:nvPr>
              <p:custDataLst>
                <p:tags r:id="rId3"/>
              </p:custDataLst>
            </p:nvPr>
          </p:nvSpPr>
          <p:spPr>
            <a:xfrm>
              <a:off x="8308192" y="1704901"/>
              <a:ext cx="2164489" cy="548765"/>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cxnSp>
          <p:nvCxnSpPr>
            <p:cNvPr id="37" name="直接连接符 36">
              <a:extLst>
                <a:ext uri="{FF2B5EF4-FFF2-40B4-BE49-F238E27FC236}">
                  <a16:creationId xmlns:a16="http://schemas.microsoft.com/office/drawing/2014/main" id="{B5E6E630-205B-3497-BD3F-25E29B0A0522}"/>
                </a:ext>
              </a:extLst>
            </p:cNvPr>
            <p:cNvCxnSpPr>
              <a:cxnSpLocks/>
            </p:cNvCxnSpPr>
            <p:nvPr/>
          </p:nvCxnSpPr>
          <p:spPr>
            <a:xfrm>
              <a:off x="8417448" y="2347337"/>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B86EEAEF-9EF5-ED05-8A60-C71E127525C2}"/>
                </a:ext>
              </a:extLst>
            </p:cNvPr>
            <p:cNvSpPr txBox="1"/>
            <p:nvPr>
              <p:custDataLst>
                <p:tags r:id="rId4"/>
              </p:custDataLst>
            </p:nvPr>
          </p:nvSpPr>
          <p:spPr>
            <a:xfrm>
              <a:off x="8308192" y="2333868"/>
              <a:ext cx="3403748"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nSpc>
                  <a:spcPct val="150000"/>
                </a:lnSpc>
              </a:pPr>
              <a:r>
                <a:rPr lang="zh-CN" altLang="en-US" dirty="0"/>
                <a:t>在这里输入你的正文阐述与关键词标题相关的具体内容，若字数太多酌情先删减文案，再缩小字号</a:t>
              </a:r>
            </a:p>
          </p:txBody>
        </p:sp>
      </p:grpSp>
      <p:pic>
        <p:nvPicPr>
          <p:cNvPr id="40" name="图片 39" descr="人拿着笔记本电脑的桌子前&#10;&#10;中度可信度描述已自动生成">
            <a:extLst>
              <a:ext uri="{FF2B5EF4-FFF2-40B4-BE49-F238E27FC236}">
                <a16:creationId xmlns:a16="http://schemas.microsoft.com/office/drawing/2014/main" id="{E5C4ECA0-05B7-EDEA-3635-6FDEBEEC92F3}"/>
              </a:ext>
            </a:extLst>
          </p:cNvPr>
          <p:cNvPicPr>
            <a:picLocks noChangeAspect="1"/>
          </p:cNvPicPr>
          <p:nvPr/>
        </p:nvPicPr>
        <p:blipFill rotWithShape="1">
          <a:blip r:embed="rId10">
            <a:extLst>
              <a:ext uri="{28A0092B-C50C-407E-A947-70E740481C1C}">
                <a14:useLocalDpi xmlns:a14="http://schemas.microsoft.com/office/drawing/2010/main" val="0"/>
              </a:ext>
            </a:extLst>
          </a:blip>
          <a:srcRect l="11599" t="3222" r="14209" b="2850"/>
          <a:stretch/>
        </p:blipFill>
        <p:spPr>
          <a:xfrm>
            <a:off x="5517863" y="4015633"/>
            <a:ext cx="2522018" cy="2261156"/>
          </a:xfrm>
          <a:prstGeom prst="round2SameRect">
            <a:avLst>
              <a:gd name="adj1" fmla="val 0"/>
              <a:gd name="adj2" fmla="val 0"/>
            </a:avLst>
          </a:prstGeom>
        </p:spPr>
      </p:pic>
      <p:sp>
        <p:nvSpPr>
          <p:cNvPr id="42" name="矩形 41">
            <a:extLst>
              <a:ext uri="{FF2B5EF4-FFF2-40B4-BE49-F238E27FC236}">
                <a16:creationId xmlns:a16="http://schemas.microsoft.com/office/drawing/2014/main" id="{F7DA9367-E134-6434-F571-EDAA1AB544A6}"/>
              </a:ext>
            </a:extLst>
          </p:cNvPr>
          <p:cNvSpPr/>
          <p:nvPr/>
        </p:nvSpPr>
        <p:spPr>
          <a:xfrm>
            <a:off x="5479992" y="4015633"/>
            <a:ext cx="2597760" cy="2261156"/>
          </a:xfrm>
          <a:prstGeom prst="rect">
            <a:avLst/>
          </a:prstGeom>
          <a:gradFill>
            <a:gsLst>
              <a:gs pos="58000">
                <a:schemeClr val="bg1">
                  <a:alpha val="0"/>
                </a:schemeClr>
              </a:gs>
              <a:gs pos="100000">
                <a:schemeClr val="bg1"/>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矩形 42">
            <a:extLst>
              <a:ext uri="{FF2B5EF4-FFF2-40B4-BE49-F238E27FC236}">
                <a16:creationId xmlns:a16="http://schemas.microsoft.com/office/drawing/2014/main" id="{7155D28D-2AD9-8951-3083-4DC9528837FB}"/>
              </a:ext>
            </a:extLst>
          </p:cNvPr>
          <p:cNvSpPr/>
          <p:nvPr/>
        </p:nvSpPr>
        <p:spPr>
          <a:xfrm>
            <a:off x="5479992" y="1287026"/>
            <a:ext cx="2597760" cy="2252404"/>
          </a:xfrm>
          <a:prstGeom prst="rect">
            <a:avLst/>
          </a:prstGeom>
          <a:gradFill>
            <a:gsLst>
              <a:gs pos="58000">
                <a:schemeClr val="bg1">
                  <a:alpha val="0"/>
                </a:schemeClr>
              </a:gs>
              <a:gs pos="100000">
                <a:schemeClr val="bg1"/>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3">
            <a:extLst>
              <a:ext uri="{FF2B5EF4-FFF2-40B4-BE49-F238E27FC236}">
                <a16:creationId xmlns:a16="http://schemas.microsoft.com/office/drawing/2014/main" id="{C811F4CA-8F0A-8A73-5D52-7241D986E895}"/>
              </a:ext>
            </a:extLst>
          </p:cNvPr>
          <p:cNvSpPr/>
          <p:nvPr/>
        </p:nvSpPr>
        <p:spPr>
          <a:xfrm>
            <a:off x="655343" y="1586956"/>
            <a:ext cx="4404314" cy="2252404"/>
          </a:xfrm>
          <a:prstGeom prst="rect">
            <a:avLst/>
          </a:prstGeom>
          <a:gradFill>
            <a:gsLst>
              <a:gs pos="58000">
                <a:schemeClr val="bg1">
                  <a:alpha val="0"/>
                </a:schemeClr>
              </a:gs>
              <a:gs pos="10000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121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57D0EDEB-C1EB-E3C2-6E3C-02D0604AB6B5}"/>
              </a:ext>
            </a:extLst>
          </p:cNvPr>
          <p:cNvSpPr/>
          <p:nvPr/>
        </p:nvSpPr>
        <p:spPr>
          <a:xfrm>
            <a:off x="6574419" y="1226916"/>
            <a:ext cx="4791919" cy="1851950"/>
          </a:xfrm>
          <a:prstGeom prst="roundRect">
            <a:avLst>
              <a:gd name="adj" fmla="val 4792"/>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25" name="矩形: 圆角 24">
            <a:extLst>
              <a:ext uri="{FF2B5EF4-FFF2-40B4-BE49-F238E27FC236}">
                <a16:creationId xmlns:a16="http://schemas.microsoft.com/office/drawing/2014/main" id="{843B440B-A68C-547B-E50B-E58A08E13BC5}"/>
              </a:ext>
            </a:extLst>
          </p:cNvPr>
          <p:cNvSpPr/>
          <p:nvPr/>
        </p:nvSpPr>
        <p:spPr>
          <a:xfrm>
            <a:off x="937548" y="1226916"/>
            <a:ext cx="4791919" cy="1851950"/>
          </a:xfrm>
          <a:prstGeom prst="roundRect">
            <a:avLst>
              <a:gd name="adj" fmla="val 4792"/>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24" name="矩形: 圆角 23">
            <a:extLst>
              <a:ext uri="{FF2B5EF4-FFF2-40B4-BE49-F238E27FC236}">
                <a16:creationId xmlns:a16="http://schemas.microsoft.com/office/drawing/2014/main" id="{F40CC4D4-D57F-0A8C-7306-46CAE502F75F}"/>
              </a:ext>
            </a:extLst>
          </p:cNvPr>
          <p:cNvSpPr/>
          <p:nvPr/>
        </p:nvSpPr>
        <p:spPr>
          <a:xfrm>
            <a:off x="937549" y="3199844"/>
            <a:ext cx="10515600" cy="3320415"/>
          </a:xfrm>
          <a:prstGeom prst="roundRect">
            <a:avLst>
              <a:gd name="adj" fmla="val 4815"/>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2" name="标题 1">
            <a:extLst>
              <a:ext uri="{FF2B5EF4-FFF2-40B4-BE49-F238E27FC236}">
                <a16:creationId xmlns:a16="http://schemas.microsoft.com/office/drawing/2014/main" id="{71F95A32-04CE-8643-DBC6-679A5DBDF641}"/>
              </a:ext>
            </a:extLst>
          </p:cNvPr>
          <p:cNvSpPr>
            <a:spLocks noGrp="1"/>
          </p:cNvSpPr>
          <p:nvPr>
            <p:ph type="title"/>
          </p:nvPr>
        </p:nvSpPr>
        <p:spPr/>
        <p:txBody>
          <a:bodyPr/>
          <a:lstStyle/>
          <a:p>
            <a:r>
              <a:rPr lang="zh-CN" altLang="en-US" dirty="0"/>
              <a:t>工作业绩</a:t>
            </a:r>
            <a:endParaRPr lang="en-US" dirty="0"/>
          </a:p>
        </p:txBody>
      </p:sp>
      <p:sp>
        <p:nvSpPr>
          <p:cNvPr id="12" name="矩形 11">
            <a:extLst>
              <a:ext uri="{FF2B5EF4-FFF2-40B4-BE49-F238E27FC236}">
                <a16:creationId xmlns:a16="http://schemas.microsoft.com/office/drawing/2014/main" id="{09D00B52-9235-09F7-2DC7-74F73A79D33E}"/>
              </a:ext>
            </a:extLst>
          </p:cNvPr>
          <p:cNvSpPr/>
          <p:nvPr/>
        </p:nvSpPr>
        <p:spPr>
          <a:xfrm>
            <a:off x="2707103" y="1455476"/>
            <a:ext cx="2160268" cy="460382"/>
          </a:xfrm>
          <a:prstGeom prst="rect">
            <a:avLst/>
          </a:prstGeom>
          <a:noFill/>
        </p:spPr>
        <p:txBody>
          <a:bodyPr wrap="square" rtlCol="0">
            <a:spAutoFit/>
          </a:bodyPr>
          <a:lstStyle/>
          <a:p>
            <a:r>
              <a:rPr lang="en-US" altLang="zh-CN" sz="2400" dirty="0">
                <a:solidFill>
                  <a:schemeClr val="accent1"/>
                </a:solidFill>
                <a:latin typeface="+mj-ea"/>
                <a:ea typeface="+mj-ea"/>
              </a:rPr>
              <a:t>01 </a:t>
            </a:r>
            <a:r>
              <a:rPr lang="zh-CN" altLang="en-US" sz="2400" dirty="0">
                <a:solidFill>
                  <a:schemeClr val="accent1"/>
                </a:solidFill>
                <a:latin typeface="+mj-ea"/>
                <a:ea typeface="+mj-ea"/>
              </a:rPr>
              <a:t>关键词标题</a:t>
            </a:r>
          </a:p>
        </p:txBody>
      </p:sp>
      <p:sp>
        <p:nvSpPr>
          <p:cNvPr id="13" name="矩形 12">
            <a:extLst>
              <a:ext uri="{FF2B5EF4-FFF2-40B4-BE49-F238E27FC236}">
                <a16:creationId xmlns:a16="http://schemas.microsoft.com/office/drawing/2014/main" id="{3F6D77D4-1A68-C874-BDD1-ED806039F3A8}"/>
              </a:ext>
            </a:extLst>
          </p:cNvPr>
          <p:cNvSpPr/>
          <p:nvPr/>
        </p:nvSpPr>
        <p:spPr>
          <a:xfrm>
            <a:off x="2700752" y="2034064"/>
            <a:ext cx="2933001" cy="797206"/>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graphicFrame>
        <p:nvGraphicFramePr>
          <p:cNvPr id="14" name="图表 13">
            <a:extLst>
              <a:ext uri="{FF2B5EF4-FFF2-40B4-BE49-F238E27FC236}">
                <a16:creationId xmlns:a16="http://schemas.microsoft.com/office/drawing/2014/main" id="{50D1DBA7-142E-9689-7599-31606681BE9B}"/>
              </a:ext>
            </a:extLst>
          </p:cNvPr>
          <p:cNvGraphicFramePr/>
          <p:nvPr>
            <p:extLst>
              <p:ext uri="{D42A27DB-BD31-4B8C-83A1-F6EECF244321}">
                <p14:modId xmlns:p14="http://schemas.microsoft.com/office/powerpoint/2010/main" val="3383279236"/>
              </p:ext>
            </p:extLst>
          </p:nvPr>
        </p:nvGraphicFramePr>
        <p:xfrm>
          <a:off x="1138943" y="3199844"/>
          <a:ext cx="10112813" cy="3320415"/>
        </p:xfrm>
        <a:graphic>
          <a:graphicData uri="http://schemas.openxmlformats.org/drawingml/2006/chart">
            <c:chart xmlns:c="http://schemas.openxmlformats.org/drawingml/2006/chart" xmlns:r="http://schemas.openxmlformats.org/officeDocument/2006/relationships" r:id="rId2"/>
          </a:graphicData>
        </a:graphic>
      </p:graphicFrame>
      <p:sp>
        <p:nvSpPr>
          <p:cNvPr id="15" name="圆角矩形 6">
            <a:extLst>
              <a:ext uri="{FF2B5EF4-FFF2-40B4-BE49-F238E27FC236}">
                <a16:creationId xmlns:a16="http://schemas.microsoft.com/office/drawing/2014/main" id="{E2FA0D0F-2430-290A-8BA8-23FD794550A4}"/>
              </a:ext>
            </a:extLst>
          </p:cNvPr>
          <p:cNvSpPr/>
          <p:nvPr/>
        </p:nvSpPr>
        <p:spPr>
          <a:xfrm>
            <a:off x="1170403" y="1494869"/>
            <a:ext cx="1228725" cy="1228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6" name="圆角矩形 7">
            <a:extLst>
              <a:ext uri="{FF2B5EF4-FFF2-40B4-BE49-F238E27FC236}">
                <a16:creationId xmlns:a16="http://schemas.microsoft.com/office/drawing/2014/main" id="{22CBE3CA-92FB-71DC-4236-FB3DF2215365}"/>
              </a:ext>
            </a:extLst>
          </p:cNvPr>
          <p:cNvSpPr/>
          <p:nvPr/>
        </p:nvSpPr>
        <p:spPr>
          <a:xfrm>
            <a:off x="6773961" y="1485344"/>
            <a:ext cx="1228725" cy="12287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7" name="出自【趣你的PPT】(微信:qunideppt)：最优质的PPT资源库">
            <a:extLst>
              <a:ext uri="{FF2B5EF4-FFF2-40B4-BE49-F238E27FC236}">
                <a16:creationId xmlns:a16="http://schemas.microsoft.com/office/drawing/2014/main" id="{06E7C0C7-71AF-DA3C-2820-71FA0B662522}"/>
              </a:ext>
            </a:extLst>
          </p:cNvPr>
          <p:cNvSpPr>
            <a:spLocks noEditPoints="1"/>
          </p:cNvSpPr>
          <p:nvPr/>
        </p:nvSpPr>
        <p:spPr bwMode="auto">
          <a:xfrm>
            <a:off x="1478378" y="1877774"/>
            <a:ext cx="556895" cy="452755"/>
          </a:xfrm>
          <a:custGeom>
            <a:avLst/>
            <a:gdLst>
              <a:gd name="T0" fmla="*/ 56 w 141"/>
              <a:gd name="T1" fmla="*/ 60 h 114"/>
              <a:gd name="T2" fmla="*/ 18 w 141"/>
              <a:gd name="T3" fmla="*/ 104 h 114"/>
              <a:gd name="T4" fmla="*/ 11 w 141"/>
              <a:gd name="T5" fmla="*/ 107 h 114"/>
              <a:gd name="T6" fmla="*/ 4 w 141"/>
              <a:gd name="T7" fmla="*/ 105 h 114"/>
              <a:gd name="T8" fmla="*/ 3 w 141"/>
              <a:gd name="T9" fmla="*/ 91 h 114"/>
              <a:gd name="T10" fmla="*/ 49 w 141"/>
              <a:gd name="T11" fmla="*/ 38 h 114"/>
              <a:gd name="T12" fmla="*/ 57 w 141"/>
              <a:gd name="T13" fmla="*/ 35 h 114"/>
              <a:gd name="T14" fmla="*/ 64 w 141"/>
              <a:gd name="T15" fmla="*/ 39 h 114"/>
              <a:gd name="T16" fmla="*/ 78 w 141"/>
              <a:gd name="T17" fmla="*/ 54 h 114"/>
              <a:gd name="T18" fmla="*/ 102 w 141"/>
              <a:gd name="T19" fmla="*/ 25 h 114"/>
              <a:gd name="T20" fmla="*/ 79 w 141"/>
              <a:gd name="T21" fmla="*/ 5 h 114"/>
              <a:gd name="T22" fmla="*/ 136 w 141"/>
              <a:gd name="T23" fmla="*/ 0 h 114"/>
              <a:gd name="T24" fmla="*/ 141 w 141"/>
              <a:gd name="T25" fmla="*/ 58 h 114"/>
              <a:gd name="T26" fmla="*/ 117 w 141"/>
              <a:gd name="T27" fmla="*/ 38 h 114"/>
              <a:gd name="T28" fmla="*/ 85 w 141"/>
              <a:gd name="T29" fmla="*/ 76 h 114"/>
              <a:gd name="T30" fmla="*/ 78 w 141"/>
              <a:gd name="T31" fmla="*/ 80 h 114"/>
              <a:gd name="T32" fmla="*/ 70 w 141"/>
              <a:gd name="T33" fmla="*/ 76 h 114"/>
              <a:gd name="T34" fmla="*/ 56 w 141"/>
              <a:gd name="T35" fmla="*/ 60 h 114"/>
              <a:gd name="T36" fmla="*/ 26 w 141"/>
              <a:gd name="T37" fmla="*/ 114 h 114"/>
              <a:gd name="T38" fmla="*/ 57 w 141"/>
              <a:gd name="T39" fmla="*/ 114 h 114"/>
              <a:gd name="T40" fmla="*/ 57 w 141"/>
              <a:gd name="T41" fmla="*/ 77 h 114"/>
              <a:gd name="T42" fmla="*/ 26 w 141"/>
              <a:gd name="T43" fmla="*/ 112 h 114"/>
              <a:gd name="T44" fmla="*/ 26 w 141"/>
              <a:gd name="T45" fmla="*/ 114 h 114"/>
              <a:gd name="T46" fmla="*/ 89 w 141"/>
              <a:gd name="T47" fmla="*/ 89 h 114"/>
              <a:gd name="T48" fmla="*/ 80 w 141"/>
              <a:gd name="T49" fmla="*/ 94 h 114"/>
              <a:gd name="T50" fmla="*/ 65 w 141"/>
              <a:gd name="T51" fmla="*/ 87 h 114"/>
              <a:gd name="T52" fmla="*/ 65 w 141"/>
              <a:gd name="T53" fmla="*/ 114 h 114"/>
              <a:gd name="T54" fmla="*/ 101 w 141"/>
              <a:gd name="T55" fmla="*/ 114 h 114"/>
              <a:gd name="T56" fmla="*/ 102 w 141"/>
              <a:gd name="T57" fmla="*/ 74 h 114"/>
              <a:gd name="T58" fmla="*/ 89 w 141"/>
              <a:gd name="T59" fmla="*/ 89 h 114"/>
              <a:gd name="T60" fmla="*/ 117 w 141"/>
              <a:gd name="T61" fmla="*/ 55 h 114"/>
              <a:gd name="T62" fmla="*/ 110 w 141"/>
              <a:gd name="T63" fmla="*/ 65 h 114"/>
              <a:gd name="T64" fmla="*/ 110 w 141"/>
              <a:gd name="T65" fmla="*/ 114 h 114"/>
              <a:gd name="T66" fmla="*/ 140 w 141"/>
              <a:gd name="T67" fmla="*/ 114 h 114"/>
              <a:gd name="T68" fmla="*/ 140 w 141"/>
              <a:gd name="T69" fmla="*/ 73 h 114"/>
              <a:gd name="T70" fmla="*/ 117 w 141"/>
              <a:gd name="T71" fmla="*/ 5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114">
                <a:moveTo>
                  <a:pt x="56" y="60"/>
                </a:moveTo>
                <a:cubicBezTo>
                  <a:pt x="18" y="104"/>
                  <a:pt x="18" y="104"/>
                  <a:pt x="18" y="104"/>
                </a:cubicBezTo>
                <a:cubicBezTo>
                  <a:pt x="16" y="106"/>
                  <a:pt x="13" y="107"/>
                  <a:pt x="11" y="107"/>
                </a:cubicBezTo>
                <a:cubicBezTo>
                  <a:pt x="8" y="107"/>
                  <a:pt x="6" y="106"/>
                  <a:pt x="4" y="105"/>
                </a:cubicBezTo>
                <a:cubicBezTo>
                  <a:pt x="0" y="101"/>
                  <a:pt x="0" y="95"/>
                  <a:pt x="3" y="91"/>
                </a:cubicBezTo>
                <a:cubicBezTo>
                  <a:pt x="49" y="38"/>
                  <a:pt x="49" y="38"/>
                  <a:pt x="49" y="38"/>
                </a:cubicBezTo>
                <a:cubicBezTo>
                  <a:pt x="51" y="36"/>
                  <a:pt x="54" y="35"/>
                  <a:pt x="57" y="35"/>
                </a:cubicBezTo>
                <a:cubicBezTo>
                  <a:pt x="60" y="35"/>
                  <a:pt x="62" y="36"/>
                  <a:pt x="64" y="39"/>
                </a:cubicBezTo>
                <a:cubicBezTo>
                  <a:pt x="78" y="54"/>
                  <a:pt x="78" y="54"/>
                  <a:pt x="78" y="54"/>
                </a:cubicBezTo>
                <a:cubicBezTo>
                  <a:pt x="102" y="25"/>
                  <a:pt x="102" y="25"/>
                  <a:pt x="102" y="25"/>
                </a:cubicBezTo>
                <a:cubicBezTo>
                  <a:pt x="79" y="5"/>
                  <a:pt x="79" y="5"/>
                  <a:pt x="79" y="5"/>
                </a:cubicBezTo>
                <a:cubicBezTo>
                  <a:pt x="136" y="0"/>
                  <a:pt x="136" y="0"/>
                  <a:pt x="136" y="0"/>
                </a:cubicBezTo>
                <a:cubicBezTo>
                  <a:pt x="141" y="58"/>
                  <a:pt x="141" y="58"/>
                  <a:pt x="141" y="58"/>
                </a:cubicBezTo>
                <a:cubicBezTo>
                  <a:pt x="117" y="38"/>
                  <a:pt x="117" y="38"/>
                  <a:pt x="117" y="38"/>
                </a:cubicBezTo>
                <a:cubicBezTo>
                  <a:pt x="85" y="76"/>
                  <a:pt x="85" y="76"/>
                  <a:pt x="85" y="76"/>
                </a:cubicBezTo>
                <a:cubicBezTo>
                  <a:pt x="83" y="78"/>
                  <a:pt x="81" y="80"/>
                  <a:pt x="78" y="80"/>
                </a:cubicBezTo>
                <a:cubicBezTo>
                  <a:pt x="75" y="80"/>
                  <a:pt x="72" y="78"/>
                  <a:pt x="70" y="76"/>
                </a:cubicBezTo>
                <a:lnTo>
                  <a:pt x="56" y="60"/>
                </a:lnTo>
                <a:close/>
                <a:moveTo>
                  <a:pt x="26" y="114"/>
                </a:moveTo>
                <a:cubicBezTo>
                  <a:pt x="57" y="114"/>
                  <a:pt x="57" y="114"/>
                  <a:pt x="57" y="114"/>
                </a:cubicBezTo>
                <a:cubicBezTo>
                  <a:pt x="57" y="77"/>
                  <a:pt x="57" y="77"/>
                  <a:pt x="57" y="77"/>
                </a:cubicBezTo>
                <a:cubicBezTo>
                  <a:pt x="26" y="112"/>
                  <a:pt x="26" y="112"/>
                  <a:pt x="26" y="112"/>
                </a:cubicBezTo>
                <a:lnTo>
                  <a:pt x="26" y="114"/>
                </a:lnTo>
                <a:close/>
                <a:moveTo>
                  <a:pt x="89" y="89"/>
                </a:moveTo>
                <a:cubicBezTo>
                  <a:pt x="83" y="94"/>
                  <a:pt x="80" y="94"/>
                  <a:pt x="80" y="94"/>
                </a:cubicBezTo>
                <a:cubicBezTo>
                  <a:pt x="76" y="94"/>
                  <a:pt x="69" y="90"/>
                  <a:pt x="65" y="87"/>
                </a:cubicBezTo>
                <a:cubicBezTo>
                  <a:pt x="65" y="114"/>
                  <a:pt x="65" y="114"/>
                  <a:pt x="65" y="114"/>
                </a:cubicBezTo>
                <a:cubicBezTo>
                  <a:pt x="101" y="114"/>
                  <a:pt x="101" y="114"/>
                  <a:pt x="101" y="114"/>
                </a:cubicBezTo>
                <a:cubicBezTo>
                  <a:pt x="102" y="74"/>
                  <a:pt x="102" y="74"/>
                  <a:pt x="102" y="74"/>
                </a:cubicBezTo>
                <a:cubicBezTo>
                  <a:pt x="97" y="80"/>
                  <a:pt x="93" y="85"/>
                  <a:pt x="89" y="89"/>
                </a:cubicBezTo>
                <a:close/>
                <a:moveTo>
                  <a:pt x="117" y="55"/>
                </a:moveTo>
                <a:cubicBezTo>
                  <a:pt x="110" y="65"/>
                  <a:pt x="110" y="65"/>
                  <a:pt x="110" y="65"/>
                </a:cubicBezTo>
                <a:cubicBezTo>
                  <a:pt x="110" y="114"/>
                  <a:pt x="110" y="114"/>
                  <a:pt x="110" y="114"/>
                </a:cubicBezTo>
                <a:cubicBezTo>
                  <a:pt x="140" y="114"/>
                  <a:pt x="140" y="114"/>
                  <a:pt x="140" y="114"/>
                </a:cubicBezTo>
                <a:cubicBezTo>
                  <a:pt x="140" y="73"/>
                  <a:pt x="140" y="73"/>
                  <a:pt x="140" y="73"/>
                </a:cubicBezTo>
                <a:cubicBezTo>
                  <a:pt x="134" y="68"/>
                  <a:pt x="117" y="55"/>
                  <a:pt x="117"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mn-ea"/>
            </a:endParaRPr>
          </a:p>
        </p:txBody>
      </p:sp>
      <p:sp>
        <p:nvSpPr>
          <p:cNvPr id="18" name="出自【趣你的PPT】(微信:qunideppt)：最优质的PPT资源库">
            <a:extLst>
              <a:ext uri="{FF2B5EF4-FFF2-40B4-BE49-F238E27FC236}">
                <a16:creationId xmlns:a16="http://schemas.microsoft.com/office/drawing/2014/main" id="{45A093AA-78DF-599F-4BAE-FF5CF35A8D09}"/>
              </a:ext>
            </a:extLst>
          </p:cNvPr>
          <p:cNvSpPr>
            <a:spLocks noEditPoints="1"/>
          </p:cNvSpPr>
          <p:nvPr/>
        </p:nvSpPr>
        <p:spPr bwMode="auto">
          <a:xfrm>
            <a:off x="7081936" y="1837769"/>
            <a:ext cx="574675" cy="529590"/>
          </a:xfrm>
          <a:custGeom>
            <a:avLst/>
            <a:gdLst>
              <a:gd name="T0" fmla="*/ 93 w 140"/>
              <a:gd name="T1" fmla="*/ 57 h 129"/>
              <a:gd name="T2" fmla="*/ 75 w 140"/>
              <a:gd name="T3" fmla="*/ 54 h 129"/>
              <a:gd name="T4" fmla="*/ 79 w 140"/>
              <a:gd name="T5" fmla="*/ 38 h 129"/>
              <a:gd name="T6" fmla="*/ 65 w 140"/>
              <a:gd name="T7" fmla="*/ 33 h 129"/>
              <a:gd name="T8" fmla="*/ 50 w 140"/>
              <a:gd name="T9" fmla="*/ 43 h 129"/>
              <a:gd name="T10" fmla="*/ 41 w 140"/>
              <a:gd name="T11" fmla="*/ 30 h 129"/>
              <a:gd name="T12" fmla="*/ 28 w 140"/>
              <a:gd name="T13" fmla="*/ 36 h 129"/>
              <a:gd name="T14" fmla="*/ 24 w 140"/>
              <a:gd name="T15" fmla="*/ 54 h 129"/>
              <a:gd name="T16" fmla="*/ 9 w 140"/>
              <a:gd name="T17" fmla="*/ 50 h 129"/>
              <a:gd name="T18" fmla="*/ 4 w 140"/>
              <a:gd name="T19" fmla="*/ 64 h 129"/>
              <a:gd name="T20" fmla="*/ 14 w 140"/>
              <a:gd name="T21" fmla="*/ 79 h 129"/>
              <a:gd name="T22" fmla="*/ 0 w 140"/>
              <a:gd name="T23" fmla="*/ 88 h 129"/>
              <a:gd name="T24" fmla="*/ 7 w 140"/>
              <a:gd name="T25" fmla="*/ 101 h 129"/>
              <a:gd name="T26" fmla="*/ 25 w 140"/>
              <a:gd name="T27" fmla="*/ 105 h 129"/>
              <a:gd name="T28" fmla="*/ 21 w 140"/>
              <a:gd name="T29" fmla="*/ 120 h 129"/>
              <a:gd name="T30" fmla="*/ 35 w 140"/>
              <a:gd name="T31" fmla="*/ 125 h 129"/>
              <a:gd name="T32" fmla="*/ 50 w 140"/>
              <a:gd name="T33" fmla="*/ 115 h 129"/>
              <a:gd name="T34" fmla="*/ 59 w 140"/>
              <a:gd name="T35" fmla="*/ 129 h 129"/>
              <a:gd name="T36" fmla="*/ 72 w 140"/>
              <a:gd name="T37" fmla="*/ 122 h 129"/>
              <a:gd name="T38" fmla="*/ 75 w 140"/>
              <a:gd name="T39" fmla="*/ 104 h 129"/>
              <a:gd name="T40" fmla="*/ 91 w 140"/>
              <a:gd name="T41" fmla="*/ 108 h 129"/>
              <a:gd name="T42" fmla="*/ 96 w 140"/>
              <a:gd name="T43" fmla="*/ 94 h 129"/>
              <a:gd name="T44" fmla="*/ 86 w 140"/>
              <a:gd name="T45" fmla="*/ 79 h 129"/>
              <a:gd name="T46" fmla="*/ 99 w 140"/>
              <a:gd name="T47" fmla="*/ 70 h 129"/>
              <a:gd name="T48" fmla="*/ 56 w 140"/>
              <a:gd name="T49" fmla="*/ 100 h 129"/>
              <a:gd name="T50" fmla="*/ 44 w 140"/>
              <a:gd name="T51" fmla="*/ 59 h 129"/>
              <a:gd name="T52" fmla="*/ 56 w 140"/>
              <a:gd name="T53" fmla="*/ 100 h 129"/>
              <a:gd name="T54" fmla="*/ 54 w 140"/>
              <a:gd name="T55" fmla="*/ 94 h 129"/>
              <a:gd name="T56" fmla="*/ 45 w 140"/>
              <a:gd name="T57" fmla="*/ 64 h 129"/>
              <a:gd name="T58" fmla="*/ 139 w 140"/>
              <a:gd name="T59" fmla="*/ 41 h 129"/>
              <a:gd name="T60" fmla="*/ 132 w 140"/>
              <a:gd name="T61" fmla="*/ 31 h 129"/>
              <a:gd name="T62" fmla="*/ 137 w 140"/>
              <a:gd name="T63" fmla="*/ 20 h 129"/>
              <a:gd name="T64" fmla="*/ 133 w 140"/>
              <a:gd name="T65" fmla="*/ 11 h 129"/>
              <a:gd name="T66" fmla="*/ 122 w 140"/>
              <a:gd name="T67" fmla="*/ 14 h 129"/>
              <a:gd name="T68" fmla="*/ 111 w 140"/>
              <a:gd name="T69" fmla="*/ 2 h 129"/>
              <a:gd name="T70" fmla="*/ 101 w 140"/>
              <a:gd name="T71" fmla="*/ 1 h 129"/>
              <a:gd name="T72" fmla="*/ 99 w 140"/>
              <a:gd name="T73" fmla="*/ 12 h 129"/>
              <a:gd name="T74" fmla="*/ 82 w 140"/>
              <a:gd name="T75" fmla="*/ 15 h 129"/>
              <a:gd name="T76" fmla="*/ 77 w 140"/>
              <a:gd name="T77" fmla="*/ 23 h 129"/>
              <a:gd name="T78" fmla="*/ 85 w 140"/>
              <a:gd name="T79" fmla="*/ 31 h 129"/>
              <a:gd name="T80" fmla="*/ 86 w 140"/>
              <a:gd name="T81" fmla="*/ 40 h 129"/>
              <a:gd name="T82" fmla="*/ 79 w 140"/>
              <a:gd name="T83" fmla="*/ 50 h 129"/>
              <a:gd name="T84" fmla="*/ 86 w 140"/>
              <a:gd name="T85" fmla="*/ 56 h 129"/>
              <a:gd name="T86" fmla="*/ 103 w 140"/>
              <a:gd name="T87" fmla="*/ 56 h 129"/>
              <a:gd name="T88" fmla="*/ 108 w 140"/>
              <a:gd name="T89" fmla="*/ 67 h 129"/>
              <a:gd name="T90" fmla="*/ 117 w 140"/>
              <a:gd name="T91" fmla="*/ 64 h 129"/>
              <a:gd name="T92" fmla="*/ 126 w 140"/>
              <a:gd name="T93" fmla="*/ 49 h 129"/>
              <a:gd name="T94" fmla="*/ 137 w 140"/>
              <a:gd name="T95" fmla="*/ 50 h 129"/>
              <a:gd name="T96" fmla="*/ 139 w 140"/>
              <a:gd name="T97" fmla="*/ 41 h 129"/>
              <a:gd name="T98" fmla="*/ 96 w 140"/>
              <a:gd name="T99" fmla="*/ 35 h 129"/>
              <a:gd name="T100" fmla="*/ 121 w 140"/>
              <a:gd name="T101" fmla="*/ 3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9">
                <a:moveTo>
                  <a:pt x="96" y="59"/>
                </a:moveTo>
                <a:cubicBezTo>
                  <a:pt x="96" y="58"/>
                  <a:pt x="94" y="57"/>
                  <a:pt x="93" y="57"/>
                </a:cubicBezTo>
                <a:cubicBezTo>
                  <a:pt x="80" y="59"/>
                  <a:pt x="80" y="59"/>
                  <a:pt x="80" y="59"/>
                </a:cubicBezTo>
                <a:cubicBezTo>
                  <a:pt x="78" y="57"/>
                  <a:pt x="77" y="55"/>
                  <a:pt x="75" y="54"/>
                </a:cubicBezTo>
                <a:cubicBezTo>
                  <a:pt x="80" y="41"/>
                  <a:pt x="80" y="41"/>
                  <a:pt x="80" y="41"/>
                </a:cubicBezTo>
                <a:cubicBezTo>
                  <a:pt x="80" y="40"/>
                  <a:pt x="80" y="39"/>
                  <a:pt x="79" y="38"/>
                </a:cubicBezTo>
                <a:cubicBezTo>
                  <a:pt x="68" y="32"/>
                  <a:pt x="68" y="32"/>
                  <a:pt x="68" y="32"/>
                </a:cubicBezTo>
                <a:cubicBezTo>
                  <a:pt x="67" y="32"/>
                  <a:pt x="65" y="32"/>
                  <a:pt x="65" y="33"/>
                </a:cubicBezTo>
                <a:cubicBezTo>
                  <a:pt x="57" y="44"/>
                  <a:pt x="57" y="44"/>
                  <a:pt x="57" y="44"/>
                </a:cubicBezTo>
                <a:cubicBezTo>
                  <a:pt x="55" y="44"/>
                  <a:pt x="52" y="43"/>
                  <a:pt x="50" y="43"/>
                </a:cubicBezTo>
                <a:cubicBezTo>
                  <a:pt x="44" y="31"/>
                  <a:pt x="44" y="31"/>
                  <a:pt x="44" y="31"/>
                </a:cubicBezTo>
                <a:cubicBezTo>
                  <a:pt x="44" y="30"/>
                  <a:pt x="42" y="29"/>
                  <a:pt x="41" y="30"/>
                </a:cubicBezTo>
                <a:cubicBezTo>
                  <a:pt x="30" y="33"/>
                  <a:pt x="30" y="33"/>
                  <a:pt x="30" y="33"/>
                </a:cubicBezTo>
                <a:cubicBezTo>
                  <a:pt x="28" y="33"/>
                  <a:pt x="28" y="35"/>
                  <a:pt x="28" y="36"/>
                </a:cubicBezTo>
                <a:cubicBezTo>
                  <a:pt x="30" y="49"/>
                  <a:pt x="30" y="49"/>
                  <a:pt x="30" y="49"/>
                </a:cubicBezTo>
                <a:cubicBezTo>
                  <a:pt x="28" y="51"/>
                  <a:pt x="26" y="52"/>
                  <a:pt x="24" y="54"/>
                </a:cubicBezTo>
                <a:cubicBezTo>
                  <a:pt x="12" y="49"/>
                  <a:pt x="12" y="49"/>
                  <a:pt x="12" y="49"/>
                </a:cubicBezTo>
                <a:cubicBezTo>
                  <a:pt x="11" y="49"/>
                  <a:pt x="9" y="49"/>
                  <a:pt x="9" y="50"/>
                </a:cubicBezTo>
                <a:cubicBezTo>
                  <a:pt x="3" y="61"/>
                  <a:pt x="3" y="61"/>
                  <a:pt x="3" y="61"/>
                </a:cubicBezTo>
                <a:cubicBezTo>
                  <a:pt x="2" y="62"/>
                  <a:pt x="3" y="64"/>
                  <a:pt x="4" y="64"/>
                </a:cubicBezTo>
                <a:cubicBezTo>
                  <a:pt x="15" y="72"/>
                  <a:pt x="15" y="72"/>
                  <a:pt x="15" y="72"/>
                </a:cubicBezTo>
                <a:cubicBezTo>
                  <a:pt x="14" y="74"/>
                  <a:pt x="14" y="77"/>
                  <a:pt x="14" y="79"/>
                </a:cubicBezTo>
                <a:cubicBezTo>
                  <a:pt x="2" y="85"/>
                  <a:pt x="2" y="85"/>
                  <a:pt x="2" y="85"/>
                </a:cubicBezTo>
                <a:cubicBezTo>
                  <a:pt x="1" y="85"/>
                  <a:pt x="0" y="87"/>
                  <a:pt x="0" y="88"/>
                </a:cubicBezTo>
                <a:cubicBezTo>
                  <a:pt x="4" y="99"/>
                  <a:pt x="4" y="99"/>
                  <a:pt x="4" y="99"/>
                </a:cubicBezTo>
                <a:cubicBezTo>
                  <a:pt x="4" y="101"/>
                  <a:pt x="6" y="101"/>
                  <a:pt x="7" y="101"/>
                </a:cubicBezTo>
                <a:cubicBezTo>
                  <a:pt x="20" y="99"/>
                  <a:pt x="20" y="99"/>
                  <a:pt x="20" y="99"/>
                </a:cubicBezTo>
                <a:cubicBezTo>
                  <a:pt x="21" y="101"/>
                  <a:pt x="23" y="103"/>
                  <a:pt x="25" y="105"/>
                </a:cubicBezTo>
                <a:cubicBezTo>
                  <a:pt x="20" y="117"/>
                  <a:pt x="20" y="117"/>
                  <a:pt x="20" y="117"/>
                </a:cubicBezTo>
                <a:cubicBezTo>
                  <a:pt x="19" y="118"/>
                  <a:pt x="20" y="120"/>
                  <a:pt x="21" y="120"/>
                </a:cubicBezTo>
                <a:cubicBezTo>
                  <a:pt x="31" y="126"/>
                  <a:pt x="31" y="126"/>
                  <a:pt x="31" y="126"/>
                </a:cubicBezTo>
                <a:cubicBezTo>
                  <a:pt x="33" y="127"/>
                  <a:pt x="34" y="126"/>
                  <a:pt x="35" y="125"/>
                </a:cubicBezTo>
                <a:cubicBezTo>
                  <a:pt x="43" y="114"/>
                  <a:pt x="43" y="114"/>
                  <a:pt x="43" y="114"/>
                </a:cubicBezTo>
                <a:cubicBezTo>
                  <a:pt x="45" y="115"/>
                  <a:pt x="47" y="115"/>
                  <a:pt x="50" y="115"/>
                </a:cubicBezTo>
                <a:cubicBezTo>
                  <a:pt x="55" y="127"/>
                  <a:pt x="55" y="127"/>
                  <a:pt x="55" y="127"/>
                </a:cubicBezTo>
                <a:cubicBezTo>
                  <a:pt x="56" y="128"/>
                  <a:pt x="57" y="129"/>
                  <a:pt x="59" y="129"/>
                </a:cubicBezTo>
                <a:cubicBezTo>
                  <a:pt x="70" y="125"/>
                  <a:pt x="70" y="125"/>
                  <a:pt x="70" y="125"/>
                </a:cubicBezTo>
                <a:cubicBezTo>
                  <a:pt x="71" y="125"/>
                  <a:pt x="72" y="123"/>
                  <a:pt x="72" y="122"/>
                </a:cubicBezTo>
                <a:cubicBezTo>
                  <a:pt x="70" y="109"/>
                  <a:pt x="70" y="109"/>
                  <a:pt x="70" y="109"/>
                </a:cubicBezTo>
                <a:cubicBezTo>
                  <a:pt x="72" y="108"/>
                  <a:pt x="74" y="106"/>
                  <a:pt x="75" y="104"/>
                </a:cubicBezTo>
                <a:cubicBezTo>
                  <a:pt x="88" y="109"/>
                  <a:pt x="88" y="109"/>
                  <a:pt x="88" y="109"/>
                </a:cubicBezTo>
                <a:cubicBezTo>
                  <a:pt x="89" y="110"/>
                  <a:pt x="90" y="109"/>
                  <a:pt x="91" y="108"/>
                </a:cubicBezTo>
                <a:cubicBezTo>
                  <a:pt x="97" y="97"/>
                  <a:pt x="97" y="97"/>
                  <a:pt x="97" y="97"/>
                </a:cubicBezTo>
                <a:cubicBezTo>
                  <a:pt x="97" y="96"/>
                  <a:pt x="97" y="95"/>
                  <a:pt x="96" y="94"/>
                </a:cubicBezTo>
                <a:cubicBezTo>
                  <a:pt x="85" y="86"/>
                  <a:pt x="85" y="86"/>
                  <a:pt x="85" y="86"/>
                </a:cubicBezTo>
                <a:cubicBezTo>
                  <a:pt x="85" y="84"/>
                  <a:pt x="86" y="81"/>
                  <a:pt x="86" y="79"/>
                </a:cubicBezTo>
                <a:cubicBezTo>
                  <a:pt x="98" y="74"/>
                  <a:pt x="98" y="74"/>
                  <a:pt x="98" y="74"/>
                </a:cubicBezTo>
                <a:cubicBezTo>
                  <a:pt x="99" y="73"/>
                  <a:pt x="100" y="72"/>
                  <a:pt x="99" y="70"/>
                </a:cubicBezTo>
                <a:lnTo>
                  <a:pt x="96" y="59"/>
                </a:lnTo>
                <a:close/>
                <a:moveTo>
                  <a:pt x="56" y="100"/>
                </a:moveTo>
                <a:cubicBezTo>
                  <a:pt x="45" y="103"/>
                  <a:pt x="33" y="97"/>
                  <a:pt x="29" y="85"/>
                </a:cubicBezTo>
                <a:cubicBezTo>
                  <a:pt x="26" y="74"/>
                  <a:pt x="32" y="62"/>
                  <a:pt x="44" y="59"/>
                </a:cubicBezTo>
                <a:cubicBezTo>
                  <a:pt x="55" y="55"/>
                  <a:pt x="67" y="62"/>
                  <a:pt x="70" y="73"/>
                </a:cubicBezTo>
                <a:cubicBezTo>
                  <a:pt x="74" y="84"/>
                  <a:pt x="67" y="96"/>
                  <a:pt x="56" y="100"/>
                </a:cubicBezTo>
                <a:close/>
                <a:moveTo>
                  <a:pt x="64" y="75"/>
                </a:moveTo>
                <a:cubicBezTo>
                  <a:pt x="67" y="83"/>
                  <a:pt x="62" y="91"/>
                  <a:pt x="54" y="94"/>
                </a:cubicBezTo>
                <a:cubicBezTo>
                  <a:pt x="46" y="96"/>
                  <a:pt x="38" y="92"/>
                  <a:pt x="35" y="84"/>
                </a:cubicBezTo>
                <a:cubicBezTo>
                  <a:pt x="33" y="75"/>
                  <a:pt x="37" y="67"/>
                  <a:pt x="45" y="64"/>
                </a:cubicBezTo>
                <a:cubicBezTo>
                  <a:pt x="53" y="62"/>
                  <a:pt x="62" y="67"/>
                  <a:pt x="64" y="75"/>
                </a:cubicBezTo>
                <a:close/>
                <a:moveTo>
                  <a:pt x="139" y="41"/>
                </a:moveTo>
                <a:cubicBezTo>
                  <a:pt x="132" y="36"/>
                  <a:pt x="132" y="36"/>
                  <a:pt x="132" y="36"/>
                </a:cubicBezTo>
                <a:cubicBezTo>
                  <a:pt x="132" y="34"/>
                  <a:pt x="132" y="33"/>
                  <a:pt x="132" y="31"/>
                </a:cubicBezTo>
                <a:cubicBezTo>
                  <a:pt x="131" y="29"/>
                  <a:pt x="131" y="28"/>
                  <a:pt x="131" y="26"/>
                </a:cubicBezTo>
                <a:cubicBezTo>
                  <a:pt x="137" y="20"/>
                  <a:pt x="137" y="20"/>
                  <a:pt x="137" y="20"/>
                </a:cubicBezTo>
                <a:cubicBezTo>
                  <a:pt x="138" y="19"/>
                  <a:pt x="138" y="18"/>
                  <a:pt x="137" y="17"/>
                </a:cubicBezTo>
                <a:cubicBezTo>
                  <a:pt x="133" y="11"/>
                  <a:pt x="133" y="11"/>
                  <a:pt x="133" y="11"/>
                </a:cubicBezTo>
                <a:cubicBezTo>
                  <a:pt x="132" y="10"/>
                  <a:pt x="131" y="10"/>
                  <a:pt x="130" y="10"/>
                </a:cubicBezTo>
                <a:cubicBezTo>
                  <a:pt x="122" y="14"/>
                  <a:pt x="122" y="14"/>
                  <a:pt x="122" y="14"/>
                </a:cubicBezTo>
                <a:cubicBezTo>
                  <a:pt x="119" y="12"/>
                  <a:pt x="116" y="11"/>
                  <a:pt x="113" y="10"/>
                </a:cubicBezTo>
                <a:cubicBezTo>
                  <a:pt x="111" y="2"/>
                  <a:pt x="111" y="2"/>
                  <a:pt x="111" y="2"/>
                </a:cubicBezTo>
                <a:cubicBezTo>
                  <a:pt x="111" y="1"/>
                  <a:pt x="109" y="0"/>
                  <a:pt x="108" y="0"/>
                </a:cubicBezTo>
                <a:cubicBezTo>
                  <a:pt x="101" y="1"/>
                  <a:pt x="101" y="1"/>
                  <a:pt x="101" y="1"/>
                </a:cubicBezTo>
                <a:cubicBezTo>
                  <a:pt x="100" y="1"/>
                  <a:pt x="99" y="2"/>
                  <a:pt x="99" y="3"/>
                </a:cubicBezTo>
                <a:cubicBezTo>
                  <a:pt x="99" y="12"/>
                  <a:pt x="99" y="12"/>
                  <a:pt x="99" y="12"/>
                </a:cubicBezTo>
                <a:cubicBezTo>
                  <a:pt x="96" y="13"/>
                  <a:pt x="93" y="15"/>
                  <a:pt x="91" y="18"/>
                </a:cubicBezTo>
                <a:cubicBezTo>
                  <a:pt x="82" y="15"/>
                  <a:pt x="82" y="15"/>
                  <a:pt x="82" y="15"/>
                </a:cubicBezTo>
                <a:cubicBezTo>
                  <a:pt x="81" y="15"/>
                  <a:pt x="80" y="16"/>
                  <a:pt x="79" y="17"/>
                </a:cubicBezTo>
                <a:cubicBezTo>
                  <a:pt x="77" y="23"/>
                  <a:pt x="77" y="23"/>
                  <a:pt x="77" y="23"/>
                </a:cubicBezTo>
                <a:cubicBezTo>
                  <a:pt x="76" y="24"/>
                  <a:pt x="76" y="25"/>
                  <a:pt x="77" y="26"/>
                </a:cubicBezTo>
                <a:cubicBezTo>
                  <a:pt x="85" y="31"/>
                  <a:pt x="85" y="31"/>
                  <a:pt x="85" y="31"/>
                </a:cubicBezTo>
                <a:cubicBezTo>
                  <a:pt x="85" y="32"/>
                  <a:pt x="85" y="34"/>
                  <a:pt x="85" y="36"/>
                </a:cubicBezTo>
                <a:cubicBezTo>
                  <a:pt x="85" y="37"/>
                  <a:pt x="85" y="39"/>
                  <a:pt x="86" y="40"/>
                </a:cubicBezTo>
                <a:cubicBezTo>
                  <a:pt x="80" y="47"/>
                  <a:pt x="80" y="47"/>
                  <a:pt x="80" y="47"/>
                </a:cubicBezTo>
                <a:cubicBezTo>
                  <a:pt x="79" y="48"/>
                  <a:pt x="79" y="49"/>
                  <a:pt x="79" y="50"/>
                </a:cubicBezTo>
                <a:cubicBezTo>
                  <a:pt x="83" y="56"/>
                  <a:pt x="83" y="56"/>
                  <a:pt x="83" y="56"/>
                </a:cubicBezTo>
                <a:cubicBezTo>
                  <a:pt x="84" y="57"/>
                  <a:pt x="85" y="57"/>
                  <a:pt x="86" y="56"/>
                </a:cubicBezTo>
                <a:cubicBezTo>
                  <a:pt x="94" y="52"/>
                  <a:pt x="94" y="52"/>
                  <a:pt x="94" y="52"/>
                </a:cubicBezTo>
                <a:cubicBezTo>
                  <a:pt x="97" y="54"/>
                  <a:pt x="100" y="56"/>
                  <a:pt x="103" y="56"/>
                </a:cubicBezTo>
                <a:cubicBezTo>
                  <a:pt x="106" y="65"/>
                  <a:pt x="106" y="65"/>
                  <a:pt x="106" y="65"/>
                </a:cubicBezTo>
                <a:cubicBezTo>
                  <a:pt x="106" y="66"/>
                  <a:pt x="107" y="67"/>
                  <a:pt x="108" y="67"/>
                </a:cubicBezTo>
                <a:cubicBezTo>
                  <a:pt x="115" y="66"/>
                  <a:pt x="115" y="66"/>
                  <a:pt x="115" y="66"/>
                </a:cubicBezTo>
                <a:cubicBezTo>
                  <a:pt x="116" y="66"/>
                  <a:pt x="117" y="65"/>
                  <a:pt x="117" y="64"/>
                </a:cubicBezTo>
                <a:cubicBezTo>
                  <a:pt x="118" y="55"/>
                  <a:pt x="118" y="55"/>
                  <a:pt x="118" y="55"/>
                </a:cubicBezTo>
                <a:cubicBezTo>
                  <a:pt x="121" y="53"/>
                  <a:pt x="123" y="51"/>
                  <a:pt x="126" y="49"/>
                </a:cubicBezTo>
                <a:cubicBezTo>
                  <a:pt x="134" y="51"/>
                  <a:pt x="134" y="51"/>
                  <a:pt x="134" y="51"/>
                </a:cubicBezTo>
                <a:cubicBezTo>
                  <a:pt x="135" y="52"/>
                  <a:pt x="137" y="51"/>
                  <a:pt x="137" y="50"/>
                </a:cubicBezTo>
                <a:cubicBezTo>
                  <a:pt x="140" y="44"/>
                  <a:pt x="140" y="44"/>
                  <a:pt x="140" y="44"/>
                </a:cubicBezTo>
                <a:cubicBezTo>
                  <a:pt x="140" y="43"/>
                  <a:pt x="140" y="41"/>
                  <a:pt x="139" y="41"/>
                </a:cubicBezTo>
                <a:close/>
                <a:moveTo>
                  <a:pt x="110" y="46"/>
                </a:moveTo>
                <a:cubicBezTo>
                  <a:pt x="103" y="46"/>
                  <a:pt x="97" y="41"/>
                  <a:pt x="96" y="35"/>
                </a:cubicBezTo>
                <a:cubicBezTo>
                  <a:pt x="95" y="28"/>
                  <a:pt x="100" y="22"/>
                  <a:pt x="107" y="21"/>
                </a:cubicBezTo>
                <a:cubicBezTo>
                  <a:pt x="114" y="20"/>
                  <a:pt x="120" y="25"/>
                  <a:pt x="121" y="32"/>
                </a:cubicBezTo>
                <a:cubicBezTo>
                  <a:pt x="121" y="39"/>
                  <a:pt x="116" y="45"/>
                  <a:pt x="110"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mn-ea"/>
            </a:endParaRPr>
          </a:p>
        </p:txBody>
      </p:sp>
      <p:sp>
        <p:nvSpPr>
          <p:cNvPr id="20" name="矩形 19">
            <a:extLst>
              <a:ext uri="{FF2B5EF4-FFF2-40B4-BE49-F238E27FC236}">
                <a16:creationId xmlns:a16="http://schemas.microsoft.com/office/drawing/2014/main" id="{4FAB1BED-7A5C-D661-9911-5B91448E11A8}"/>
              </a:ext>
            </a:extLst>
          </p:cNvPr>
          <p:cNvSpPr/>
          <p:nvPr/>
        </p:nvSpPr>
        <p:spPr>
          <a:xfrm>
            <a:off x="2822355" y="1961577"/>
            <a:ext cx="523875" cy="4571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15D71FE1-63E7-AEA8-EA22-12EE05996911}"/>
              </a:ext>
            </a:extLst>
          </p:cNvPr>
          <p:cNvSpPr/>
          <p:nvPr/>
        </p:nvSpPr>
        <p:spPr>
          <a:xfrm>
            <a:off x="8289511" y="1455476"/>
            <a:ext cx="2160268" cy="460382"/>
          </a:xfrm>
          <a:prstGeom prst="rect">
            <a:avLst/>
          </a:prstGeom>
          <a:noFill/>
        </p:spPr>
        <p:txBody>
          <a:bodyPr wrap="square" rtlCol="0">
            <a:spAutoFit/>
          </a:bodyPr>
          <a:lstStyle/>
          <a:p>
            <a:r>
              <a:rPr lang="en-US" altLang="zh-CN" sz="2400" dirty="0">
                <a:solidFill>
                  <a:schemeClr val="accent1"/>
                </a:solidFill>
                <a:latin typeface="+mj-ea"/>
                <a:ea typeface="+mj-ea"/>
              </a:rPr>
              <a:t>02</a:t>
            </a:r>
            <a:r>
              <a:rPr lang="zh-CN" altLang="en-US" sz="2400" dirty="0">
                <a:solidFill>
                  <a:schemeClr val="accent1"/>
                </a:solidFill>
                <a:latin typeface="+mj-ea"/>
                <a:ea typeface="+mj-ea"/>
              </a:rPr>
              <a:t>关键词标题</a:t>
            </a:r>
          </a:p>
        </p:txBody>
      </p:sp>
      <p:sp>
        <p:nvSpPr>
          <p:cNvPr id="22" name="矩形 21">
            <a:extLst>
              <a:ext uri="{FF2B5EF4-FFF2-40B4-BE49-F238E27FC236}">
                <a16:creationId xmlns:a16="http://schemas.microsoft.com/office/drawing/2014/main" id="{F39F8181-0757-838C-3303-4CB7DD19E2FC}"/>
              </a:ext>
            </a:extLst>
          </p:cNvPr>
          <p:cNvSpPr/>
          <p:nvPr/>
        </p:nvSpPr>
        <p:spPr>
          <a:xfrm>
            <a:off x="8283160" y="2034064"/>
            <a:ext cx="2933001" cy="797206"/>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23" name="矩形 22">
            <a:extLst>
              <a:ext uri="{FF2B5EF4-FFF2-40B4-BE49-F238E27FC236}">
                <a16:creationId xmlns:a16="http://schemas.microsoft.com/office/drawing/2014/main" id="{57BFF4CE-F9C0-FF8D-54E2-B1F1DA696068}"/>
              </a:ext>
            </a:extLst>
          </p:cNvPr>
          <p:cNvSpPr/>
          <p:nvPr/>
        </p:nvSpPr>
        <p:spPr>
          <a:xfrm>
            <a:off x="8404763" y="1961577"/>
            <a:ext cx="523875" cy="4571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31681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A600E3-2AEF-A12C-25D6-BD9BE9CC9B18}"/>
              </a:ext>
            </a:extLst>
          </p:cNvPr>
          <p:cNvSpPr>
            <a:spLocks noGrp="1"/>
          </p:cNvSpPr>
          <p:nvPr>
            <p:ph type="title"/>
          </p:nvPr>
        </p:nvSpPr>
        <p:spPr/>
        <p:txBody>
          <a:bodyPr/>
          <a:lstStyle/>
          <a:p>
            <a:r>
              <a:rPr lang="zh-CN" altLang="en-US" dirty="0"/>
              <a:t>工作业绩</a:t>
            </a:r>
            <a:br>
              <a:rPr lang="zh-CN" altLang="en-US" dirty="0"/>
            </a:br>
            <a:endParaRPr lang="en-US" dirty="0"/>
          </a:p>
        </p:txBody>
      </p:sp>
      <p:grpSp>
        <p:nvGrpSpPr>
          <p:cNvPr id="7" name="组合 6">
            <a:extLst>
              <a:ext uri="{FF2B5EF4-FFF2-40B4-BE49-F238E27FC236}">
                <a16:creationId xmlns:a16="http://schemas.microsoft.com/office/drawing/2014/main" id="{C74C230D-CAF3-5598-201A-DDFF3BF8AA08}"/>
              </a:ext>
            </a:extLst>
          </p:cNvPr>
          <p:cNvGrpSpPr/>
          <p:nvPr/>
        </p:nvGrpSpPr>
        <p:grpSpPr>
          <a:xfrm>
            <a:off x="869624" y="2065169"/>
            <a:ext cx="3101784" cy="3730780"/>
            <a:chOff x="1383321" y="2391506"/>
            <a:chExt cx="2555632" cy="3073877"/>
          </a:xfrm>
        </p:grpSpPr>
        <p:sp>
          <p:nvSpPr>
            <p:cNvPr id="5" name="矩形 4">
              <a:extLst>
                <a:ext uri="{FF2B5EF4-FFF2-40B4-BE49-F238E27FC236}">
                  <a16:creationId xmlns:a16="http://schemas.microsoft.com/office/drawing/2014/main" id="{214A6525-7C69-78DA-DEDC-23C45EA1EFCC}"/>
                </a:ext>
              </a:extLst>
            </p:cNvPr>
            <p:cNvSpPr/>
            <p:nvPr/>
          </p:nvSpPr>
          <p:spPr>
            <a:xfrm>
              <a:off x="1383322" y="2391508"/>
              <a:ext cx="2555631" cy="3073875"/>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a typeface="等线" panose="02010600030101010101" pitchFamily="2" charset="-122"/>
              </a:endParaRPr>
            </a:p>
          </p:txBody>
        </p:sp>
        <p:sp>
          <p:nvSpPr>
            <p:cNvPr id="6" name="矩形 5">
              <a:extLst>
                <a:ext uri="{FF2B5EF4-FFF2-40B4-BE49-F238E27FC236}">
                  <a16:creationId xmlns:a16="http://schemas.microsoft.com/office/drawing/2014/main" id="{2504E735-DE19-479A-AD82-5784BF0F1FB4}"/>
                </a:ext>
              </a:extLst>
            </p:cNvPr>
            <p:cNvSpPr/>
            <p:nvPr/>
          </p:nvSpPr>
          <p:spPr>
            <a:xfrm>
              <a:off x="1383321" y="2391506"/>
              <a:ext cx="2555631" cy="81183"/>
            </a:xfrm>
            <a:prstGeom prst="rect">
              <a:avLst/>
            </a:prstGeom>
            <a:gradFill flip="none" rotWithShape="1">
              <a:gsLst>
                <a:gs pos="0">
                  <a:schemeClr val="accent1"/>
                </a:gs>
                <a:gs pos="98000">
                  <a:schemeClr val="accent1">
                    <a:lumMod val="75000"/>
                  </a:schemeClr>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文本框 17">
            <a:extLst>
              <a:ext uri="{FF2B5EF4-FFF2-40B4-BE49-F238E27FC236}">
                <a16:creationId xmlns:a16="http://schemas.microsoft.com/office/drawing/2014/main" id="{40497FA2-4CE6-D6CF-6C74-E0C65C8B59FE}"/>
              </a:ext>
            </a:extLst>
          </p:cNvPr>
          <p:cNvSpPr txBox="1"/>
          <p:nvPr>
            <p:custDataLst>
              <p:tags r:id="rId1"/>
            </p:custDataLst>
          </p:nvPr>
        </p:nvSpPr>
        <p:spPr>
          <a:xfrm>
            <a:off x="1466512" y="3402377"/>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19" name="文本框 18">
            <a:extLst>
              <a:ext uri="{FF2B5EF4-FFF2-40B4-BE49-F238E27FC236}">
                <a16:creationId xmlns:a16="http://schemas.microsoft.com/office/drawing/2014/main" id="{A4F03099-6DD5-2A78-AAFC-B140E5E576F1}"/>
              </a:ext>
            </a:extLst>
          </p:cNvPr>
          <p:cNvSpPr txBox="1"/>
          <p:nvPr>
            <p:custDataLst>
              <p:tags r:id="rId2"/>
            </p:custDataLst>
          </p:nvPr>
        </p:nvSpPr>
        <p:spPr>
          <a:xfrm>
            <a:off x="1221338" y="3952821"/>
            <a:ext cx="2398356" cy="150043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sp>
        <p:nvSpPr>
          <p:cNvPr id="22" name="任意多边形: 形状 21">
            <a:extLst>
              <a:ext uri="{FF2B5EF4-FFF2-40B4-BE49-F238E27FC236}">
                <a16:creationId xmlns:a16="http://schemas.microsoft.com/office/drawing/2014/main" id="{7A470862-405A-431A-AF64-D3D4368F108B}"/>
              </a:ext>
            </a:extLst>
          </p:cNvPr>
          <p:cNvSpPr/>
          <p:nvPr/>
        </p:nvSpPr>
        <p:spPr>
          <a:xfrm>
            <a:off x="1988034" y="2350694"/>
            <a:ext cx="864964" cy="864690"/>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accent1"/>
          </a:solidFill>
          <a:ln w="1185" cap="flat">
            <a:noFill/>
            <a:prstDash val="solid"/>
            <a:miter/>
          </a:ln>
          <a:effectLst/>
        </p:spPr>
        <p:txBody>
          <a:bodyPr lIns="84125" tIns="42062" rIns="84125" bIns="42062" rtlCol="0" anchor="ctr"/>
          <a:lstStyle/>
          <a:p>
            <a:endParaRPr lang="zh-CN" altLang="en-US" sz="1656"/>
          </a:p>
        </p:txBody>
      </p:sp>
      <p:cxnSp>
        <p:nvCxnSpPr>
          <p:cNvPr id="28" name="直接连接符 27">
            <a:extLst>
              <a:ext uri="{FF2B5EF4-FFF2-40B4-BE49-F238E27FC236}">
                <a16:creationId xmlns:a16="http://schemas.microsoft.com/office/drawing/2014/main" id="{A7D06B34-CFCD-CD5D-0A78-651598504E6B}"/>
              </a:ext>
            </a:extLst>
          </p:cNvPr>
          <p:cNvCxnSpPr>
            <a:cxnSpLocks/>
          </p:cNvCxnSpPr>
          <p:nvPr/>
        </p:nvCxnSpPr>
        <p:spPr>
          <a:xfrm>
            <a:off x="2229064" y="3889587"/>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63F096D7-AE8E-E646-5D7E-6A63012D2C68}"/>
              </a:ext>
            </a:extLst>
          </p:cNvPr>
          <p:cNvGrpSpPr/>
          <p:nvPr/>
        </p:nvGrpSpPr>
        <p:grpSpPr>
          <a:xfrm>
            <a:off x="4545108" y="2065169"/>
            <a:ext cx="3101784" cy="3730780"/>
            <a:chOff x="1383321" y="2391506"/>
            <a:chExt cx="2555632" cy="3073877"/>
          </a:xfrm>
        </p:grpSpPr>
        <p:sp>
          <p:nvSpPr>
            <p:cNvPr id="33" name="矩形 32">
              <a:extLst>
                <a:ext uri="{FF2B5EF4-FFF2-40B4-BE49-F238E27FC236}">
                  <a16:creationId xmlns:a16="http://schemas.microsoft.com/office/drawing/2014/main" id="{99F6A9FA-78CC-F25C-2AAB-1AC45AF57188}"/>
                </a:ext>
              </a:extLst>
            </p:cNvPr>
            <p:cNvSpPr/>
            <p:nvPr/>
          </p:nvSpPr>
          <p:spPr>
            <a:xfrm>
              <a:off x="1383322" y="2391508"/>
              <a:ext cx="2555631" cy="3073875"/>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a typeface="等线" panose="02010600030101010101" pitchFamily="2" charset="-122"/>
              </a:endParaRPr>
            </a:p>
          </p:txBody>
        </p:sp>
        <p:sp>
          <p:nvSpPr>
            <p:cNvPr id="34" name="矩形 33">
              <a:extLst>
                <a:ext uri="{FF2B5EF4-FFF2-40B4-BE49-F238E27FC236}">
                  <a16:creationId xmlns:a16="http://schemas.microsoft.com/office/drawing/2014/main" id="{95E5C69D-9847-9BF7-EB6D-D3504A033FF0}"/>
                </a:ext>
              </a:extLst>
            </p:cNvPr>
            <p:cNvSpPr/>
            <p:nvPr/>
          </p:nvSpPr>
          <p:spPr>
            <a:xfrm>
              <a:off x="1383321" y="2391506"/>
              <a:ext cx="2555631" cy="81183"/>
            </a:xfrm>
            <a:prstGeom prst="rect">
              <a:avLst/>
            </a:prstGeom>
            <a:gradFill flip="none" rotWithShape="1">
              <a:gsLst>
                <a:gs pos="0">
                  <a:schemeClr val="accent1"/>
                </a:gs>
                <a:gs pos="98000">
                  <a:schemeClr val="accent1">
                    <a:lumMod val="75000"/>
                  </a:schemeClr>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文本框 34">
            <a:extLst>
              <a:ext uri="{FF2B5EF4-FFF2-40B4-BE49-F238E27FC236}">
                <a16:creationId xmlns:a16="http://schemas.microsoft.com/office/drawing/2014/main" id="{89453C49-8AD1-B2F9-3953-34DDF65E4424}"/>
              </a:ext>
            </a:extLst>
          </p:cNvPr>
          <p:cNvSpPr txBox="1"/>
          <p:nvPr>
            <p:custDataLst>
              <p:tags r:id="rId3"/>
            </p:custDataLst>
          </p:nvPr>
        </p:nvSpPr>
        <p:spPr>
          <a:xfrm>
            <a:off x="5141996" y="3402377"/>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36" name="文本框 35">
            <a:extLst>
              <a:ext uri="{FF2B5EF4-FFF2-40B4-BE49-F238E27FC236}">
                <a16:creationId xmlns:a16="http://schemas.microsoft.com/office/drawing/2014/main" id="{F0EFDDC3-E90C-59E5-7C9C-8469B8975CD2}"/>
              </a:ext>
            </a:extLst>
          </p:cNvPr>
          <p:cNvSpPr txBox="1"/>
          <p:nvPr>
            <p:custDataLst>
              <p:tags r:id="rId4"/>
            </p:custDataLst>
          </p:nvPr>
        </p:nvSpPr>
        <p:spPr>
          <a:xfrm>
            <a:off x="4896822" y="3952821"/>
            <a:ext cx="2398356" cy="150043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cxnSp>
        <p:nvCxnSpPr>
          <p:cNvPr id="38" name="直接连接符 37">
            <a:extLst>
              <a:ext uri="{FF2B5EF4-FFF2-40B4-BE49-F238E27FC236}">
                <a16:creationId xmlns:a16="http://schemas.microsoft.com/office/drawing/2014/main" id="{722C6242-40BD-8027-27C0-C2897DA3C39E}"/>
              </a:ext>
            </a:extLst>
          </p:cNvPr>
          <p:cNvCxnSpPr>
            <a:cxnSpLocks/>
          </p:cNvCxnSpPr>
          <p:nvPr/>
        </p:nvCxnSpPr>
        <p:spPr>
          <a:xfrm>
            <a:off x="5904548" y="3889587"/>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任意多边形: 形状 25">
            <a:extLst>
              <a:ext uri="{FF2B5EF4-FFF2-40B4-BE49-F238E27FC236}">
                <a16:creationId xmlns:a16="http://schemas.microsoft.com/office/drawing/2014/main" id="{EB8B710F-94C8-66F0-7DBE-BF9100FDF369}"/>
              </a:ext>
            </a:extLst>
          </p:cNvPr>
          <p:cNvSpPr/>
          <p:nvPr/>
        </p:nvSpPr>
        <p:spPr>
          <a:xfrm>
            <a:off x="5694314" y="2350694"/>
            <a:ext cx="803372" cy="868010"/>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accent1"/>
          </a:solidFill>
          <a:ln w="1185" cap="flat">
            <a:noFill/>
            <a:prstDash val="solid"/>
            <a:miter/>
          </a:ln>
          <a:effectLst/>
        </p:spPr>
        <p:txBody>
          <a:bodyPr lIns="84125" tIns="42062" rIns="84125" bIns="42062" rtlCol="0" anchor="ctr"/>
          <a:lstStyle/>
          <a:p>
            <a:endParaRPr lang="zh-CN" altLang="en-US" sz="1656" dirty="0"/>
          </a:p>
        </p:txBody>
      </p:sp>
      <p:grpSp>
        <p:nvGrpSpPr>
          <p:cNvPr id="39" name="组合 38">
            <a:extLst>
              <a:ext uri="{FF2B5EF4-FFF2-40B4-BE49-F238E27FC236}">
                <a16:creationId xmlns:a16="http://schemas.microsoft.com/office/drawing/2014/main" id="{A1221F40-15B3-C3DA-B9D3-8A9C7CA241D1}"/>
              </a:ext>
            </a:extLst>
          </p:cNvPr>
          <p:cNvGrpSpPr/>
          <p:nvPr/>
        </p:nvGrpSpPr>
        <p:grpSpPr>
          <a:xfrm>
            <a:off x="8220592" y="2065169"/>
            <a:ext cx="3101784" cy="3730780"/>
            <a:chOff x="1383321" y="2391506"/>
            <a:chExt cx="2555632" cy="3073877"/>
          </a:xfrm>
        </p:grpSpPr>
        <p:sp>
          <p:nvSpPr>
            <p:cNvPr id="40" name="矩形 39">
              <a:extLst>
                <a:ext uri="{FF2B5EF4-FFF2-40B4-BE49-F238E27FC236}">
                  <a16:creationId xmlns:a16="http://schemas.microsoft.com/office/drawing/2014/main" id="{4725F4E4-ED0E-D804-F462-CA178191343C}"/>
                </a:ext>
              </a:extLst>
            </p:cNvPr>
            <p:cNvSpPr/>
            <p:nvPr/>
          </p:nvSpPr>
          <p:spPr>
            <a:xfrm>
              <a:off x="1383322" y="2391508"/>
              <a:ext cx="2555631" cy="3073875"/>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a typeface="等线" panose="02010600030101010101" pitchFamily="2" charset="-122"/>
              </a:endParaRPr>
            </a:p>
          </p:txBody>
        </p:sp>
        <p:sp>
          <p:nvSpPr>
            <p:cNvPr id="41" name="矩形 40">
              <a:extLst>
                <a:ext uri="{FF2B5EF4-FFF2-40B4-BE49-F238E27FC236}">
                  <a16:creationId xmlns:a16="http://schemas.microsoft.com/office/drawing/2014/main" id="{50475B0C-2DED-BF25-587D-8C4F6E138311}"/>
                </a:ext>
              </a:extLst>
            </p:cNvPr>
            <p:cNvSpPr/>
            <p:nvPr/>
          </p:nvSpPr>
          <p:spPr>
            <a:xfrm>
              <a:off x="1383321" y="2391506"/>
              <a:ext cx="2555631" cy="81183"/>
            </a:xfrm>
            <a:prstGeom prst="rect">
              <a:avLst/>
            </a:prstGeom>
            <a:gradFill flip="none" rotWithShape="1">
              <a:gsLst>
                <a:gs pos="0">
                  <a:schemeClr val="accent1"/>
                </a:gs>
                <a:gs pos="98000">
                  <a:schemeClr val="accent1">
                    <a:lumMod val="75000"/>
                  </a:schemeClr>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文本框 41">
            <a:extLst>
              <a:ext uri="{FF2B5EF4-FFF2-40B4-BE49-F238E27FC236}">
                <a16:creationId xmlns:a16="http://schemas.microsoft.com/office/drawing/2014/main" id="{2486C6EA-CD35-F289-19D0-52DF53EF271E}"/>
              </a:ext>
            </a:extLst>
          </p:cNvPr>
          <p:cNvSpPr txBox="1"/>
          <p:nvPr>
            <p:custDataLst>
              <p:tags r:id="rId5"/>
            </p:custDataLst>
          </p:nvPr>
        </p:nvSpPr>
        <p:spPr>
          <a:xfrm>
            <a:off x="8817480" y="3402377"/>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43" name="文本框 42">
            <a:extLst>
              <a:ext uri="{FF2B5EF4-FFF2-40B4-BE49-F238E27FC236}">
                <a16:creationId xmlns:a16="http://schemas.microsoft.com/office/drawing/2014/main" id="{1231F1D6-8B3A-314A-AC18-C0B954039C1E}"/>
              </a:ext>
            </a:extLst>
          </p:cNvPr>
          <p:cNvSpPr txBox="1"/>
          <p:nvPr>
            <p:custDataLst>
              <p:tags r:id="rId6"/>
            </p:custDataLst>
          </p:nvPr>
        </p:nvSpPr>
        <p:spPr>
          <a:xfrm>
            <a:off x="8572306" y="3952821"/>
            <a:ext cx="2398356" cy="150043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cxnSp>
        <p:nvCxnSpPr>
          <p:cNvPr id="45" name="直接连接符 44">
            <a:extLst>
              <a:ext uri="{FF2B5EF4-FFF2-40B4-BE49-F238E27FC236}">
                <a16:creationId xmlns:a16="http://schemas.microsoft.com/office/drawing/2014/main" id="{DCB7E8BB-B4EA-E313-A6DC-0A67A631F5DB}"/>
              </a:ext>
            </a:extLst>
          </p:cNvPr>
          <p:cNvCxnSpPr>
            <a:cxnSpLocks/>
          </p:cNvCxnSpPr>
          <p:nvPr/>
        </p:nvCxnSpPr>
        <p:spPr>
          <a:xfrm>
            <a:off x="9580032" y="3889587"/>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9" name="组合 48">
            <a:extLst>
              <a:ext uri="{FF2B5EF4-FFF2-40B4-BE49-F238E27FC236}">
                <a16:creationId xmlns:a16="http://schemas.microsoft.com/office/drawing/2014/main" id="{EA1CC43C-1650-292A-60EB-B659C1A08F59}"/>
              </a:ext>
            </a:extLst>
          </p:cNvPr>
          <p:cNvGrpSpPr/>
          <p:nvPr/>
        </p:nvGrpSpPr>
        <p:grpSpPr>
          <a:xfrm>
            <a:off x="9309562" y="2350694"/>
            <a:ext cx="923845" cy="864690"/>
            <a:chOff x="13570879" y="4386147"/>
            <a:chExt cx="338571" cy="316892"/>
          </a:xfrm>
          <a:solidFill>
            <a:schemeClr val="accent1"/>
          </a:solidFill>
        </p:grpSpPr>
        <p:sp>
          <p:nvSpPr>
            <p:cNvPr id="24" name="任意多边形: 形状 23">
              <a:extLst>
                <a:ext uri="{FF2B5EF4-FFF2-40B4-BE49-F238E27FC236}">
                  <a16:creationId xmlns:a16="http://schemas.microsoft.com/office/drawing/2014/main" id="{23EE98FA-0775-423F-B4EC-3CE945AF7DE8}"/>
                </a:ext>
              </a:extLst>
            </p:cNvPr>
            <p:cNvSpPr/>
            <p:nvPr/>
          </p:nvSpPr>
          <p:spPr>
            <a:xfrm>
              <a:off x="13570879" y="4386147"/>
              <a:ext cx="338571" cy="198967"/>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a:effectLst/>
          </p:spPr>
          <p:txBody>
            <a:bodyPr lIns="84125" tIns="42062" rIns="84125" bIns="42062" rtlCol="0" anchor="ctr"/>
            <a:lstStyle/>
            <a:p>
              <a:endParaRPr lang="zh-CN" altLang="en-US" sz="1656"/>
            </a:p>
          </p:txBody>
        </p:sp>
        <p:sp>
          <p:nvSpPr>
            <p:cNvPr id="25" name="任意多边形: 形状 24">
              <a:extLst>
                <a:ext uri="{FF2B5EF4-FFF2-40B4-BE49-F238E27FC236}">
                  <a16:creationId xmlns:a16="http://schemas.microsoft.com/office/drawing/2014/main" id="{5C029B36-E0E5-D101-B292-F6794F63271B}"/>
                </a:ext>
              </a:extLst>
            </p:cNvPr>
            <p:cNvSpPr/>
            <p:nvPr/>
          </p:nvSpPr>
          <p:spPr>
            <a:xfrm>
              <a:off x="13626810" y="4534497"/>
              <a:ext cx="223986" cy="168542"/>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a:effectLst/>
          </p:spPr>
          <p:txBody>
            <a:bodyPr lIns="84125" tIns="42062" rIns="84125" bIns="42062" rtlCol="0" anchor="ctr"/>
            <a:lstStyle/>
            <a:p>
              <a:endParaRPr lang="zh-CN" altLang="en-US" sz="1656"/>
            </a:p>
          </p:txBody>
        </p:sp>
      </p:grpSp>
    </p:spTree>
    <p:extLst>
      <p:ext uri="{BB962C8B-B14F-4D97-AF65-F5344CB8AC3E}">
        <p14:creationId xmlns:p14="http://schemas.microsoft.com/office/powerpoint/2010/main" val="375914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17DA0-0C3C-C13E-BF1F-5317FF977FD1}"/>
              </a:ext>
            </a:extLst>
          </p:cNvPr>
          <p:cNvSpPr>
            <a:spLocks noGrp="1"/>
          </p:cNvSpPr>
          <p:nvPr>
            <p:ph type="title"/>
          </p:nvPr>
        </p:nvSpPr>
        <p:spPr/>
        <p:txBody>
          <a:bodyPr/>
          <a:lstStyle/>
          <a:p>
            <a:r>
              <a:rPr lang="zh-CN" altLang="en-US" dirty="0"/>
              <a:t>工作业绩</a:t>
            </a:r>
            <a:endParaRPr lang="en-US" dirty="0"/>
          </a:p>
        </p:txBody>
      </p:sp>
      <p:grpSp>
        <p:nvGrpSpPr>
          <p:cNvPr id="24" name="组合 23">
            <a:extLst>
              <a:ext uri="{FF2B5EF4-FFF2-40B4-BE49-F238E27FC236}">
                <a16:creationId xmlns:a16="http://schemas.microsoft.com/office/drawing/2014/main" id="{8232CB27-EE25-4E98-34F1-DF8DED275D4C}"/>
              </a:ext>
            </a:extLst>
          </p:cNvPr>
          <p:cNvGrpSpPr/>
          <p:nvPr/>
        </p:nvGrpSpPr>
        <p:grpSpPr>
          <a:xfrm>
            <a:off x="658125" y="1306378"/>
            <a:ext cx="10875751" cy="4988204"/>
            <a:chOff x="715850" y="1306378"/>
            <a:chExt cx="10875751" cy="4988204"/>
          </a:xfrm>
        </p:grpSpPr>
        <p:grpSp>
          <p:nvGrpSpPr>
            <p:cNvPr id="8" name="组合 7">
              <a:extLst>
                <a:ext uri="{FF2B5EF4-FFF2-40B4-BE49-F238E27FC236}">
                  <a16:creationId xmlns:a16="http://schemas.microsoft.com/office/drawing/2014/main" id="{25991449-01FE-84AB-8EF2-3BC285256D01}"/>
                </a:ext>
              </a:extLst>
            </p:cNvPr>
            <p:cNvGrpSpPr/>
            <p:nvPr/>
          </p:nvGrpSpPr>
          <p:grpSpPr>
            <a:xfrm>
              <a:off x="715850" y="1306378"/>
              <a:ext cx="4779751" cy="2248159"/>
              <a:chOff x="903418" y="1687233"/>
              <a:chExt cx="4779751" cy="2248159"/>
            </a:xfrm>
          </p:grpSpPr>
          <p:sp>
            <p:nvSpPr>
              <p:cNvPr id="4" name="矩形: 圆角 3">
                <a:extLst>
                  <a:ext uri="{FF2B5EF4-FFF2-40B4-BE49-F238E27FC236}">
                    <a16:creationId xmlns:a16="http://schemas.microsoft.com/office/drawing/2014/main" id="{33AE5007-0B87-6E50-8B62-66607D173EC7}"/>
                  </a:ext>
                </a:extLst>
              </p:cNvPr>
              <p:cNvSpPr/>
              <p:nvPr/>
            </p:nvSpPr>
            <p:spPr>
              <a:xfrm>
                <a:off x="903418" y="1687233"/>
                <a:ext cx="4779751" cy="2248159"/>
              </a:xfrm>
              <a:prstGeom prst="roundRect">
                <a:avLst>
                  <a:gd name="adj" fmla="val 9071"/>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5" name="矩形: 圆顶角 4">
                <a:extLst>
                  <a:ext uri="{FF2B5EF4-FFF2-40B4-BE49-F238E27FC236}">
                    <a16:creationId xmlns:a16="http://schemas.microsoft.com/office/drawing/2014/main" id="{23CF81B7-32F8-C1A8-A0AA-4A345F96D07C}"/>
                  </a:ext>
                </a:extLst>
              </p:cNvPr>
              <p:cNvSpPr/>
              <p:nvPr/>
            </p:nvSpPr>
            <p:spPr>
              <a:xfrm>
                <a:off x="903418" y="1687233"/>
                <a:ext cx="4779751" cy="625755"/>
              </a:xfrm>
              <a:prstGeom prst="round2SameRect">
                <a:avLst>
                  <a:gd name="adj1" fmla="val 30053"/>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C1073835-9104-432A-B80B-40AD58614E45}"/>
                  </a:ext>
                </a:extLst>
              </p:cNvPr>
              <p:cNvSpPr txBox="1"/>
              <p:nvPr>
                <p:custDataLst>
                  <p:tags r:id="rId7"/>
                </p:custDataLst>
              </p:nvPr>
            </p:nvSpPr>
            <p:spPr>
              <a:xfrm>
                <a:off x="2339289" y="175650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mj-ea"/>
                    <a:ea typeface="+mj-ea"/>
                    <a:cs typeface="+mn-cs"/>
                  </a:rPr>
                  <a:t>关键词标题</a:t>
                </a:r>
              </a:p>
            </p:txBody>
          </p:sp>
          <p:sp>
            <p:nvSpPr>
              <p:cNvPr id="7" name="文本框 6">
                <a:extLst>
                  <a:ext uri="{FF2B5EF4-FFF2-40B4-BE49-F238E27FC236}">
                    <a16:creationId xmlns:a16="http://schemas.microsoft.com/office/drawing/2014/main" id="{9311ABB4-959B-B832-3996-EBCA19A1A50C}"/>
                  </a:ext>
                </a:extLst>
              </p:cNvPr>
              <p:cNvSpPr txBox="1"/>
              <p:nvPr>
                <p:custDataLst>
                  <p:tags r:id="rId8"/>
                </p:custDataLst>
              </p:nvPr>
            </p:nvSpPr>
            <p:spPr>
              <a:xfrm>
                <a:off x="1282194" y="2504604"/>
                <a:ext cx="4022198"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grpSp>
        <p:grpSp>
          <p:nvGrpSpPr>
            <p:cNvPr id="9" name="组合 8">
              <a:extLst>
                <a:ext uri="{FF2B5EF4-FFF2-40B4-BE49-F238E27FC236}">
                  <a16:creationId xmlns:a16="http://schemas.microsoft.com/office/drawing/2014/main" id="{26D576C1-E966-D186-F63C-82FBD282B2AB}"/>
                </a:ext>
              </a:extLst>
            </p:cNvPr>
            <p:cNvGrpSpPr/>
            <p:nvPr/>
          </p:nvGrpSpPr>
          <p:grpSpPr>
            <a:xfrm>
              <a:off x="6811850" y="1306378"/>
              <a:ext cx="4779751" cy="2248159"/>
              <a:chOff x="903418" y="1687233"/>
              <a:chExt cx="4779751" cy="2248159"/>
            </a:xfrm>
          </p:grpSpPr>
          <p:sp>
            <p:nvSpPr>
              <p:cNvPr id="10" name="矩形: 圆角 9">
                <a:extLst>
                  <a:ext uri="{FF2B5EF4-FFF2-40B4-BE49-F238E27FC236}">
                    <a16:creationId xmlns:a16="http://schemas.microsoft.com/office/drawing/2014/main" id="{695360E2-4EB8-CA14-7D3F-18CC4855EFCE}"/>
                  </a:ext>
                </a:extLst>
              </p:cNvPr>
              <p:cNvSpPr/>
              <p:nvPr/>
            </p:nvSpPr>
            <p:spPr>
              <a:xfrm>
                <a:off x="903418" y="1687233"/>
                <a:ext cx="4779751" cy="2248159"/>
              </a:xfrm>
              <a:prstGeom prst="roundRect">
                <a:avLst>
                  <a:gd name="adj" fmla="val 9071"/>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11" name="矩形: 圆顶角 10">
                <a:extLst>
                  <a:ext uri="{FF2B5EF4-FFF2-40B4-BE49-F238E27FC236}">
                    <a16:creationId xmlns:a16="http://schemas.microsoft.com/office/drawing/2014/main" id="{5FC7DC95-5C1B-0E62-9FE2-F127755250E1}"/>
                  </a:ext>
                </a:extLst>
              </p:cNvPr>
              <p:cNvSpPr/>
              <p:nvPr/>
            </p:nvSpPr>
            <p:spPr>
              <a:xfrm>
                <a:off x="903418" y="1687233"/>
                <a:ext cx="4779751" cy="625755"/>
              </a:xfrm>
              <a:prstGeom prst="round2SameRect">
                <a:avLst>
                  <a:gd name="adj1" fmla="val 30053"/>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a:extLst>
                  <a:ext uri="{FF2B5EF4-FFF2-40B4-BE49-F238E27FC236}">
                    <a16:creationId xmlns:a16="http://schemas.microsoft.com/office/drawing/2014/main" id="{05EF38AD-D048-6DE5-F2E1-D2C1EB30F8AE}"/>
                  </a:ext>
                </a:extLst>
              </p:cNvPr>
              <p:cNvSpPr txBox="1"/>
              <p:nvPr>
                <p:custDataLst>
                  <p:tags r:id="rId5"/>
                </p:custDataLst>
              </p:nvPr>
            </p:nvSpPr>
            <p:spPr>
              <a:xfrm>
                <a:off x="2339289" y="175650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mj-ea"/>
                    <a:ea typeface="+mj-ea"/>
                    <a:cs typeface="+mn-cs"/>
                  </a:rPr>
                  <a:t>关键词标题</a:t>
                </a:r>
              </a:p>
            </p:txBody>
          </p:sp>
          <p:sp>
            <p:nvSpPr>
              <p:cNvPr id="13" name="文本框 12">
                <a:extLst>
                  <a:ext uri="{FF2B5EF4-FFF2-40B4-BE49-F238E27FC236}">
                    <a16:creationId xmlns:a16="http://schemas.microsoft.com/office/drawing/2014/main" id="{F155035F-C5A2-F9E3-CA5B-7422D8EBFF28}"/>
                  </a:ext>
                </a:extLst>
              </p:cNvPr>
              <p:cNvSpPr txBox="1"/>
              <p:nvPr>
                <p:custDataLst>
                  <p:tags r:id="rId6"/>
                </p:custDataLst>
              </p:nvPr>
            </p:nvSpPr>
            <p:spPr>
              <a:xfrm>
                <a:off x="1282194" y="2504604"/>
                <a:ext cx="4022198"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grpSp>
        <p:grpSp>
          <p:nvGrpSpPr>
            <p:cNvPr id="14" name="组合 13">
              <a:extLst>
                <a:ext uri="{FF2B5EF4-FFF2-40B4-BE49-F238E27FC236}">
                  <a16:creationId xmlns:a16="http://schemas.microsoft.com/office/drawing/2014/main" id="{344233D9-560F-37C5-EDF9-2BBCA48EB20D}"/>
                </a:ext>
              </a:extLst>
            </p:cNvPr>
            <p:cNvGrpSpPr/>
            <p:nvPr/>
          </p:nvGrpSpPr>
          <p:grpSpPr>
            <a:xfrm>
              <a:off x="715850" y="4046423"/>
              <a:ext cx="4779751" cy="2248159"/>
              <a:chOff x="903418" y="1687233"/>
              <a:chExt cx="4779751" cy="2248159"/>
            </a:xfrm>
          </p:grpSpPr>
          <p:sp>
            <p:nvSpPr>
              <p:cNvPr id="15" name="矩形: 圆角 14">
                <a:extLst>
                  <a:ext uri="{FF2B5EF4-FFF2-40B4-BE49-F238E27FC236}">
                    <a16:creationId xmlns:a16="http://schemas.microsoft.com/office/drawing/2014/main" id="{D42B359F-7EBC-C770-D61E-1AD2B865A63A}"/>
                  </a:ext>
                </a:extLst>
              </p:cNvPr>
              <p:cNvSpPr/>
              <p:nvPr/>
            </p:nvSpPr>
            <p:spPr>
              <a:xfrm>
                <a:off x="903418" y="1687233"/>
                <a:ext cx="4779751" cy="2248159"/>
              </a:xfrm>
              <a:prstGeom prst="roundRect">
                <a:avLst>
                  <a:gd name="adj" fmla="val 9071"/>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16" name="矩形: 圆顶角 15">
                <a:extLst>
                  <a:ext uri="{FF2B5EF4-FFF2-40B4-BE49-F238E27FC236}">
                    <a16:creationId xmlns:a16="http://schemas.microsoft.com/office/drawing/2014/main" id="{F52FFE22-4A0E-842A-C5CA-08E1B37FBC06}"/>
                  </a:ext>
                </a:extLst>
              </p:cNvPr>
              <p:cNvSpPr/>
              <p:nvPr/>
            </p:nvSpPr>
            <p:spPr>
              <a:xfrm>
                <a:off x="903418" y="1687233"/>
                <a:ext cx="4779751" cy="625755"/>
              </a:xfrm>
              <a:prstGeom prst="round2SameRect">
                <a:avLst>
                  <a:gd name="adj1" fmla="val 30053"/>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文本框 16">
                <a:extLst>
                  <a:ext uri="{FF2B5EF4-FFF2-40B4-BE49-F238E27FC236}">
                    <a16:creationId xmlns:a16="http://schemas.microsoft.com/office/drawing/2014/main" id="{AC2AE91A-630B-C376-2B1B-BA5BF0BD4BDC}"/>
                  </a:ext>
                </a:extLst>
              </p:cNvPr>
              <p:cNvSpPr txBox="1"/>
              <p:nvPr>
                <p:custDataLst>
                  <p:tags r:id="rId3"/>
                </p:custDataLst>
              </p:nvPr>
            </p:nvSpPr>
            <p:spPr>
              <a:xfrm>
                <a:off x="2339289" y="175650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mj-ea"/>
                    <a:ea typeface="+mj-ea"/>
                    <a:cs typeface="+mn-cs"/>
                  </a:rPr>
                  <a:t>关键词标题</a:t>
                </a:r>
              </a:p>
            </p:txBody>
          </p:sp>
          <p:sp>
            <p:nvSpPr>
              <p:cNvPr id="18" name="文本框 17">
                <a:extLst>
                  <a:ext uri="{FF2B5EF4-FFF2-40B4-BE49-F238E27FC236}">
                    <a16:creationId xmlns:a16="http://schemas.microsoft.com/office/drawing/2014/main" id="{9AF8816C-21B6-566C-0B6F-36E2567EB204}"/>
                  </a:ext>
                </a:extLst>
              </p:cNvPr>
              <p:cNvSpPr txBox="1"/>
              <p:nvPr>
                <p:custDataLst>
                  <p:tags r:id="rId4"/>
                </p:custDataLst>
              </p:nvPr>
            </p:nvSpPr>
            <p:spPr>
              <a:xfrm>
                <a:off x="1282194" y="2504604"/>
                <a:ext cx="4022198"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grpSp>
        <p:grpSp>
          <p:nvGrpSpPr>
            <p:cNvPr id="19" name="组合 18">
              <a:extLst>
                <a:ext uri="{FF2B5EF4-FFF2-40B4-BE49-F238E27FC236}">
                  <a16:creationId xmlns:a16="http://schemas.microsoft.com/office/drawing/2014/main" id="{A3F5D28C-DE22-F6CB-88F1-0C641795A6F1}"/>
                </a:ext>
              </a:extLst>
            </p:cNvPr>
            <p:cNvGrpSpPr/>
            <p:nvPr/>
          </p:nvGrpSpPr>
          <p:grpSpPr>
            <a:xfrm>
              <a:off x="6811850" y="4046423"/>
              <a:ext cx="4779751" cy="2248159"/>
              <a:chOff x="903418" y="1687233"/>
              <a:chExt cx="4779751" cy="2248159"/>
            </a:xfrm>
          </p:grpSpPr>
          <p:sp>
            <p:nvSpPr>
              <p:cNvPr id="20" name="矩形: 圆角 19">
                <a:extLst>
                  <a:ext uri="{FF2B5EF4-FFF2-40B4-BE49-F238E27FC236}">
                    <a16:creationId xmlns:a16="http://schemas.microsoft.com/office/drawing/2014/main" id="{F69D7B67-38C5-5DE2-8ACC-DAD5FA1CED14}"/>
                  </a:ext>
                </a:extLst>
              </p:cNvPr>
              <p:cNvSpPr/>
              <p:nvPr/>
            </p:nvSpPr>
            <p:spPr>
              <a:xfrm>
                <a:off x="903418" y="1687233"/>
                <a:ext cx="4779751" cy="2248159"/>
              </a:xfrm>
              <a:prstGeom prst="roundRect">
                <a:avLst>
                  <a:gd name="adj" fmla="val 9071"/>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21" name="矩形: 圆顶角 20">
                <a:extLst>
                  <a:ext uri="{FF2B5EF4-FFF2-40B4-BE49-F238E27FC236}">
                    <a16:creationId xmlns:a16="http://schemas.microsoft.com/office/drawing/2014/main" id="{B2548BE5-7043-665B-FCBB-D4800A571C54}"/>
                  </a:ext>
                </a:extLst>
              </p:cNvPr>
              <p:cNvSpPr/>
              <p:nvPr/>
            </p:nvSpPr>
            <p:spPr>
              <a:xfrm>
                <a:off x="903418" y="1687233"/>
                <a:ext cx="4779751" cy="625755"/>
              </a:xfrm>
              <a:prstGeom prst="round2SameRect">
                <a:avLst>
                  <a:gd name="adj1" fmla="val 30053"/>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21">
                <a:extLst>
                  <a:ext uri="{FF2B5EF4-FFF2-40B4-BE49-F238E27FC236}">
                    <a16:creationId xmlns:a16="http://schemas.microsoft.com/office/drawing/2014/main" id="{D94D3289-801F-9E39-64F9-45E2A6E9D63D}"/>
                  </a:ext>
                </a:extLst>
              </p:cNvPr>
              <p:cNvSpPr txBox="1"/>
              <p:nvPr>
                <p:custDataLst>
                  <p:tags r:id="rId1"/>
                </p:custDataLst>
              </p:nvPr>
            </p:nvSpPr>
            <p:spPr>
              <a:xfrm>
                <a:off x="2339289" y="175650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mj-ea"/>
                    <a:ea typeface="+mj-ea"/>
                    <a:cs typeface="+mn-cs"/>
                  </a:rPr>
                  <a:t>关键词标题</a:t>
                </a:r>
              </a:p>
            </p:txBody>
          </p:sp>
          <p:sp>
            <p:nvSpPr>
              <p:cNvPr id="23" name="文本框 22">
                <a:extLst>
                  <a:ext uri="{FF2B5EF4-FFF2-40B4-BE49-F238E27FC236}">
                    <a16:creationId xmlns:a16="http://schemas.microsoft.com/office/drawing/2014/main" id="{A46AECE4-A7DB-313A-08B9-50BD02C543B5}"/>
                  </a:ext>
                </a:extLst>
              </p:cNvPr>
              <p:cNvSpPr txBox="1"/>
              <p:nvPr>
                <p:custDataLst>
                  <p:tags r:id="rId2"/>
                </p:custDataLst>
              </p:nvPr>
            </p:nvSpPr>
            <p:spPr>
              <a:xfrm>
                <a:off x="1282194" y="2504604"/>
                <a:ext cx="4022198" cy="1131104"/>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grpSp>
      </p:grpSp>
    </p:spTree>
    <p:extLst>
      <p:ext uri="{BB962C8B-B14F-4D97-AF65-F5344CB8AC3E}">
        <p14:creationId xmlns:p14="http://schemas.microsoft.com/office/powerpoint/2010/main" val="39808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390694-66C7-6750-00D0-5C1CDCBAE130}"/>
              </a:ext>
            </a:extLst>
          </p:cNvPr>
          <p:cNvSpPr>
            <a:spLocks noGrp="1"/>
          </p:cNvSpPr>
          <p:nvPr>
            <p:ph type="title"/>
          </p:nvPr>
        </p:nvSpPr>
        <p:spPr/>
        <p:txBody>
          <a:bodyPr/>
          <a:lstStyle/>
          <a:p>
            <a:r>
              <a:rPr lang="zh-CN" altLang="en-US" dirty="0"/>
              <a:t>工作业绩</a:t>
            </a:r>
            <a:endParaRPr lang="en-US" dirty="0"/>
          </a:p>
        </p:txBody>
      </p:sp>
      <p:grpSp>
        <p:nvGrpSpPr>
          <p:cNvPr id="16" name="组合 15">
            <a:extLst>
              <a:ext uri="{FF2B5EF4-FFF2-40B4-BE49-F238E27FC236}">
                <a16:creationId xmlns:a16="http://schemas.microsoft.com/office/drawing/2014/main" id="{90EA31E5-A9D5-5325-0DB9-744F59AE7A89}"/>
              </a:ext>
            </a:extLst>
          </p:cNvPr>
          <p:cNvGrpSpPr/>
          <p:nvPr/>
        </p:nvGrpSpPr>
        <p:grpSpPr>
          <a:xfrm>
            <a:off x="826936" y="1907109"/>
            <a:ext cx="3101784" cy="4366111"/>
            <a:chOff x="869624" y="2065168"/>
            <a:chExt cx="3101784" cy="4366111"/>
          </a:xfrm>
        </p:grpSpPr>
        <p:grpSp>
          <p:nvGrpSpPr>
            <p:cNvPr id="3" name="组合 2">
              <a:extLst>
                <a:ext uri="{FF2B5EF4-FFF2-40B4-BE49-F238E27FC236}">
                  <a16:creationId xmlns:a16="http://schemas.microsoft.com/office/drawing/2014/main" id="{611DF99C-FB0C-3C5F-2431-F87B569B9AA8}"/>
                </a:ext>
              </a:extLst>
            </p:cNvPr>
            <p:cNvGrpSpPr/>
            <p:nvPr/>
          </p:nvGrpSpPr>
          <p:grpSpPr>
            <a:xfrm>
              <a:off x="869624" y="2065168"/>
              <a:ext cx="3101784" cy="4366111"/>
              <a:chOff x="1383321" y="2391506"/>
              <a:chExt cx="2555632" cy="3073877"/>
            </a:xfrm>
          </p:grpSpPr>
          <p:sp>
            <p:nvSpPr>
              <p:cNvPr id="4" name="矩形 3">
                <a:extLst>
                  <a:ext uri="{FF2B5EF4-FFF2-40B4-BE49-F238E27FC236}">
                    <a16:creationId xmlns:a16="http://schemas.microsoft.com/office/drawing/2014/main" id="{C73D4348-ED33-381A-B648-A4A8FBA7978F}"/>
                  </a:ext>
                </a:extLst>
              </p:cNvPr>
              <p:cNvSpPr/>
              <p:nvPr/>
            </p:nvSpPr>
            <p:spPr>
              <a:xfrm>
                <a:off x="1383322" y="2391508"/>
                <a:ext cx="2555631" cy="3073875"/>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a typeface="等线" panose="02010600030101010101" pitchFamily="2" charset="-122"/>
                </a:endParaRPr>
              </a:p>
            </p:txBody>
          </p:sp>
          <p:sp>
            <p:nvSpPr>
              <p:cNvPr id="5" name="矩形 4">
                <a:extLst>
                  <a:ext uri="{FF2B5EF4-FFF2-40B4-BE49-F238E27FC236}">
                    <a16:creationId xmlns:a16="http://schemas.microsoft.com/office/drawing/2014/main" id="{903E62F1-9196-69DA-59C4-3E84A22BAC01}"/>
                  </a:ext>
                </a:extLst>
              </p:cNvPr>
              <p:cNvSpPr/>
              <p:nvPr/>
            </p:nvSpPr>
            <p:spPr>
              <a:xfrm>
                <a:off x="1383321" y="2391506"/>
                <a:ext cx="2555631" cy="81183"/>
              </a:xfrm>
              <a:prstGeom prst="rect">
                <a:avLst/>
              </a:prstGeom>
              <a:gradFill flip="none" rotWithShape="1">
                <a:gsLst>
                  <a:gs pos="0">
                    <a:schemeClr val="accent1"/>
                  </a:gs>
                  <a:gs pos="98000">
                    <a:schemeClr val="accent1">
                      <a:lumMod val="75000"/>
                    </a:schemeClr>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文本框 5">
              <a:extLst>
                <a:ext uri="{FF2B5EF4-FFF2-40B4-BE49-F238E27FC236}">
                  <a16:creationId xmlns:a16="http://schemas.microsoft.com/office/drawing/2014/main" id="{99515851-26E2-1AAC-D1F4-1CBE0C5B93CD}"/>
                </a:ext>
              </a:extLst>
            </p:cNvPr>
            <p:cNvSpPr txBox="1"/>
            <p:nvPr>
              <p:custDataLst>
                <p:tags r:id="rId5"/>
              </p:custDataLst>
            </p:nvPr>
          </p:nvSpPr>
          <p:spPr>
            <a:xfrm>
              <a:off x="1466512" y="246717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7" name="文本框 6">
              <a:extLst>
                <a:ext uri="{FF2B5EF4-FFF2-40B4-BE49-F238E27FC236}">
                  <a16:creationId xmlns:a16="http://schemas.microsoft.com/office/drawing/2014/main" id="{9EF0E195-BCD5-1957-9416-735CA4818906}"/>
                </a:ext>
              </a:extLst>
            </p:cNvPr>
            <p:cNvSpPr txBox="1"/>
            <p:nvPr>
              <p:custDataLst>
                <p:tags r:id="rId6"/>
              </p:custDataLst>
            </p:nvPr>
          </p:nvSpPr>
          <p:spPr>
            <a:xfrm>
              <a:off x="1221338" y="3017619"/>
              <a:ext cx="2398356" cy="150043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cxnSp>
          <p:nvCxnSpPr>
            <p:cNvPr id="9" name="直接连接符 8">
              <a:extLst>
                <a:ext uri="{FF2B5EF4-FFF2-40B4-BE49-F238E27FC236}">
                  <a16:creationId xmlns:a16="http://schemas.microsoft.com/office/drawing/2014/main" id="{72BFDB97-046B-3056-4336-1E574E4DF66A}"/>
                </a:ext>
              </a:extLst>
            </p:cNvPr>
            <p:cNvCxnSpPr>
              <a:cxnSpLocks/>
            </p:cNvCxnSpPr>
            <p:nvPr/>
          </p:nvCxnSpPr>
          <p:spPr>
            <a:xfrm>
              <a:off x="2229064" y="2954385"/>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E24F1481-AAE5-8A3D-00F1-15B828500508}"/>
              </a:ext>
            </a:extLst>
          </p:cNvPr>
          <p:cNvGrpSpPr/>
          <p:nvPr/>
        </p:nvGrpSpPr>
        <p:grpSpPr>
          <a:xfrm>
            <a:off x="4516675" y="1907109"/>
            <a:ext cx="3101784" cy="4366111"/>
            <a:chOff x="869624" y="2065168"/>
            <a:chExt cx="3101784" cy="4366111"/>
          </a:xfrm>
        </p:grpSpPr>
        <p:grpSp>
          <p:nvGrpSpPr>
            <p:cNvPr id="18" name="组合 17">
              <a:extLst>
                <a:ext uri="{FF2B5EF4-FFF2-40B4-BE49-F238E27FC236}">
                  <a16:creationId xmlns:a16="http://schemas.microsoft.com/office/drawing/2014/main" id="{41BA3257-4ABD-A07C-C28B-E13ADF1D86FF}"/>
                </a:ext>
              </a:extLst>
            </p:cNvPr>
            <p:cNvGrpSpPr/>
            <p:nvPr/>
          </p:nvGrpSpPr>
          <p:grpSpPr>
            <a:xfrm>
              <a:off x="869624" y="2065168"/>
              <a:ext cx="3101784" cy="4366111"/>
              <a:chOff x="1383321" y="2391506"/>
              <a:chExt cx="2555632" cy="3073877"/>
            </a:xfrm>
          </p:grpSpPr>
          <p:sp>
            <p:nvSpPr>
              <p:cNvPr id="22" name="矩形 21">
                <a:extLst>
                  <a:ext uri="{FF2B5EF4-FFF2-40B4-BE49-F238E27FC236}">
                    <a16:creationId xmlns:a16="http://schemas.microsoft.com/office/drawing/2014/main" id="{F856769F-722A-DE8B-CCE7-21ED0F7641A1}"/>
                  </a:ext>
                </a:extLst>
              </p:cNvPr>
              <p:cNvSpPr/>
              <p:nvPr/>
            </p:nvSpPr>
            <p:spPr>
              <a:xfrm>
                <a:off x="1383322" y="2391508"/>
                <a:ext cx="2555631" cy="3073875"/>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a typeface="等线" panose="02010600030101010101" pitchFamily="2" charset="-122"/>
                </a:endParaRPr>
              </a:p>
            </p:txBody>
          </p:sp>
          <p:sp>
            <p:nvSpPr>
              <p:cNvPr id="23" name="矩形 22">
                <a:extLst>
                  <a:ext uri="{FF2B5EF4-FFF2-40B4-BE49-F238E27FC236}">
                    <a16:creationId xmlns:a16="http://schemas.microsoft.com/office/drawing/2014/main" id="{2F926E8E-D4B4-7691-7469-800AD64F6E10}"/>
                  </a:ext>
                </a:extLst>
              </p:cNvPr>
              <p:cNvSpPr/>
              <p:nvPr/>
            </p:nvSpPr>
            <p:spPr>
              <a:xfrm>
                <a:off x="1383321" y="2391506"/>
                <a:ext cx="2555631" cy="81183"/>
              </a:xfrm>
              <a:prstGeom prst="rect">
                <a:avLst/>
              </a:prstGeom>
              <a:gradFill flip="none" rotWithShape="1">
                <a:gsLst>
                  <a:gs pos="0">
                    <a:schemeClr val="accent1"/>
                  </a:gs>
                  <a:gs pos="98000">
                    <a:schemeClr val="accent1">
                      <a:lumMod val="75000"/>
                    </a:schemeClr>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文本框 18">
              <a:extLst>
                <a:ext uri="{FF2B5EF4-FFF2-40B4-BE49-F238E27FC236}">
                  <a16:creationId xmlns:a16="http://schemas.microsoft.com/office/drawing/2014/main" id="{BBF7AB68-748F-8E4A-41BD-8347E58E9936}"/>
                </a:ext>
              </a:extLst>
            </p:cNvPr>
            <p:cNvSpPr txBox="1"/>
            <p:nvPr>
              <p:custDataLst>
                <p:tags r:id="rId3"/>
              </p:custDataLst>
            </p:nvPr>
          </p:nvSpPr>
          <p:spPr>
            <a:xfrm>
              <a:off x="1466512" y="246717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20" name="文本框 19">
              <a:extLst>
                <a:ext uri="{FF2B5EF4-FFF2-40B4-BE49-F238E27FC236}">
                  <a16:creationId xmlns:a16="http://schemas.microsoft.com/office/drawing/2014/main" id="{C71AEA37-B732-910E-6B4D-8203C03A069B}"/>
                </a:ext>
              </a:extLst>
            </p:cNvPr>
            <p:cNvSpPr txBox="1"/>
            <p:nvPr>
              <p:custDataLst>
                <p:tags r:id="rId4"/>
              </p:custDataLst>
            </p:nvPr>
          </p:nvSpPr>
          <p:spPr>
            <a:xfrm>
              <a:off x="1221338" y="3017619"/>
              <a:ext cx="2398356" cy="150043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cxnSp>
          <p:nvCxnSpPr>
            <p:cNvPr id="21" name="直接连接符 20">
              <a:extLst>
                <a:ext uri="{FF2B5EF4-FFF2-40B4-BE49-F238E27FC236}">
                  <a16:creationId xmlns:a16="http://schemas.microsoft.com/office/drawing/2014/main" id="{78A98B11-1887-31CF-4239-7A458F752933}"/>
                </a:ext>
              </a:extLst>
            </p:cNvPr>
            <p:cNvCxnSpPr>
              <a:cxnSpLocks/>
            </p:cNvCxnSpPr>
            <p:nvPr/>
          </p:nvCxnSpPr>
          <p:spPr>
            <a:xfrm>
              <a:off x="2229064" y="2954385"/>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88F3E1F4-9200-2B04-4E98-C72013942B2C}"/>
              </a:ext>
            </a:extLst>
          </p:cNvPr>
          <p:cNvGrpSpPr/>
          <p:nvPr/>
        </p:nvGrpSpPr>
        <p:grpSpPr>
          <a:xfrm>
            <a:off x="8060881" y="1907109"/>
            <a:ext cx="3101784" cy="4366111"/>
            <a:chOff x="869624" y="2065168"/>
            <a:chExt cx="3101784" cy="4366111"/>
          </a:xfrm>
        </p:grpSpPr>
        <p:grpSp>
          <p:nvGrpSpPr>
            <p:cNvPr id="25" name="组合 24">
              <a:extLst>
                <a:ext uri="{FF2B5EF4-FFF2-40B4-BE49-F238E27FC236}">
                  <a16:creationId xmlns:a16="http://schemas.microsoft.com/office/drawing/2014/main" id="{B40559E0-D460-8220-B3E6-8B124D69FE5B}"/>
                </a:ext>
              </a:extLst>
            </p:cNvPr>
            <p:cNvGrpSpPr/>
            <p:nvPr/>
          </p:nvGrpSpPr>
          <p:grpSpPr>
            <a:xfrm>
              <a:off x="869624" y="2065168"/>
              <a:ext cx="3101784" cy="4366111"/>
              <a:chOff x="1383321" y="2391506"/>
              <a:chExt cx="2555632" cy="3073877"/>
            </a:xfrm>
          </p:grpSpPr>
          <p:sp>
            <p:nvSpPr>
              <p:cNvPr id="29" name="矩形 28">
                <a:extLst>
                  <a:ext uri="{FF2B5EF4-FFF2-40B4-BE49-F238E27FC236}">
                    <a16:creationId xmlns:a16="http://schemas.microsoft.com/office/drawing/2014/main" id="{F420B5C6-74F0-2841-8FFA-B71C4B0579BF}"/>
                  </a:ext>
                </a:extLst>
              </p:cNvPr>
              <p:cNvSpPr/>
              <p:nvPr/>
            </p:nvSpPr>
            <p:spPr>
              <a:xfrm>
                <a:off x="1383322" y="2391508"/>
                <a:ext cx="2555631" cy="3073875"/>
              </a:xfrm>
              <a:prstGeom prst="rect">
                <a:avLst/>
              </a:prstGeom>
              <a:solidFill>
                <a:schemeClr val="bg1"/>
              </a:soli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等线" panose="020F0502020204030204"/>
                  <a:ea typeface="等线" panose="02010600030101010101" pitchFamily="2" charset="-122"/>
                </a:endParaRPr>
              </a:p>
            </p:txBody>
          </p:sp>
          <p:sp>
            <p:nvSpPr>
              <p:cNvPr id="30" name="矩形 29">
                <a:extLst>
                  <a:ext uri="{FF2B5EF4-FFF2-40B4-BE49-F238E27FC236}">
                    <a16:creationId xmlns:a16="http://schemas.microsoft.com/office/drawing/2014/main" id="{0FFE032B-93CF-5A89-CC12-D6E8F3380B00}"/>
                  </a:ext>
                </a:extLst>
              </p:cNvPr>
              <p:cNvSpPr/>
              <p:nvPr/>
            </p:nvSpPr>
            <p:spPr>
              <a:xfrm>
                <a:off x="1383321" y="2391506"/>
                <a:ext cx="2555631" cy="81183"/>
              </a:xfrm>
              <a:prstGeom prst="rect">
                <a:avLst/>
              </a:prstGeom>
              <a:gradFill flip="none" rotWithShape="1">
                <a:gsLst>
                  <a:gs pos="0">
                    <a:schemeClr val="accent1"/>
                  </a:gs>
                  <a:gs pos="98000">
                    <a:schemeClr val="accent1">
                      <a:lumMod val="75000"/>
                    </a:schemeClr>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文本框 25">
              <a:extLst>
                <a:ext uri="{FF2B5EF4-FFF2-40B4-BE49-F238E27FC236}">
                  <a16:creationId xmlns:a16="http://schemas.microsoft.com/office/drawing/2014/main" id="{3E84D5A5-26B6-B094-899E-2F33A94E1B3B}"/>
                </a:ext>
              </a:extLst>
            </p:cNvPr>
            <p:cNvSpPr txBox="1"/>
            <p:nvPr>
              <p:custDataLst>
                <p:tags r:id="rId1"/>
              </p:custDataLst>
            </p:nvPr>
          </p:nvSpPr>
          <p:spPr>
            <a:xfrm>
              <a:off x="1466512" y="2467175"/>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sp>
          <p:nvSpPr>
            <p:cNvPr id="27" name="文本框 26">
              <a:extLst>
                <a:ext uri="{FF2B5EF4-FFF2-40B4-BE49-F238E27FC236}">
                  <a16:creationId xmlns:a16="http://schemas.microsoft.com/office/drawing/2014/main" id="{CA153124-D7E9-210B-D103-F4AA18F94413}"/>
                </a:ext>
              </a:extLst>
            </p:cNvPr>
            <p:cNvSpPr txBox="1"/>
            <p:nvPr>
              <p:custDataLst>
                <p:tags r:id="rId2"/>
              </p:custDataLst>
            </p:nvPr>
          </p:nvSpPr>
          <p:spPr>
            <a:xfrm>
              <a:off x="1221338" y="3017619"/>
              <a:ext cx="2398356" cy="150043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gn="ctr">
                <a:lnSpc>
                  <a:spcPct val="150000"/>
                </a:lnSpc>
              </a:pPr>
              <a:r>
                <a:rPr lang="zh-CN" altLang="en-US" dirty="0"/>
                <a:t>在这里输入你的正文阐述与关键词标题相关的具体内容，若字数太多酌情先删减文案，再缩小字号</a:t>
              </a:r>
            </a:p>
          </p:txBody>
        </p:sp>
        <p:cxnSp>
          <p:nvCxnSpPr>
            <p:cNvPr id="28" name="直接连接符 27">
              <a:extLst>
                <a:ext uri="{FF2B5EF4-FFF2-40B4-BE49-F238E27FC236}">
                  <a16:creationId xmlns:a16="http://schemas.microsoft.com/office/drawing/2014/main" id="{21DBC2CE-7CF9-D16A-0180-20051526D7AE}"/>
                </a:ext>
              </a:extLst>
            </p:cNvPr>
            <p:cNvCxnSpPr>
              <a:cxnSpLocks/>
            </p:cNvCxnSpPr>
            <p:nvPr/>
          </p:nvCxnSpPr>
          <p:spPr>
            <a:xfrm>
              <a:off x="2229064" y="2954385"/>
              <a:ext cx="382905"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33" name="图片 32" descr="桌子上放了键盘&#10;&#10;中度可信度描述已自动生成">
            <a:extLst>
              <a:ext uri="{FF2B5EF4-FFF2-40B4-BE49-F238E27FC236}">
                <a16:creationId xmlns:a16="http://schemas.microsoft.com/office/drawing/2014/main" id="{96D0B836-3E1C-6FD4-D926-175BE6D0ABC6}"/>
              </a:ext>
            </a:extLst>
          </p:cNvPr>
          <p:cNvPicPr>
            <a:picLocks noChangeAspect="1"/>
          </p:cNvPicPr>
          <p:nvPr/>
        </p:nvPicPr>
        <p:blipFill rotWithShape="1">
          <a:blip r:embed="rId8">
            <a:extLst>
              <a:ext uri="{28A0092B-C50C-407E-A947-70E740481C1C}">
                <a14:useLocalDpi xmlns:a14="http://schemas.microsoft.com/office/drawing/2010/main" val="0"/>
              </a:ext>
            </a:extLst>
          </a:blip>
          <a:srcRect l="3283" r="3283" b="10900"/>
          <a:stretch/>
        </p:blipFill>
        <p:spPr>
          <a:xfrm>
            <a:off x="826936" y="4377524"/>
            <a:ext cx="3101783" cy="1958929"/>
          </a:xfrm>
          <a:prstGeom prst="rect">
            <a:avLst/>
          </a:prstGeom>
        </p:spPr>
      </p:pic>
      <p:sp>
        <p:nvSpPr>
          <p:cNvPr id="34" name="矩形 33">
            <a:extLst>
              <a:ext uri="{FF2B5EF4-FFF2-40B4-BE49-F238E27FC236}">
                <a16:creationId xmlns:a16="http://schemas.microsoft.com/office/drawing/2014/main" id="{8C3A936F-C6B3-3194-E9E6-F70DE84391C8}"/>
              </a:ext>
            </a:extLst>
          </p:cNvPr>
          <p:cNvSpPr/>
          <p:nvPr/>
        </p:nvSpPr>
        <p:spPr>
          <a:xfrm>
            <a:off x="826935" y="4314291"/>
            <a:ext cx="3101783" cy="1976457"/>
          </a:xfrm>
          <a:prstGeom prst="rect">
            <a:avLst/>
          </a:prstGeom>
          <a:gradFill>
            <a:gsLst>
              <a:gs pos="100000">
                <a:schemeClr val="bg1">
                  <a:alpha val="0"/>
                </a:schemeClr>
              </a:gs>
              <a:gs pos="1700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图片 35" descr="桌子上放着笔记本电脑&#10;&#10;描述已自动生成">
            <a:extLst>
              <a:ext uri="{FF2B5EF4-FFF2-40B4-BE49-F238E27FC236}">
                <a16:creationId xmlns:a16="http://schemas.microsoft.com/office/drawing/2014/main" id="{3AD3FB05-AB7F-6573-5084-812083D3E3DE}"/>
              </a:ext>
            </a:extLst>
          </p:cNvPr>
          <p:cNvPicPr>
            <a:picLocks noChangeAspect="1"/>
          </p:cNvPicPr>
          <p:nvPr/>
        </p:nvPicPr>
        <p:blipFill rotWithShape="1">
          <a:blip r:embed="rId9">
            <a:extLst>
              <a:ext uri="{28A0092B-C50C-407E-A947-70E740481C1C}">
                <a14:useLocalDpi xmlns:a14="http://schemas.microsoft.com/office/drawing/2010/main" val="0"/>
              </a:ext>
            </a:extLst>
          </a:blip>
          <a:srcRect l="3669" r="5802" b="17008"/>
          <a:stretch/>
        </p:blipFill>
        <p:spPr>
          <a:xfrm>
            <a:off x="4516673" y="4377524"/>
            <a:ext cx="3101783" cy="1895696"/>
          </a:xfrm>
          <a:prstGeom prst="rect">
            <a:avLst/>
          </a:prstGeom>
        </p:spPr>
      </p:pic>
      <p:pic>
        <p:nvPicPr>
          <p:cNvPr id="38" name="图片 37" descr="房间里的沙发和桌子&#10;&#10;中度可信度描述已自动生成">
            <a:extLst>
              <a:ext uri="{FF2B5EF4-FFF2-40B4-BE49-F238E27FC236}">
                <a16:creationId xmlns:a16="http://schemas.microsoft.com/office/drawing/2014/main" id="{37C5CCDD-77DA-5817-DE29-2BCC09F03616}"/>
              </a:ext>
            </a:extLst>
          </p:cNvPr>
          <p:cNvPicPr>
            <a:picLocks noChangeAspect="1"/>
          </p:cNvPicPr>
          <p:nvPr/>
        </p:nvPicPr>
        <p:blipFill rotWithShape="1">
          <a:blip r:embed="rId10">
            <a:extLst>
              <a:ext uri="{28A0092B-C50C-407E-A947-70E740481C1C}">
                <a14:useLocalDpi xmlns:a14="http://schemas.microsoft.com/office/drawing/2010/main" val="0"/>
              </a:ext>
            </a:extLst>
          </a:blip>
          <a:srcRect t="6471" b="4224"/>
          <a:stretch/>
        </p:blipFill>
        <p:spPr>
          <a:xfrm>
            <a:off x="8060881" y="4424055"/>
            <a:ext cx="3101784" cy="1849165"/>
          </a:xfrm>
          <a:prstGeom prst="rect">
            <a:avLst/>
          </a:prstGeom>
        </p:spPr>
      </p:pic>
      <p:sp>
        <p:nvSpPr>
          <p:cNvPr id="39" name="矩形 38">
            <a:extLst>
              <a:ext uri="{FF2B5EF4-FFF2-40B4-BE49-F238E27FC236}">
                <a16:creationId xmlns:a16="http://schemas.microsoft.com/office/drawing/2014/main" id="{68F63416-2DAD-46BB-EB7E-682584EB1CC1}"/>
              </a:ext>
            </a:extLst>
          </p:cNvPr>
          <p:cNvSpPr/>
          <p:nvPr/>
        </p:nvSpPr>
        <p:spPr>
          <a:xfrm>
            <a:off x="4516673" y="4377524"/>
            <a:ext cx="3101783" cy="1976457"/>
          </a:xfrm>
          <a:prstGeom prst="rect">
            <a:avLst/>
          </a:prstGeom>
          <a:gradFill>
            <a:gsLst>
              <a:gs pos="100000">
                <a:schemeClr val="bg1">
                  <a:alpha val="0"/>
                </a:schemeClr>
              </a:gs>
              <a:gs pos="1700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矩形 39">
            <a:extLst>
              <a:ext uri="{FF2B5EF4-FFF2-40B4-BE49-F238E27FC236}">
                <a16:creationId xmlns:a16="http://schemas.microsoft.com/office/drawing/2014/main" id="{805E4C1E-A425-3285-975B-0AE12DC2656D}"/>
              </a:ext>
            </a:extLst>
          </p:cNvPr>
          <p:cNvSpPr/>
          <p:nvPr/>
        </p:nvSpPr>
        <p:spPr>
          <a:xfrm>
            <a:off x="8071040" y="4377524"/>
            <a:ext cx="3101785" cy="1976457"/>
          </a:xfrm>
          <a:prstGeom prst="rect">
            <a:avLst/>
          </a:prstGeom>
          <a:gradFill>
            <a:gsLst>
              <a:gs pos="100000">
                <a:schemeClr val="bg1">
                  <a:alpha val="0"/>
                </a:schemeClr>
              </a:gs>
              <a:gs pos="17000">
                <a:schemeClr val="bg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40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1081292-27BA-767B-FE47-2FF1C226F39F}"/>
              </a:ext>
            </a:extLst>
          </p:cNvPr>
          <p:cNvSpPr txBox="1"/>
          <p:nvPr/>
        </p:nvSpPr>
        <p:spPr>
          <a:xfrm>
            <a:off x="4722128" y="2700520"/>
            <a:ext cx="4477503" cy="1107996"/>
          </a:xfrm>
          <a:prstGeom prst="rect">
            <a:avLst/>
          </a:prstGeom>
          <a:noFill/>
        </p:spPr>
        <p:txBody>
          <a:bodyPr wrap="square" lIns="0" tIns="0" rIns="0" bIns="0"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问题分析</a:t>
            </a:r>
          </a:p>
        </p:txBody>
      </p:sp>
      <p:sp>
        <p:nvSpPr>
          <p:cNvPr id="3" name="文本框 2">
            <a:extLst>
              <a:ext uri="{FF2B5EF4-FFF2-40B4-BE49-F238E27FC236}">
                <a16:creationId xmlns:a16="http://schemas.microsoft.com/office/drawing/2014/main" id="{91D9AA3F-A518-E32F-C5B1-6537E29B3CBC}"/>
              </a:ext>
            </a:extLst>
          </p:cNvPr>
          <p:cNvSpPr txBox="1"/>
          <p:nvPr/>
        </p:nvSpPr>
        <p:spPr>
          <a:xfrm>
            <a:off x="2765156" y="2615203"/>
            <a:ext cx="2000548" cy="1769715"/>
          </a:xfrm>
          <a:prstGeom prst="rect">
            <a:avLst/>
          </a:prstGeom>
          <a:noFill/>
        </p:spPr>
        <p:txBody>
          <a:bodyPr wrap="none" lIns="0" tIns="0" rIns="0" bIns="0" rtlCol="0" anchor="t">
            <a:spAutoFit/>
          </a:bodyPr>
          <a:lstStyle/>
          <a:p>
            <a:r>
              <a:rPr kumimoji="1" lang="en-US" altLang="zh-CN" sz="11500" dirty="0">
                <a:gradFill>
                  <a:gsLst>
                    <a:gs pos="100000">
                      <a:schemeClr val="accent1">
                        <a:lumMod val="75000"/>
                      </a:schemeClr>
                    </a:gs>
                    <a:gs pos="0">
                      <a:schemeClr val="accent1"/>
                    </a:gs>
                  </a:gsLst>
                  <a:lin ang="5400000" scaled="0"/>
                </a:gradFill>
                <a:latin typeface="+mj-ea"/>
                <a:ea typeface="+mj-ea"/>
              </a:rPr>
              <a:t>03</a:t>
            </a:r>
            <a:endParaRPr kumimoji="1" lang="zh-CN" altLang="en-US" sz="11500" dirty="0">
              <a:gradFill>
                <a:gsLst>
                  <a:gs pos="100000">
                    <a:schemeClr val="accent1">
                      <a:lumMod val="75000"/>
                    </a:schemeClr>
                  </a:gs>
                  <a:gs pos="0">
                    <a:schemeClr val="accent1"/>
                  </a:gs>
                </a:gsLst>
                <a:lin ang="5400000" scaled="0"/>
              </a:gradFill>
              <a:latin typeface="+mj-ea"/>
              <a:ea typeface="+mj-ea"/>
            </a:endParaRPr>
          </a:p>
        </p:txBody>
      </p:sp>
      <p:sp>
        <p:nvSpPr>
          <p:cNvPr id="4" name="文本框 3">
            <a:extLst>
              <a:ext uri="{FF2B5EF4-FFF2-40B4-BE49-F238E27FC236}">
                <a16:creationId xmlns:a16="http://schemas.microsoft.com/office/drawing/2014/main" id="{8D0500CE-C458-F5FA-7FD2-7E55E40EDA86}"/>
              </a:ext>
            </a:extLst>
          </p:cNvPr>
          <p:cNvSpPr txBox="1"/>
          <p:nvPr/>
        </p:nvSpPr>
        <p:spPr>
          <a:xfrm>
            <a:off x="4722128" y="3808516"/>
            <a:ext cx="4477503" cy="307777"/>
          </a:xfrm>
          <a:prstGeom prst="rect">
            <a:avLst/>
          </a:prstGeom>
          <a:noFill/>
        </p:spPr>
        <p:txBody>
          <a:bodyPr wrap="square" lIns="0" tIns="0" rIns="0" bIns="0" rtlCol="0" anchor="t">
            <a:spAutoFit/>
          </a:bodyPr>
          <a:lstStyle/>
          <a:p>
            <a:pPr algn="dist"/>
            <a:r>
              <a:rPr kumimoji="1" lang="en-US" altLang="zh-CN" sz="2000" dirty="0">
                <a:solidFill>
                  <a:schemeClr val="accent1"/>
                </a:solidFill>
              </a:rPr>
              <a:t>Analysis</a:t>
            </a:r>
          </a:p>
        </p:txBody>
      </p:sp>
    </p:spTree>
    <p:extLst>
      <p:ext uri="{BB962C8B-B14F-4D97-AF65-F5344CB8AC3E}">
        <p14:creationId xmlns:p14="http://schemas.microsoft.com/office/powerpoint/2010/main" val="262128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034BD59B-D362-B9AF-7EE3-290F30238378}"/>
              </a:ext>
            </a:extLst>
          </p:cNvPr>
          <p:cNvGrpSpPr/>
          <p:nvPr/>
        </p:nvGrpSpPr>
        <p:grpSpPr>
          <a:xfrm>
            <a:off x="707235" y="1886946"/>
            <a:ext cx="7867425" cy="1882588"/>
            <a:chOff x="695661" y="2130014"/>
            <a:chExt cx="7867425" cy="1882588"/>
          </a:xfrm>
        </p:grpSpPr>
        <p:sp>
          <p:nvSpPr>
            <p:cNvPr id="3" name="矩形: 圆角 2">
              <a:extLst>
                <a:ext uri="{FF2B5EF4-FFF2-40B4-BE49-F238E27FC236}">
                  <a16:creationId xmlns:a16="http://schemas.microsoft.com/office/drawing/2014/main" id="{36892E6E-CF14-2E8D-73C2-57F21818F6E8}"/>
                </a:ext>
              </a:extLst>
            </p:cNvPr>
            <p:cNvSpPr/>
            <p:nvPr/>
          </p:nvSpPr>
          <p:spPr>
            <a:xfrm>
              <a:off x="695661" y="2130014"/>
              <a:ext cx="7867425" cy="1882588"/>
            </a:xfrm>
            <a:prstGeom prst="roundRect">
              <a:avLst>
                <a:gd name="adj" fmla="val 3315"/>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grpSp>
          <p:nvGrpSpPr>
            <p:cNvPr id="19" name="组合 18">
              <a:extLst>
                <a:ext uri="{FF2B5EF4-FFF2-40B4-BE49-F238E27FC236}">
                  <a16:creationId xmlns:a16="http://schemas.microsoft.com/office/drawing/2014/main" id="{63F5DBDA-CE52-FD42-01D1-68FEFD390504}"/>
                </a:ext>
              </a:extLst>
            </p:cNvPr>
            <p:cNvGrpSpPr/>
            <p:nvPr/>
          </p:nvGrpSpPr>
          <p:grpSpPr>
            <a:xfrm>
              <a:off x="1127760" y="2426973"/>
              <a:ext cx="5703346" cy="1288670"/>
              <a:chOff x="1127760" y="2455934"/>
              <a:chExt cx="5703346" cy="1288670"/>
            </a:xfrm>
          </p:grpSpPr>
          <p:grpSp>
            <p:nvGrpSpPr>
              <p:cNvPr id="11" name="组合 10">
                <a:extLst>
                  <a:ext uri="{FF2B5EF4-FFF2-40B4-BE49-F238E27FC236}">
                    <a16:creationId xmlns:a16="http://schemas.microsoft.com/office/drawing/2014/main" id="{9B7BD4BC-D87B-01EE-04B2-BF93039C916A}"/>
                  </a:ext>
                </a:extLst>
              </p:cNvPr>
              <p:cNvGrpSpPr/>
              <p:nvPr/>
            </p:nvGrpSpPr>
            <p:grpSpPr>
              <a:xfrm>
                <a:off x="1211580" y="2455934"/>
                <a:ext cx="2529840" cy="526898"/>
                <a:chOff x="1127760" y="2273300"/>
                <a:chExt cx="2529840" cy="526898"/>
              </a:xfrm>
            </p:grpSpPr>
            <p:sp>
              <p:nvSpPr>
                <p:cNvPr id="10" name="矩形: 圆角 9">
                  <a:extLst>
                    <a:ext uri="{FF2B5EF4-FFF2-40B4-BE49-F238E27FC236}">
                      <a16:creationId xmlns:a16="http://schemas.microsoft.com/office/drawing/2014/main" id="{DE39FB45-CC20-7317-2EB3-DC85CD52096B}"/>
                    </a:ext>
                  </a:extLst>
                </p:cNvPr>
                <p:cNvSpPr/>
                <p:nvPr/>
              </p:nvSpPr>
              <p:spPr>
                <a:xfrm>
                  <a:off x="1127760" y="2273300"/>
                  <a:ext cx="2529840" cy="526898"/>
                </a:xfrm>
                <a:prstGeom prst="roundRect">
                  <a:avLst>
                    <a:gd name="adj" fmla="val 50000"/>
                  </a:avLst>
                </a:prstGeom>
                <a:gradFill>
                  <a:gsLst>
                    <a:gs pos="0">
                      <a:schemeClr val="accent1"/>
                    </a:gs>
                    <a:gs pos="88000">
                      <a:schemeClr val="accent1">
                        <a:lumMod val="7500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a:extLst>
                    <a:ext uri="{FF2B5EF4-FFF2-40B4-BE49-F238E27FC236}">
                      <a16:creationId xmlns:a16="http://schemas.microsoft.com/office/drawing/2014/main" id="{41E35C5B-1C42-6EDE-717B-66931ADE6185}"/>
                    </a:ext>
                  </a:extLst>
                </p:cNvPr>
                <p:cNvSpPr txBox="1"/>
                <p:nvPr>
                  <p:custDataLst>
                    <p:tags r:id="rId4"/>
                  </p:custDataLst>
                </p:nvPr>
              </p:nvSpPr>
              <p:spPr>
                <a:xfrm>
                  <a:off x="1438676" y="2293144"/>
                  <a:ext cx="1908009" cy="487210"/>
                </a:xfrm>
                <a:prstGeom prst="rect">
                  <a:avLst/>
                </a:prstGeom>
                <a:noFill/>
                <a:effectLst/>
              </p:spPr>
              <p:txBody>
                <a:bodyPr wrap="none" lIns="55778" tIns="27889" rIns="55778" bIns="27889"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mj-ea"/>
                      <a:ea typeface="+mj-ea"/>
                      <a:cs typeface="+mn-cs"/>
                    </a:rPr>
                    <a:t>关键词标题</a:t>
                  </a:r>
                </a:p>
              </p:txBody>
            </p:sp>
          </p:grpSp>
          <p:sp>
            <p:nvSpPr>
              <p:cNvPr id="6" name="文本框 5">
                <a:extLst>
                  <a:ext uri="{FF2B5EF4-FFF2-40B4-BE49-F238E27FC236}">
                    <a16:creationId xmlns:a16="http://schemas.microsoft.com/office/drawing/2014/main" id="{57CC8131-4C9C-03D6-4C32-8F7FEBDE865B}"/>
                  </a:ext>
                </a:extLst>
              </p:cNvPr>
              <p:cNvSpPr txBox="1"/>
              <p:nvPr>
                <p:custDataLst>
                  <p:tags r:id="rId3"/>
                </p:custDataLst>
              </p:nvPr>
            </p:nvSpPr>
            <p:spPr>
              <a:xfrm>
                <a:off x="1127760" y="2982832"/>
                <a:ext cx="5703346" cy="761772"/>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nSpc>
                    <a:spcPct val="150000"/>
                  </a:lnSpc>
                </a:pPr>
                <a:r>
                  <a:rPr lang="zh-CN" altLang="en-US" dirty="0"/>
                  <a:t>在这里输入你的正文阐述与关键词标题相关的具体内容，若字数太多酌情先删减文案，再缩小字号</a:t>
                </a:r>
              </a:p>
            </p:txBody>
          </p:sp>
        </p:grpSp>
      </p:grpSp>
      <p:sp>
        <p:nvSpPr>
          <p:cNvPr id="18" name="矩形 17">
            <a:extLst>
              <a:ext uri="{FF2B5EF4-FFF2-40B4-BE49-F238E27FC236}">
                <a16:creationId xmlns:a16="http://schemas.microsoft.com/office/drawing/2014/main" id="{74EA8C3E-5771-7559-D992-22D69CEDBBBC}"/>
              </a:ext>
            </a:extLst>
          </p:cNvPr>
          <p:cNvSpPr/>
          <p:nvPr/>
        </p:nvSpPr>
        <p:spPr>
          <a:xfrm>
            <a:off x="707237" y="1886945"/>
            <a:ext cx="100628" cy="1882588"/>
          </a:xfrm>
          <a:prstGeom prst="rect">
            <a:avLst/>
          </a:prstGeom>
          <a:gradFill>
            <a:gsLst>
              <a:gs pos="100000">
                <a:schemeClr val="accent1">
                  <a:lumMod val="75000"/>
                </a:schemeClr>
              </a:gs>
              <a:gs pos="0">
                <a:schemeClr val="accent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组合 27">
            <a:extLst>
              <a:ext uri="{FF2B5EF4-FFF2-40B4-BE49-F238E27FC236}">
                <a16:creationId xmlns:a16="http://schemas.microsoft.com/office/drawing/2014/main" id="{9F846662-0741-7006-24D2-D52CE933D4AB}"/>
              </a:ext>
            </a:extLst>
          </p:cNvPr>
          <p:cNvGrpSpPr/>
          <p:nvPr/>
        </p:nvGrpSpPr>
        <p:grpSpPr>
          <a:xfrm>
            <a:off x="707235" y="4256894"/>
            <a:ext cx="7867425" cy="1882588"/>
            <a:chOff x="695661" y="2130014"/>
            <a:chExt cx="7867425" cy="1882588"/>
          </a:xfrm>
        </p:grpSpPr>
        <p:sp>
          <p:nvSpPr>
            <p:cNvPr id="29" name="矩形: 圆角 28">
              <a:extLst>
                <a:ext uri="{FF2B5EF4-FFF2-40B4-BE49-F238E27FC236}">
                  <a16:creationId xmlns:a16="http://schemas.microsoft.com/office/drawing/2014/main" id="{07519C0E-6299-20F0-E24B-ABC593FBE3BD}"/>
                </a:ext>
              </a:extLst>
            </p:cNvPr>
            <p:cNvSpPr/>
            <p:nvPr/>
          </p:nvSpPr>
          <p:spPr>
            <a:xfrm>
              <a:off x="695661" y="2130014"/>
              <a:ext cx="7867425" cy="1882588"/>
            </a:xfrm>
            <a:prstGeom prst="roundRect">
              <a:avLst>
                <a:gd name="adj" fmla="val 3315"/>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grpSp>
          <p:nvGrpSpPr>
            <p:cNvPr id="30" name="组合 29">
              <a:extLst>
                <a:ext uri="{FF2B5EF4-FFF2-40B4-BE49-F238E27FC236}">
                  <a16:creationId xmlns:a16="http://schemas.microsoft.com/office/drawing/2014/main" id="{3989404B-49C9-7C8E-F90C-906540251C20}"/>
                </a:ext>
              </a:extLst>
            </p:cNvPr>
            <p:cNvGrpSpPr/>
            <p:nvPr/>
          </p:nvGrpSpPr>
          <p:grpSpPr>
            <a:xfrm>
              <a:off x="1127760" y="2426973"/>
              <a:ext cx="5703346" cy="1288670"/>
              <a:chOff x="1127760" y="2455934"/>
              <a:chExt cx="5703346" cy="1288670"/>
            </a:xfrm>
          </p:grpSpPr>
          <p:grpSp>
            <p:nvGrpSpPr>
              <p:cNvPr id="31" name="组合 30">
                <a:extLst>
                  <a:ext uri="{FF2B5EF4-FFF2-40B4-BE49-F238E27FC236}">
                    <a16:creationId xmlns:a16="http://schemas.microsoft.com/office/drawing/2014/main" id="{A7FC53CB-1B67-E969-9DD7-550B27639750}"/>
                  </a:ext>
                </a:extLst>
              </p:cNvPr>
              <p:cNvGrpSpPr/>
              <p:nvPr/>
            </p:nvGrpSpPr>
            <p:grpSpPr>
              <a:xfrm>
                <a:off x="1211580" y="2455934"/>
                <a:ext cx="2529840" cy="526898"/>
                <a:chOff x="1127760" y="2273300"/>
                <a:chExt cx="2529840" cy="526898"/>
              </a:xfrm>
            </p:grpSpPr>
            <p:sp>
              <p:nvSpPr>
                <p:cNvPr id="33" name="矩形: 圆角 32">
                  <a:extLst>
                    <a:ext uri="{FF2B5EF4-FFF2-40B4-BE49-F238E27FC236}">
                      <a16:creationId xmlns:a16="http://schemas.microsoft.com/office/drawing/2014/main" id="{284B44A6-F4BA-9D91-505C-0BB96BFEB61B}"/>
                    </a:ext>
                  </a:extLst>
                </p:cNvPr>
                <p:cNvSpPr/>
                <p:nvPr/>
              </p:nvSpPr>
              <p:spPr>
                <a:xfrm>
                  <a:off x="1127760" y="2273300"/>
                  <a:ext cx="2529840" cy="526898"/>
                </a:xfrm>
                <a:prstGeom prst="roundRect">
                  <a:avLst>
                    <a:gd name="adj" fmla="val 50000"/>
                  </a:avLst>
                </a:prstGeom>
                <a:gradFill>
                  <a:gsLst>
                    <a:gs pos="0">
                      <a:schemeClr val="accent1"/>
                    </a:gs>
                    <a:gs pos="88000">
                      <a:schemeClr val="accent1">
                        <a:lumMod val="7500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文本框 33">
                  <a:extLst>
                    <a:ext uri="{FF2B5EF4-FFF2-40B4-BE49-F238E27FC236}">
                      <a16:creationId xmlns:a16="http://schemas.microsoft.com/office/drawing/2014/main" id="{1B1F5DB8-BE9C-6308-7965-84D58E6B8F2E}"/>
                    </a:ext>
                  </a:extLst>
                </p:cNvPr>
                <p:cNvSpPr txBox="1"/>
                <p:nvPr>
                  <p:custDataLst>
                    <p:tags r:id="rId2"/>
                  </p:custDataLst>
                </p:nvPr>
              </p:nvSpPr>
              <p:spPr>
                <a:xfrm>
                  <a:off x="1438676" y="2293144"/>
                  <a:ext cx="1908009" cy="487210"/>
                </a:xfrm>
                <a:prstGeom prst="rect">
                  <a:avLst/>
                </a:prstGeom>
                <a:noFill/>
                <a:effectLst/>
              </p:spPr>
              <p:txBody>
                <a:bodyPr wrap="none" lIns="55778" tIns="27889" rIns="55778" bIns="27889"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mj-ea"/>
                      <a:ea typeface="+mj-ea"/>
                      <a:cs typeface="+mn-cs"/>
                    </a:rPr>
                    <a:t>关键词标题</a:t>
                  </a:r>
                </a:p>
              </p:txBody>
            </p:sp>
          </p:grpSp>
          <p:sp>
            <p:nvSpPr>
              <p:cNvPr id="32" name="文本框 31">
                <a:extLst>
                  <a:ext uri="{FF2B5EF4-FFF2-40B4-BE49-F238E27FC236}">
                    <a16:creationId xmlns:a16="http://schemas.microsoft.com/office/drawing/2014/main" id="{4A255B41-D7C3-DCC6-8921-D29FBF9CE181}"/>
                  </a:ext>
                </a:extLst>
              </p:cNvPr>
              <p:cNvSpPr txBox="1"/>
              <p:nvPr>
                <p:custDataLst>
                  <p:tags r:id="rId1"/>
                </p:custDataLst>
              </p:nvPr>
            </p:nvSpPr>
            <p:spPr>
              <a:xfrm>
                <a:off x="1127760" y="2982832"/>
                <a:ext cx="5703346" cy="761772"/>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pPr>
                  <a:lnSpc>
                    <a:spcPct val="150000"/>
                  </a:lnSpc>
                </a:pPr>
                <a:r>
                  <a:rPr lang="zh-CN" altLang="en-US" dirty="0"/>
                  <a:t>在这里输入你的正文阐述与关键词标题相关的具体内容，若字数太多酌情先删减文案，再缩小字号</a:t>
                </a:r>
              </a:p>
            </p:txBody>
          </p:sp>
        </p:grpSp>
      </p:grpSp>
      <p:sp>
        <p:nvSpPr>
          <p:cNvPr id="35" name="矩形 34">
            <a:extLst>
              <a:ext uri="{FF2B5EF4-FFF2-40B4-BE49-F238E27FC236}">
                <a16:creationId xmlns:a16="http://schemas.microsoft.com/office/drawing/2014/main" id="{86E4334F-8818-F4A2-CEC9-28A60092F243}"/>
              </a:ext>
            </a:extLst>
          </p:cNvPr>
          <p:cNvSpPr/>
          <p:nvPr/>
        </p:nvSpPr>
        <p:spPr>
          <a:xfrm>
            <a:off x="707237" y="4256893"/>
            <a:ext cx="100628" cy="1882588"/>
          </a:xfrm>
          <a:prstGeom prst="rect">
            <a:avLst/>
          </a:prstGeom>
          <a:gradFill>
            <a:gsLst>
              <a:gs pos="100000">
                <a:schemeClr val="accent1">
                  <a:lumMod val="75000"/>
                </a:schemeClr>
              </a:gs>
              <a:gs pos="0">
                <a:schemeClr val="accent1"/>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A570835-51B0-75F4-5748-A1595270BF1C}"/>
              </a:ext>
            </a:extLst>
          </p:cNvPr>
          <p:cNvSpPr>
            <a:spLocks noGrp="1"/>
          </p:cNvSpPr>
          <p:nvPr>
            <p:ph type="title"/>
          </p:nvPr>
        </p:nvSpPr>
        <p:spPr/>
        <p:txBody>
          <a:bodyPr/>
          <a:lstStyle/>
          <a:p>
            <a:r>
              <a:rPr lang="zh-CN" altLang="en-US" dirty="0"/>
              <a:t>问题分析</a:t>
            </a:r>
            <a:br>
              <a:rPr lang="zh-CN" altLang="en-US" dirty="0"/>
            </a:br>
            <a:endParaRPr lang="en-US" dirty="0"/>
          </a:p>
        </p:txBody>
      </p:sp>
      <p:pic>
        <p:nvPicPr>
          <p:cNvPr id="7" name="图片 6" descr="建筑的设计&#10;&#10;中度可信度描述已自动生成">
            <a:extLst>
              <a:ext uri="{FF2B5EF4-FFF2-40B4-BE49-F238E27FC236}">
                <a16:creationId xmlns:a16="http://schemas.microsoft.com/office/drawing/2014/main" id="{B4032AB1-C079-A098-EC81-034A8E9EE5DF}"/>
              </a:ext>
            </a:extLst>
          </p:cNvPr>
          <p:cNvPicPr>
            <a:picLocks noChangeAspect="1"/>
          </p:cNvPicPr>
          <p:nvPr/>
        </p:nvPicPr>
        <p:blipFill rotWithShape="1">
          <a:blip r:embed="rId6">
            <a:extLst>
              <a:ext uri="{28A0092B-C50C-407E-A947-70E740481C1C}">
                <a14:useLocalDpi xmlns:a14="http://schemas.microsoft.com/office/drawing/2010/main" val="0"/>
              </a:ext>
            </a:extLst>
          </a:blip>
          <a:srcRect b="13164"/>
          <a:stretch/>
        </p:blipFill>
        <p:spPr>
          <a:xfrm flipH="1">
            <a:off x="7212232" y="1025958"/>
            <a:ext cx="3768188" cy="5824105"/>
          </a:xfrm>
          <a:custGeom>
            <a:avLst/>
            <a:gdLst>
              <a:gd name="connsiteX0" fmla="*/ 3768188 w 3768188"/>
              <a:gd name="connsiteY0" fmla="*/ 0 h 5331865"/>
              <a:gd name="connsiteX1" fmla="*/ 0 w 3768188"/>
              <a:gd name="connsiteY1" fmla="*/ 0 h 5331865"/>
              <a:gd name="connsiteX2" fmla="*/ 0 w 3768188"/>
              <a:gd name="connsiteY2" fmla="*/ 5331865 h 5331865"/>
              <a:gd name="connsiteX3" fmla="*/ 3768188 w 3768188"/>
              <a:gd name="connsiteY3" fmla="*/ 5331865 h 5331865"/>
            </a:gdLst>
            <a:ahLst/>
            <a:cxnLst>
              <a:cxn ang="0">
                <a:pos x="connsiteX0" y="connsiteY0"/>
              </a:cxn>
              <a:cxn ang="0">
                <a:pos x="connsiteX1" y="connsiteY1"/>
              </a:cxn>
              <a:cxn ang="0">
                <a:pos x="connsiteX2" y="connsiteY2"/>
              </a:cxn>
              <a:cxn ang="0">
                <a:pos x="connsiteX3" y="connsiteY3"/>
              </a:cxn>
            </a:cxnLst>
            <a:rect l="l" t="t" r="r" b="b"/>
            <a:pathLst>
              <a:path w="3768188" h="5331865">
                <a:moveTo>
                  <a:pt x="3768188" y="0"/>
                </a:moveTo>
                <a:lnTo>
                  <a:pt x="0" y="0"/>
                </a:lnTo>
                <a:lnTo>
                  <a:pt x="0" y="5331865"/>
                </a:lnTo>
                <a:lnTo>
                  <a:pt x="3768188" y="5331865"/>
                </a:lnTo>
                <a:close/>
              </a:path>
            </a:pathLst>
          </a:custGeom>
        </p:spPr>
      </p:pic>
    </p:spTree>
    <p:extLst>
      <p:ext uri="{BB962C8B-B14F-4D97-AF65-F5344CB8AC3E}">
        <p14:creationId xmlns:p14="http://schemas.microsoft.com/office/powerpoint/2010/main" val="107747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DB7F2C-48EB-16B1-D364-8D1FF3A4D2F3}"/>
              </a:ext>
            </a:extLst>
          </p:cNvPr>
          <p:cNvSpPr>
            <a:spLocks noGrp="1"/>
          </p:cNvSpPr>
          <p:nvPr>
            <p:ph type="title"/>
          </p:nvPr>
        </p:nvSpPr>
        <p:spPr/>
        <p:txBody>
          <a:bodyPr/>
          <a:lstStyle/>
          <a:p>
            <a:r>
              <a:rPr lang="zh-CN" altLang="en-US" dirty="0"/>
              <a:t>问题分析</a:t>
            </a:r>
            <a:endParaRPr lang="en-US" dirty="0"/>
          </a:p>
        </p:txBody>
      </p:sp>
      <p:pic>
        <p:nvPicPr>
          <p:cNvPr id="83" name="图片 82" descr="山上有雪&#10;&#10;描述已自动生成">
            <a:extLst>
              <a:ext uri="{FF2B5EF4-FFF2-40B4-BE49-F238E27FC236}">
                <a16:creationId xmlns:a16="http://schemas.microsoft.com/office/drawing/2014/main" id="{3142A2ED-9520-E9F0-3A1A-D1CDA1EE1C5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4560"/>
          <a:stretch>
            <a:fillRect/>
          </a:stretch>
        </p:blipFill>
        <p:spPr>
          <a:xfrm>
            <a:off x="0" y="4251394"/>
            <a:ext cx="12192000" cy="2606606"/>
          </a:xfrm>
          <a:custGeom>
            <a:avLst/>
            <a:gdLst>
              <a:gd name="connsiteX0" fmla="*/ 0 w 12192000"/>
              <a:gd name="connsiteY0" fmla="*/ 0 h 2606606"/>
              <a:gd name="connsiteX1" fmla="*/ 12192000 w 12192000"/>
              <a:gd name="connsiteY1" fmla="*/ 0 h 2606606"/>
              <a:gd name="connsiteX2" fmla="*/ 12192000 w 12192000"/>
              <a:gd name="connsiteY2" fmla="*/ 2606606 h 2606606"/>
              <a:gd name="connsiteX3" fmla="*/ 0 w 12192000"/>
              <a:gd name="connsiteY3" fmla="*/ 2606606 h 2606606"/>
            </a:gdLst>
            <a:ahLst/>
            <a:cxnLst>
              <a:cxn ang="0">
                <a:pos x="connsiteX0" y="connsiteY0"/>
              </a:cxn>
              <a:cxn ang="0">
                <a:pos x="connsiteX1" y="connsiteY1"/>
              </a:cxn>
              <a:cxn ang="0">
                <a:pos x="connsiteX2" y="connsiteY2"/>
              </a:cxn>
              <a:cxn ang="0">
                <a:pos x="connsiteX3" y="connsiteY3"/>
              </a:cxn>
            </a:cxnLst>
            <a:rect l="l" t="t" r="r" b="b"/>
            <a:pathLst>
              <a:path w="12192000" h="2606606">
                <a:moveTo>
                  <a:pt x="0" y="0"/>
                </a:moveTo>
                <a:lnTo>
                  <a:pt x="12192000" y="0"/>
                </a:lnTo>
                <a:lnTo>
                  <a:pt x="12192000" y="2606606"/>
                </a:lnTo>
                <a:lnTo>
                  <a:pt x="0" y="2606606"/>
                </a:lnTo>
                <a:close/>
              </a:path>
            </a:pathLst>
          </a:custGeom>
        </p:spPr>
      </p:pic>
      <p:cxnSp>
        <p:nvCxnSpPr>
          <p:cNvPr id="57" name="直接连接符 56">
            <a:extLst>
              <a:ext uri="{FF2B5EF4-FFF2-40B4-BE49-F238E27FC236}">
                <a16:creationId xmlns:a16="http://schemas.microsoft.com/office/drawing/2014/main" id="{97D46111-161E-5388-A927-3EFEBF8C0AE1}"/>
              </a:ext>
            </a:extLst>
          </p:cNvPr>
          <p:cNvCxnSpPr>
            <a:cxnSpLocks/>
            <a:endCxn id="60" idx="0"/>
          </p:cNvCxnSpPr>
          <p:nvPr/>
        </p:nvCxnSpPr>
        <p:spPr>
          <a:xfrm>
            <a:off x="575441" y="2144219"/>
            <a:ext cx="1" cy="22074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EBAF0F0D-7C86-A99C-3419-E2F7965214B7}"/>
              </a:ext>
            </a:extLst>
          </p:cNvPr>
          <p:cNvSpPr txBox="1"/>
          <p:nvPr/>
        </p:nvSpPr>
        <p:spPr>
          <a:xfrm>
            <a:off x="789863" y="2102939"/>
            <a:ext cx="714939" cy="307777"/>
          </a:xfrm>
          <a:prstGeom prst="rect">
            <a:avLst/>
          </a:prstGeom>
          <a:noFill/>
        </p:spPr>
        <p:txBody>
          <a:bodyPr wrap="none" lIns="0" tIns="0" rIns="0" bIns="0" rtlCol="0" anchor="t">
            <a:spAutoFit/>
          </a:body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59" name="文本框 58">
            <a:extLst>
              <a:ext uri="{FF2B5EF4-FFF2-40B4-BE49-F238E27FC236}">
                <a16:creationId xmlns:a16="http://schemas.microsoft.com/office/drawing/2014/main" id="{7E4D0078-C6A6-2A73-74C1-C913945B9AF7}"/>
              </a:ext>
            </a:extLst>
          </p:cNvPr>
          <p:cNvSpPr txBox="1"/>
          <p:nvPr/>
        </p:nvSpPr>
        <p:spPr>
          <a:xfrm>
            <a:off x="708900" y="2515532"/>
            <a:ext cx="1889560" cy="1085490"/>
          </a:xfrm>
          <a:prstGeom prst="rect">
            <a:avLst/>
          </a:prstGeom>
          <a:noFill/>
        </p:spPr>
        <p:txBody>
          <a:bodyPr wrap="square" rtlCol="0">
            <a:spAutoFit/>
          </a:bodyPr>
          <a:lstStyle/>
          <a:p>
            <a:pPr>
              <a:lnSpc>
                <a:spcPct val="150000"/>
              </a:lnSpc>
            </a:pPr>
            <a:r>
              <a:rPr lang="zh-CN" altLang="en-US" sz="1100" dirty="0"/>
              <a:t>在这里输入你的正文阐述与关键词标题相关的具体内容，若字数太多酌情先删减文案，再缩小字号</a:t>
            </a:r>
          </a:p>
        </p:txBody>
      </p:sp>
      <p:sp>
        <p:nvSpPr>
          <p:cNvPr id="60" name="椭圆 59">
            <a:extLst>
              <a:ext uri="{FF2B5EF4-FFF2-40B4-BE49-F238E27FC236}">
                <a16:creationId xmlns:a16="http://schemas.microsoft.com/office/drawing/2014/main" id="{48B7D0E8-32E4-B692-322B-F8C2F5135211}"/>
              </a:ext>
            </a:extLst>
          </p:cNvPr>
          <p:cNvSpPr/>
          <p:nvPr/>
        </p:nvSpPr>
        <p:spPr>
          <a:xfrm>
            <a:off x="507535" y="4351644"/>
            <a:ext cx="135813" cy="135813"/>
          </a:xfrm>
          <a:prstGeom prst="ellipse">
            <a:avLst/>
          </a:prstGeom>
          <a:solidFill>
            <a:schemeClr val="bg1"/>
          </a:solid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1" name="矩形 60">
            <a:extLst>
              <a:ext uri="{FF2B5EF4-FFF2-40B4-BE49-F238E27FC236}">
                <a16:creationId xmlns:a16="http://schemas.microsoft.com/office/drawing/2014/main" id="{7BC0EFFF-5771-F7CB-F8D6-5B87CB7CD8AD}"/>
              </a:ext>
            </a:extLst>
          </p:cNvPr>
          <p:cNvSpPr/>
          <p:nvPr/>
        </p:nvSpPr>
        <p:spPr>
          <a:xfrm>
            <a:off x="789863" y="2450763"/>
            <a:ext cx="7149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2" name="椭圆 61">
            <a:extLst>
              <a:ext uri="{FF2B5EF4-FFF2-40B4-BE49-F238E27FC236}">
                <a16:creationId xmlns:a16="http://schemas.microsoft.com/office/drawing/2014/main" id="{E20D6FF8-A75D-F8D5-E6E1-DB37A82E97DC}"/>
              </a:ext>
            </a:extLst>
          </p:cNvPr>
          <p:cNvSpPr/>
          <p:nvPr/>
        </p:nvSpPr>
        <p:spPr>
          <a:xfrm>
            <a:off x="514719" y="2130147"/>
            <a:ext cx="121444" cy="1214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63" name="直接连接符 62">
            <a:extLst>
              <a:ext uri="{FF2B5EF4-FFF2-40B4-BE49-F238E27FC236}">
                <a16:creationId xmlns:a16="http://schemas.microsoft.com/office/drawing/2014/main" id="{66D4A86F-95F5-9BA8-6152-C9D30D867F33}"/>
              </a:ext>
            </a:extLst>
          </p:cNvPr>
          <p:cNvCxnSpPr>
            <a:cxnSpLocks/>
            <a:endCxn id="66" idx="0"/>
          </p:cNvCxnSpPr>
          <p:nvPr/>
        </p:nvCxnSpPr>
        <p:spPr>
          <a:xfrm>
            <a:off x="3703194" y="2848863"/>
            <a:ext cx="1" cy="22074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92578F66-539E-0E22-4BFF-0267F82690D1}"/>
              </a:ext>
            </a:extLst>
          </p:cNvPr>
          <p:cNvSpPr txBox="1"/>
          <p:nvPr/>
        </p:nvSpPr>
        <p:spPr>
          <a:xfrm>
            <a:off x="3917616" y="2807583"/>
            <a:ext cx="714939" cy="307777"/>
          </a:xfrm>
          <a:prstGeom prst="rect">
            <a:avLst/>
          </a:prstGeom>
          <a:noFill/>
        </p:spPr>
        <p:txBody>
          <a:bodyPr wrap="none" lIns="0" tIns="0" rIns="0" bIns="0" rtlCol="0" anchor="t">
            <a:spAutoFit/>
          </a:body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65" name="文本框 64">
            <a:extLst>
              <a:ext uri="{FF2B5EF4-FFF2-40B4-BE49-F238E27FC236}">
                <a16:creationId xmlns:a16="http://schemas.microsoft.com/office/drawing/2014/main" id="{4188AF99-17DA-7A7B-2725-7E70C4EE9DCE}"/>
              </a:ext>
            </a:extLst>
          </p:cNvPr>
          <p:cNvSpPr txBox="1"/>
          <p:nvPr/>
        </p:nvSpPr>
        <p:spPr>
          <a:xfrm>
            <a:off x="3836653" y="3220176"/>
            <a:ext cx="1889560" cy="1085490"/>
          </a:xfrm>
          <a:prstGeom prst="rect">
            <a:avLst/>
          </a:prstGeom>
          <a:noFill/>
        </p:spPr>
        <p:txBody>
          <a:bodyPr wrap="square" rtlCol="0">
            <a:spAutoFit/>
          </a:bodyPr>
          <a:lstStyle/>
          <a:p>
            <a:pPr>
              <a:lnSpc>
                <a:spcPct val="150000"/>
              </a:lnSpc>
            </a:pPr>
            <a:r>
              <a:rPr lang="zh-CN" altLang="en-US" sz="1100" dirty="0"/>
              <a:t>在这里输入你的正文阐述与关键词标题相关的具体内容，若字数太多酌情先删减文案，再缩小字号</a:t>
            </a:r>
          </a:p>
        </p:txBody>
      </p:sp>
      <p:sp>
        <p:nvSpPr>
          <p:cNvPr id="66" name="椭圆 65">
            <a:extLst>
              <a:ext uri="{FF2B5EF4-FFF2-40B4-BE49-F238E27FC236}">
                <a16:creationId xmlns:a16="http://schemas.microsoft.com/office/drawing/2014/main" id="{4D91E43A-872B-1E7B-F32E-0BD13D47AAA3}"/>
              </a:ext>
            </a:extLst>
          </p:cNvPr>
          <p:cNvSpPr/>
          <p:nvPr/>
        </p:nvSpPr>
        <p:spPr>
          <a:xfrm>
            <a:off x="3635288" y="5056288"/>
            <a:ext cx="135813" cy="135813"/>
          </a:xfrm>
          <a:prstGeom prst="ellipse">
            <a:avLst/>
          </a:prstGeom>
          <a:solidFill>
            <a:schemeClr val="bg1"/>
          </a:solid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7" name="矩形 66">
            <a:extLst>
              <a:ext uri="{FF2B5EF4-FFF2-40B4-BE49-F238E27FC236}">
                <a16:creationId xmlns:a16="http://schemas.microsoft.com/office/drawing/2014/main" id="{F5C8FA31-A86E-A58D-8FDB-19D57714DC21}"/>
              </a:ext>
            </a:extLst>
          </p:cNvPr>
          <p:cNvSpPr/>
          <p:nvPr/>
        </p:nvSpPr>
        <p:spPr>
          <a:xfrm>
            <a:off x="3917616" y="3155407"/>
            <a:ext cx="7149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8" name="椭圆 67">
            <a:extLst>
              <a:ext uri="{FF2B5EF4-FFF2-40B4-BE49-F238E27FC236}">
                <a16:creationId xmlns:a16="http://schemas.microsoft.com/office/drawing/2014/main" id="{1230AE09-E181-24C5-67B9-63B19FEE26CA}"/>
              </a:ext>
            </a:extLst>
          </p:cNvPr>
          <p:cNvSpPr/>
          <p:nvPr/>
        </p:nvSpPr>
        <p:spPr>
          <a:xfrm>
            <a:off x="3642472" y="2834791"/>
            <a:ext cx="121444" cy="1214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69" name="直接连接符 68">
            <a:extLst>
              <a:ext uri="{FF2B5EF4-FFF2-40B4-BE49-F238E27FC236}">
                <a16:creationId xmlns:a16="http://schemas.microsoft.com/office/drawing/2014/main" id="{C7008EE8-248A-9340-15ED-56CBA3A70966}"/>
              </a:ext>
            </a:extLst>
          </p:cNvPr>
          <p:cNvCxnSpPr>
            <a:cxnSpLocks/>
            <a:endCxn id="72" idx="0"/>
          </p:cNvCxnSpPr>
          <p:nvPr/>
        </p:nvCxnSpPr>
        <p:spPr>
          <a:xfrm>
            <a:off x="6587614" y="2953679"/>
            <a:ext cx="1" cy="22074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2178D641-7195-5B93-C218-EB81F90BFCA6}"/>
              </a:ext>
            </a:extLst>
          </p:cNvPr>
          <p:cNvSpPr txBox="1"/>
          <p:nvPr/>
        </p:nvSpPr>
        <p:spPr>
          <a:xfrm>
            <a:off x="6802036" y="2912399"/>
            <a:ext cx="714939" cy="307777"/>
          </a:xfrm>
          <a:prstGeom prst="rect">
            <a:avLst/>
          </a:prstGeom>
          <a:noFill/>
        </p:spPr>
        <p:txBody>
          <a:bodyPr wrap="none" lIns="0" tIns="0" rIns="0" bIns="0" rtlCol="0" anchor="t">
            <a:spAutoFit/>
          </a:body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71" name="文本框 70">
            <a:extLst>
              <a:ext uri="{FF2B5EF4-FFF2-40B4-BE49-F238E27FC236}">
                <a16:creationId xmlns:a16="http://schemas.microsoft.com/office/drawing/2014/main" id="{0325F44D-585A-DEA5-1B7D-02D3834ABA33}"/>
              </a:ext>
            </a:extLst>
          </p:cNvPr>
          <p:cNvSpPr txBox="1"/>
          <p:nvPr/>
        </p:nvSpPr>
        <p:spPr>
          <a:xfrm>
            <a:off x="6721073" y="3324992"/>
            <a:ext cx="1889560" cy="1085490"/>
          </a:xfrm>
          <a:prstGeom prst="rect">
            <a:avLst/>
          </a:prstGeom>
          <a:noFill/>
        </p:spPr>
        <p:txBody>
          <a:bodyPr wrap="square" rtlCol="0">
            <a:spAutoFit/>
          </a:bodyPr>
          <a:lstStyle/>
          <a:p>
            <a:pPr>
              <a:lnSpc>
                <a:spcPct val="150000"/>
              </a:lnSpc>
            </a:pPr>
            <a:r>
              <a:rPr lang="zh-CN" altLang="en-US" sz="1100" dirty="0"/>
              <a:t>在这里输入你的正文阐述与关键词标题相关的具体内容，若字数太多酌情先删减文案，再缩小字号</a:t>
            </a:r>
          </a:p>
        </p:txBody>
      </p:sp>
      <p:sp>
        <p:nvSpPr>
          <p:cNvPr id="72" name="椭圆 71">
            <a:extLst>
              <a:ext uri="{FF2B5EF4-FFF2-40B4-BE49-F238E27FC236}">
                <a16:creationId xmlns:a16="http://schemas.microsoft.com/office/drawing/2014/main" id="{F797E054-82A2-ECD7-2E8E-EC54E6D92913}"/>
              </a:ext>
            </a:extLst>
          </p:cNvPr>
          <p:cNvSpPr/>
          <p:nvPr/>
        </p:nvSpPr>
        <p:spPr>
          <a:xfrm>
            <a:off x="6519708" y="5161104"/>
            <a:ext cx="135813" cy="135813"/>
          </a:xfrm>
          <a:prstGeom prst="ellipse">
            <a:avLst/>
          </a:prstGeom>
          <a:solidFill>
            <a:schemeClr val="bg1"/>
          </a:solid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73" name="矩形 72">
            <a:extLst>
              <a:ext uri="{FF2B5EF4-FFF2-40B4-BE49-F238E27FC236}">
                <a16:creationId xmlns:a16="http://schemas.microsoft.com/office/drawing/2014/main" id="{957F42B1-E95C-3FD0-F666-8A965B97571B}"/>
              </a:ext>
            </a:extLst>
          </p:cNvPr>
          <p:cNvSpPr/>
          <p:nvPr/>
        </p:nvSpPr>
        <p:spPr>
          <a:xfrm>
            <a:off x="6802036" y="3260223"/>
            <a:ext cx="7149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74" name="椭圆 73">
            <a:extLst>
              <a:ext uri="{FF2B5EF4-FFF2-40B4-BE49-F238E27FC236}">
                <a16:creationId xmlns:a16="http://schemas.microsoft.com/office/drawing/2014/main" id="{6CE2D10F-FEE2-EFD1-4563-E9A5319DD5A3}"/>
              </a:ext>
            </a:extLst>
          </p:cNvPr>
          <p:cNvSpPr/>
          <p:nvPr/>
        </p:nvSpPr>
        <p:spPr>
          <a:xfrm>
            <a:off x="6526892" y="2939607"/>
            <a:ext cx="121444" cy="1214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75" name="直接连接符 74">
            <a:extLst>
              <a:ext uri="{FF2B5EF4-FFF2-40B4-BE49-F238E27FC236}">
                <a16:creationId xmlns:a16="http://schemas.microsoft.com/office/drawing/2014/main" id="{81C4CB00-AC90-E67A-A430-5A7C16FA96A7}"/>
              </a:ext>
            </a:extLst>
          </p:cNvPr>
          <p:cNvCxnSpPr>
            <a:cxnSpLocks/>
            <a:endCxn id="78" idx="0"/>
          </p:cNvCxnSpPr>
          <p:nvPr/>
        </p:nvCxnSpPr>
        <p:spPr>
          <a:xfrm>
            <a:off x="9754362" y="2896248"/>
            <a:ext cx="1" cy="22074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6" name="文本框 75">
            <a:extLst>
              <a:ext uri="{FF2B5EF4-FFF2-40B4-BE49-F238E27FC236}">
                <a16:creationId xmlns:a16="http://schemas.microsoft.com/office/drawing/2014/main" id="{57D02517-4CFB-94E4-C6A3-3D5775D80517}"/>
              </a:ext>
            </a:extLst>
          </p:cNvPr>
          <p:cNvSpPr txBox="1"/>
          <p:nvPr/>
        </p:nvSpPr>
        <p:spPr>
          <a:xfrm>
            <a:off x="9968784" y="2854968"/>
            <a:ext cx="714939" cy="307777"/>
          </a:xfrm>
          <a:prstGeom prst="rect">
            <a:avLst/>
          </a:prstGeom>
          <a:noFill/>
        </p:spPr>
        <p:txBody>
          <a:bodyPr wrap="none" lIns="0" tIns="0" rIns="0" bIns="0" rtlCol="0" anchor="t">
            <a:spAutoFit/>
          </a:bodyPr>
          <a:lstStyle/>
          <a:p>
            <a:r>
              <a:rPr lang="en-US" altLang="zh-CN" sz="2000" dirty="0">
                <a:solidFill>
                  <a:schemeClr val="accent1"/>
                </a:solidFill>
                <a:latin typeface="+mj-ea"/>
                <a:ea typeface="+mj-ea"/>
              </a:rPr>
              <a:t>20XX</a:t>
            </a:r>
            <a:endParaRPr lang="zh-CN" altLang="en-US" sz="2000" dirty="0">
              <a:solidFill>
                <a:schemeClr val="accent1"/>
              </a:solidFill>
              <a:latin typeface="+mj-ea"/>
              <a:ea typeface="+mj-ea"/>
            </a:endParaRPr>
          </a:p>
        </p:txBody>
      </p:sp>
      <p:sp>
        <p:nvSpPr>
          <p:cNvPr id="77" name="文本框 76">
            <a:extLst>
              <a:ext uri="{FF2B5EF4-FFF2-40B4-BE49-F238E27FC236}">
                <a16:creationId xmlns:a16="http://schemas.microsoft.com/office/drawing/2014/main" id="{B72B15EA-31FA-9BC1-631F-0B606EAF764D}"/>
              </a:ext>
            </a:extLst>
          </p:cNvPr>
          <p:cNvSpPr txBox="1"/>
          <p:nvPr/>
        </p:nvSpPr>
        <p:spPr>
          <a:xfrm>
            <a:off x="9887821" y="3267561"/>
            <a:ext cx="1889560" cy="1085490"/>
          </a:xfrm>
          <a:prstGeom prst="rect">
            <a:avLst/>
          </a:prstGeom>
          <a:noFill/>
        </p:spPr>
        <p:txBody>
          <a:bodyPr wrap="square" rtlCol="0">
            <a:spAutoFit/>
          </a:bodyPr>
          <a:lstStyle/>
          <a:p>
            <a:pPr>
              <a:lnSpc>
                <a:spcPct val="150000"/>
              </a:lnSpc>
            </a:pPr>
            <a:r>
              <a:rPr lang="zh-CN" altLang="en-US" sz="1100" dirty="0"/>
              <a:t>在这里输入你的正文阐述与关键词标题相关的具体内容，若字数太多酌情先删减文案，再缩小字号</a:t>
            </a:r>
          </a:p>
        </p:txBody>
      </p:sp>
      <p:sp>
        <p:nvSpPr>
          <p:cNvPr id="78" name="椭圆 77">
            <a:extLst>
              <a:ext uri="{FF2B5EF4-FFF2-40B4-BE49-F238E27FC236}">
                <a16:creationId xmlns:a16="http://schemas.microsoft.com/office/drawing/2014/main" id="{608EECF0-240E-7416-C52B-B2CFA47AE50E}"/>
              </a:ext>
            </a:extLst>
          </p:cNvPr>
          <p:cNvSpPr/>
          <p:nvPr/>
        </p:nvSpPr>
        <p:spPr>
          <a:xfrm>
            <a:off x="9686456" y="5103673"/>
            <a:ext cx="135813" cy="135813"/>
          </a:xfrm>
          <a:prstGeom prst="ellipse">
            <a:avLst/>
          </a:prstGeom>
          <a:solidFill>
            <a:schemeClr val="bg1"/>
          </a:solidFill>
          <a:ln w="412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79" name="矩形 78">
            <a:extLst>
              <a:ext uri="{FF2B5EF4-FFF2-40B4-BE49-F238E27FC236}">
                <a16:creationId xmlns:a16="http://schemas.microsoft.com/office/drawing/2014/main" id="{C27E44A7-6CAE-292F-0450-30E09EC8B087}"/>
              </a:ext>
            </a:extLst>
          </p:cNvPr>
          <p:cNvSpPr/>
          <p:nvPr/>
        </p:nvSpPr>
        <p:spPr>
          <a:xfrm>
            <a:off x="9968784" y="3202792"/>
            <a:ext cx="714939"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80" name="椭圆 79">
            <a:extLst>
              <a:ext uri="{FF2B5EF4-FFF2-40B4-BE49-F238E27FC236}">
                <a16:creationId xmlns:a16="http://schemas.microsoft.com/office/drawing/2014/main" id="{AE184B47-7942-87C8-485D-E535DCA84BE1}"/>
              </a:ext>
            </a:extLst>
          </p:cNvPr>
          <p:cNvSpPr/>
          <p:nvPr/>
        </p:nvSpPr>
        <p:spPr>
          <a:xfrm>
            <a:off x="9693640" y="2882176"/>
            <a:ext cx="121444" cy="1214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Tree>
    <p:extLst>
      <p:ext uri="{BB962C8B-B14F-4D97-AF65-F5344CB8AC3E}">
        <p14:creationId xmlns:p14="http://schemas.microsoft.com/office/powerpoint/2010/main" val="141452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1321F-1A68-3EDA-A888-A60E86D9E05B}"/>
              </a:ext>
            </a:extLst>
          </p:cNvPr>
          <p:cNvSpPr>
            <a:spLocks noGrp="1"/>
          </p:cNvSpPr>
          <p:nvPr>
            <p:ph type="title"/>
          </p:nvPr>
        </p:nvSpPr>
        <p:spPr/>
        <p:txBody>
          <a:bodyPr/>
          <a:lstStyle/>
          <a:p>
            <a:r>
              <a:rPr lang="zh-CN" altLang="en-US" dirty="0"/>
              <a:t>问题分析</a:t>
            </a:r>
            <a:endParaRPr lang="en-US" dirty="0"/>
          </a:p>
        </p:txBody>
      </p:sp>
      <p:grpSp>
        <p:nvGrpSpPr>
          <p:cNvPr id="10" name="组合 9">
            <a:extLst>
              <a:ext uri="{FF2B5EF4-FFF2-40B4-BE49-F238E27FC236}">
                <a16:creationId xmlns:a16="http://schemas.microsoft.com/office/drawing/2014/main" id="{17219F4D-B370-B744-5F47-F309043C5443}"/>
              </a:ext>
            </a:extLst>
          </p:cNvPr>
          <p:cNvGrpSpPr/>
          <p:nvPr/>
        </p:nvGrpSpPr>
        <p:grpSpPr>
          <a:xfrm>
            <a:off x="376790" y="1799150"/>
            <a:ext cx="11438423" cy="4741351"/>
            <a:chOff x="300554" y="1143001"/>
            <a:chExt cx="8578817" cy="3556013"/>
          </a:xfrm>
        </p:grpSpPr>
        <p:sp>
          <p:nvSpPr>
            <p:cNvPr id="11" name="íṩḻîḍé">
              <a:extLst>
                <a:ext uri="{FF2B5EF4-FFF2-40B4-BE49-F238E27FC236}">
                  <a16:creationId xmlns:a16="http://schemas.microsoft.com/office/drawing/2014/main" id="{1CE9AAEE-3CC4-7237-A2C6-297B455863CC}"/>
                </a:ext>
              </a:extLst>
            </p:cNvPr>
            <p:cNvSpPr>
              <a:spLocks/>
            </p:cNvSpPr>
            <p:nvPr/>
          </p:nvSpPr>
          <p:spPr>
            <a:xfrm>
              <a:off x="2459270" y="1143001"/>
              <a:ext cx="2102668" cy="2333625"/>
            </a:xfrm>
            <a:prstGeom prst="rect">
              <a:avLst/>
            </a:prstGeom>
            <a:blipFill dpi="0" rotWithShape="1">
              <a:blip r:embed="rId2"/>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12" name="ïsḻide">
              <a:extLst>
                <a:ext uri="{FF2B5EF4-FFF2-40B4-BE49-F238E27FC236}">
                  <a16:creationId xmlns:a16="http://schemas.microsoft.com/office/drawing/2014/main" id="{0555FA64-02A8-3ACC-FEB2-6269740C3E1B}"/>
                </a:ext>
              </a:extLst>
            </p:cNvPr>
            <p:cNvSpPr>
              <a:spLocks/>
            </p:cNvSpPr>
            <p:nvPr/>
          </p:nvSpPr>
          <p:spPr>
            <a:xfrm>
              <a:off x="4617986" y="2365389"/>
              <a:ext cx="2102668" cy="2333625"/>
            </a:xfrm>
            <a:prstGeom prst="rect">
              <a:avLst/>
            </a:prstGeom>
            <a:blipFill dpi="0" rotWithShape="1">
              <a:blip r:embed="rId3"/>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13" name="îṧliḑe">
              <a:extLst>
                <a:ext uri="{FF2B5EF4-FFF2-40B4-BE49-F238E27FC236}">
                  <a16:creationId xmlns:a16="http://schemas.microsoft.com/office/drawing/2014/main" id="{DC6FAE9B-8098-9082-5B6D-A4F21ABDA367}"/>
                </a:ext>
              </a:extLst>
            </p:cNvPr>
            <p:cNvSpPr>
              <a:spLocks/>
            </p:cNvSpPr>
            <p:nvPr/>
          </p:nvSpPr>
          <p:spPr>
            <a:xfrm>
              <a:off x="6776703" y="1143001"/>
              <a:ext cx="2102668" cy="2333625"/>
            </a:xfrm>
            <a:prstGeom prst="rect">
              <a:avLst/>
            </a:prstGeom>
            <a:blipFill dpi="0" rotWithShape="1">
              <a:blip r:embed="rId4"/>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14" name="îslïḑê">
              <a:extLst>
                <a:ext uri="{FF2B5EF4-FFF2-40B4-BE49-F238E27FC236}">
                  <a16:creationId xmlns:a16="http://schemas.microsoft.com/office/drawing/2014/main" id="{D6C7652B-5F15-1580-7180-9ED43E585AF1}"/>
                </a:ext>
              </a:extLst>
            </p:cNvPr>
            <p:cNvSpPr>
              <a:spLocks/>
            </p:cNvSpPr>
            <p:nvPr/>
          </p:nvSpPr>
          <p:spPr>
            <a:xfrm>
              <a:off x="300554" y="2365388"/>
              <a:ext cx="2102668" cy="2333625"/>
            </a:xfrm>
            <a:prstGeom prst="rect">
              <a:avLst/>
            </a:prstGeom>
            <a:blipFill dpi="0" rotWithShape="1">
              <a:blip r:embed="rId5"/>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prstClr val="white"/>
                </a:solidFill>
                <a:effectLst/>
                <a:uLnTx/>
                <a:uFillTx/>
                <a:latin typeface="Calibri Light"/>
                <a:ea typeface="微软雅黑 Light"/>
                <a:cs typeface="+mn-cs"/>
              </a:endParaRPr>
            </a:p>
          </p:txBody>
        </p:sp>
      </p:grpSp>
      <p:sp>
        <p:nvSpPr>
          <p:cNvPr id="15" name="矩形 14">
            <a:extLst>
              <a:ext uri="{FF2B5EF4-FFF2-40B4-BE49-F238E27FC236}">
                <a16:creationId xmlns:a16="http://schemas.microsoft.com/office/drawing/2014/main" id="{9DB842D8-827F-B963-8801-A7B89E16CB5C}"/>
              </a:ext>
            </a:extLst>
          </p:cNvPr>
          <p:cNvSpPr/>
          <p:nvPr/>
        </p:nvSpPr>
        <p:spPr>
          <a:xfrm>
            <a:off x="376790" y="1799149"/>
            <a:ext cx="2803557" cy="1629851"/>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16" name="矩形 15">
            <a:extLst>
              <a:ext uri="{FF2B5EF4-FFF2-40B4-BE49-F238E27FC236}">
                <a16:creationId xmlns:a16="http://schemas.microsoft.com/office/drawing/2014/main" id="{EDC93EA7-59EF-ABAA-0015-6F3B7C1DE341}"/>
              </a:ext>
            </a:extLst>
          </p:cNvPr>
          <p:cNvSpPr/>
          <p:nvPr/>
        </p:nvSpPr>
        <p:spPr>
          <a:xfrm>
            <a:off x="3255076" y="4910648"/>
            <a:ext cx="2803557" cy="1629851"/>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7" name="矩形 16">
            <a:extLst>
              <a:ext uri="{FF2B5EF4-FFF2-40B4-BE49-F238E27FC236}">
                <a16:creationId xmlns:a16="http://schemas.microsoft.com/office/drawing/2014/main" id="{2882697D-4480-0A99-2906-888C98CA5E5D}"/>
              </a:ext>
            </a:extLst>
          </p:cNvPr>
          <p:cNvSpPr/>
          <p:nvPr/>
        </p:nvSpPr>
        <p:spPr>
          <a:xfrm>
            <a:off x="6133366" y="1799149"/>
            <a:ext cx="2803557" cy="1629851"/>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8" name="矩形 17">
            <a:extLst>
              <a:ext uri="{FF2B5EF4-FFF2-40B4-BE49-F238E27FC236}">
                <a16:creationId xmlns:a16="http://schemas.microsoft.com/office/drawing/2014/main" id="{32B6BB8B-58C0-AE8F-E429-BEF91CE5117C}"/>
              </a:ext>
            </a:extLst>
          </p:cNvPr>
          <p:cNvSpPr/>
          <p:nvPr/>
        </p:nvSpPr>
        <p:spPr>
          <a:xfrm>
            <a:off x="9006576" y="4908523"/>
            <a:ext cx="2813715" cy="1629851"/>
          </a:xfrm>
          <a:prstGeom prst="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9" name="矩形 18">
            <a:extLst>
              <a:ext uri="{FF2B5EF4-FFF2-40B4-BE49-F238E27FC236}">
                <a16:creationId xmlns:a16="http://schemas.microsoft.com/office/drawing/2014/main" id="{8DD1AE9D-82AB-5FDF-DD56-BDF7C47E1BEC}"/>
              </a:ext>
            </a:extLst>
          </p:cNvPr>
          <p:cNvSpPr/>
          <p:nvPr/>
        </p:nvSpPr>
        <p:spPr bwMode="auto">
          <a:xfrm>
            <a:off x="6929850" y="1936966"/>
            <a:ext cx="1210588" cy="338554"/>
          </a:xfrm>
          <a:prstGeom prst="rect">
            <a:avLst/>
          </a:prstGeom>
          <a:noFill/>
        </p:spPr>
        <p:txBody>
          <a:bodyPr wrap="none">
            <a:spAutoFit/>
          </a:bodyPr>
          <a:lstStyle/>
          <a:p>
            <a:pPr algn="ctr" defTabSz="914377"/>
            <a:r>
              <a:rPr lang="zh-CN" altLang="en-US" kern="100" dirty="0">
                <a:gradFill>
                  <a:gsLst>
                    <a:gs pos="100000">
                      <a:schemeClr val="accent1">
                        <a:lumMod val="75000"/>
                      </a:schemeClr>
                    </a:gs>
                    <a:gs pos="0">
                      <a:schemeClr val="accent1"/>
                    </a:gs>
                  </a:gsLst>
                  <a:lin ang="5400000" scaled="0"/>
                </a:gradFill>
                <a:latin typeface="+mj-ea"/>
                <a:ea typeface="+mj-ea"/>
                <a:cs typeface="Times New Roman" panose="02020603050405020304" pitchFamily="18" charset="0"/>
              </a:rPr>
              <a:t>关键词标题</a:t>
            </a:r>
          </a:p>
        </p:txBody>
      </p:sp>
      <p:sp>
        <p:nvSpPr>
          <p:cNvPr id="20" name="矩形 19">
            <a:extLst>
              <a:ext uri="{FF2B5EF4-FFF2-40B4-BE49-F238E27FC236}">
                <a16:creationId xmlns:a16="http://schemas.microsoft.com/office/drawing/2014/main" id="{1514628F-0F86-DF24-AB9A-9C225DCA224A}"/>
              </a:ext>
            </a:extLst>
          </p:cNvPr>
          <p:cNvSpPr/>
          <p:nvPr/>
        </p:nvSpPr>
        <p:spPr bwMode="auto">
          <a:xfrm>
            <a:off x="9813218" y="5078116"/>
            <a:ext cx="1210588" cy="338554"/>
          </a:xfrm>
          <a:prstGeom prst="rect">
            <a:avLst/>
          </a:prstGeom>
          <a:noFill/>
        </p:spPr>
        <p:txBody>
          <a:bodyPr wrap="none">
            <a:spAutoFit/>
          </a:bodyPr>
          <a:lstStyle/>
          <a:p>
            <a:pPr algn="ctr" defTabSz="914377"/>
            <a:r>
              <a:rPr lang="zh-CN" altLang="en-US" kern="100" dirty="0">
                <a:gradFill>
                  <a:gsLst>
                    <a:gs pos="100000">
                      <a:schemeClr val="accent1">
                        <a:lumMod val="75000"/>
                      </a:schemeClr>
                    </a:gs>
                    <a:gs pos="0">
                      <a:schemeClr val="accent1"/>
                    </a:gs>
                  </a:gsLst>
                  <a:lin ang="5400000" scaled="0"/>
                </a:gradFill>
                <a:latin typeface="+mj-ea"/>
                <a:ea typeface="+mj-ea"/>
                <a:cs typeface="Times New Roman" panose="02020603050405020304" pitchFamily="18" charset="0"/>
              </a:rPr>
              <a:t>关键词标题</a:t>
            </a:r>
          </a:p>
        </p:txBody>
      </p:sp>
      <p:sp>
        <p:nvSpPr>
          <p:cNvPr id="21" name="矩形 20">
            <a:extLst>
              <a:ext uri="{FF2B5EF4-FFF2-40B4-BE49-F238E27FC236}">
                <a16:creationId xmlns:a16="http://schemas.microsoft.com/office/drawing/2014/main" id="{DA9F2211-7A0B-1D8A-693F-0579C5B27E59}"/>
              </a:ext>
            </a:extLst>
          </p:cNvPr>
          <p:cNvSpPr/>
          <p:nvPr/>
        </p:nvSpPr>
        <p:spPr bwMode="auto">
          <a:xfrm>
            <a:off x="1109154" y="1936966"/>
            <a:ext cx="1338828" cy="369332"/>
          </a:xfrm>
          <a:prstGeom prst="rect">
            <a:avLst/>
          </a:prstGeom>
          <a:noFill/>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CN" altLang="en-US" i="0" u="none" strike="noStrike" kern="10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cs typeface="Times New Roman" panose="02020603050405020304" pitchFamily="18" charset="0"/>
              </a:rPr>
              <a:t>关键词标题</a:t>
            </a:r>
          </a:p>
        </p:txBody>
      </p:sp>
      <p:sp>
        <p:nvSpPr>
          <p:cNvPr id="22" name="矩形 21">
            <a:extLst>
              <a:ext uri="{FF2B5EF4-FFF2-40B4-BE49-F238E27FC236}">
                <a16:creationId xmlns:a16="http://schemas.microsoft.com/office/drawing/2014/main" id="{C3BC9675-874E-8174-8192-DCB77111182A}"/>
              </a:ext>
            </a:extLst>
          </p:cNvPr>
          <p:cNvSpPr/>
          <p:nvPr/>
        </p:nvSpPr>
        <p:spPr bwMode="auto">
          <a:xfrm>
            <a:off x="4051562" y="5078116"/>
            <a:ext cx="1210588" cy="338554"/>
          </a:xfrm>
          <a:prstGeom prst="rect">
            <a:avLst/>
          </a:prstGeom>
          <a:noFill/>
        </p:spPr>
        <p:txBody>
          <a:bodyPr wrap="none">
            <a:spAutoFit/>
          </a:bodyPr>
          <a:lstStyle/>
          <a:p>
            <a:pPr algn="ctr" defTabSz="914377"/>
            <a:r>
              <a:rPr lang="zh-CN" altLang="en-US" kern="100" dirty="0">
                <a:gradFill>
                  <a:gsLst>
                    <a:gs pos="100000">
                      <a:schemeClr val="accent1">
                        <a:lumMod val="75000"/>
                      </a:schemeClr>
                    </a:gs>
                    <a:gs pos="0">
                      <a:schemeClr val="accent1"/>
                    </a:gs>
                  </a:gsLst>
                  <a:lin ang="5400000" scaled="0"/>
                </a:gradFill>
                <a:latin typeface="+mj-ea"/>
                <a:ea typeface="+mj-ea"/>
                <a:cs typeface="Times New Roman" panose="02020603050405020304" pitchFamily="18" charset="0"/>
              </a:rPr>
              <a:t>关键词标题</a:t>
            </a:r>
          </a:p>
        </p:txBody>
      </p:sp>
      <p:sp>
        <p:nvSpPr>
          <p:cNvPr id="23" name="矩形 22">
            <a:extLst>
              <a:ext uri="{FF2B5EF4-FFF2-40B4-BE49-F238E27FC236}">
                <a16:creationId xmlns:a16="http://schemas.microsoft.com/office/drawing/2014/main" id="{5F4CD567-1427-8323-10FC-5FD43F6E6BEA}"/>
              </a:ext>
            </a:extLst>
          </p:cNvPr>
          <p:cNvSpPr/>
          <p:nvPr/>
        </p:nvSpPr>
        <p:spPr>
          <a:xfrm>
            <a:off x="679708" y="2306298"/>
            <a:ext cx="2197721" cy="1059970"/>
          </a:xfrm>
          <a:prstGeom prst="rect">
            <a:avLst/>
          </a:prstGeom>
        </p:spPr>
        <p:txBody>
          <a:bodyPr wrap="square">
            <a:spAutoFit/>
          </a:bodyPr>
          <a:lstStyle/>
          <a:p>
            <a:pPr marL="0" marR="0" lvl="0" indent="0" algn="ctr" defTabSz="914377" rtl="0" eaLnBrk="1" fontAlgn="auto" latinLnBrk="0" hangingPunct="1">
              <a:lnSpc>
                <a:spcPct val="120000"/>
              </a:lnSpc>
              <a:spcBef>
                <a:spcPct val="20000"/>
              </a:spcBef>
              <a:spcAft>
                <a:spcPts val="0"/>
              </a:spcAft>
              <a:buClrTx/>
              <a:buSzTx/>
              <a:buFontTx/>
              <a:buNone/>
              <a:tabLst/>
              <a:defRPr/>
            </a:pPr>
            <a:r>
              <a:rPr kumimoji="0" lang="zh-CN" altLang="en-US" sz="1333" b="0" i="0" u="none" strike="noStrike" kern="1200" cap="none" spc="0" normalizeH="0" baseline="0" noProof="0" dirty="0">
                <a:ln>
                  <a:noFill/>
                </a:ln>
                <a:effectLst/>
                <a:uLnTx/>
                <a:uFillTx/>
                <a:latin typeface="+mn-ea"/>
                <a:cs typeface="+mn-cs"/>
              </a:rPr>
              <a:t>这里输入你的正文阐述与关键词标题相关的具体内容，若字数太多酌情先删减文案，再缩小字号</a:t>
            </a:r>
            <a:endParaRPr kumimoji="0" lang="en-US" altLang="zh-CN" sz="1333" b="0" i="0" u="none" strike="noStrike" kern="1200" cap="none" spc="0" normalizeH="0" baseline="0" noProof="0" dirty="0">
              <a:ln>
                <a:noFill/>
              </a:ln>
              <a:effectLst/>
              <a:uLnTx/>
              <a:uFillTx/>
              <a:latin typeface="+mn-ea"/>
              <a:cs typeface="+mn-cs"/>
            </a:endParaRPr>
          </a:p>
        </p:txBody>
      </p:sp>
      <p:sp>
        <p:nvSpPr>
          <p:cNvPr id="24" name="矩形 23">
            <a:extLst>
              <a:ext uri="{FF2B5EF4-FFF2-40B4-BE49-F238E27FC236}">
                <a16:creationId xmlns:a16="http://schemas.microsoft.com/office/drawing/2014/main" id="{941C1825-FAAB-816C-BE5E-2328395DEDDE}"/>
              </a:ext>
            </a:extLst>
          </p:cNvPr>
          <p:cNvSpPr/>
          <p:nvPr/>
        </p:nvSpPr>
        <p:spPr>
          <a:xfrm>
            <a:off x="6436282" y="2306298"/>
            <a:ext cx="2197721" cy="1065035"/>
          </a:xfrm>
          <a:prstGeom prst="rect">
            <a:avLst/>
          </a:prstGeom>
        </p:spPr>
        <p:txBody>
          <a:bodyPr wrap="square">
            <a:spAutoFit/>
          </a:bodyPr>
          <a:lstStyle/>
          <a:p>
            <a:pPr algn="ctr" defTabSz="914377">
              <a:lnSpc>
                <a:spcPct val="120000"/>
              </a:lnSpc>
              <a:spcBef>
                <a:spcPct val="20000"/>
              </a:spcBef>
            </a:pPr>
            <a:r>
              <a:rPr lang="zh-CN" altLang="en-US" sz="1333" dirty="0">
                <a:latin typeface="+mn-ea"/>
              </a:rPr>
              <a:t>这里输入你的正文阐述与关键词标题相关的具体内容，若字数太多酌情先删减文案，再缩小字号</a:t>
            </a:r>
            <a:endParaRPr lang="en-US" altLang="zh-CN" sz="1333" dirty="0">
              <a:latin typeface="+mn-ea"/>
            </a:endParaRPr>
          </a:p>
        </p:txBody>
      </p:sp>
      <p:sp>
        <p:nvSpPr>
          <p:cNvPr id="25" name="矩形 24">
            <a:extLst>
              <a:ext uri="{FF2B5EF4-FFF2-40B4-BE49-F238E27FC236}">
                <a16:creationId xmlns:a16="http://schemas.microsoft.com/office/drawing/2014/main" id="{644C14D8-9319-9C72-6B9B-BF452BCF1FD4}"/>
              </a:ext>
            </a:extLst>
          </p:cNvPr>
          <p:cNvSpPr/>
          <p:nvPr/>
        </p:nvSpPr>
        <p:spPr>
          <a:xfrm>
            <a:off x="3557996" y="5455046"/>
            <a:ext cx="2197721" cy="1065035"/>
          </a:xfrm>
          <a:prstGeom prst="rect">
            <a:avLst/>
          </a:prstGeom>
        </p:spPr>
        <p:txBody>
          <a:bodyPr wrap="square">
            <a:spAutoFit/>
          </a:bodyPr>
          <a:lstStyle/>
          <a:p>
            <a:pPr algn="ctr" defTabSz="914377">
              <a:lnSpc>
                <a:spcPct val="120000"/>
              </a:lnSpc>
              <a:spcBef>
                <a:spcPct val="20000"/>
              </a:spcBef>
            </a:pPr>
            <a:r>
              <a:rPr lang="zh-CN" altLang="en-US" sz="1333" dirty="0">
                <a:latin typeface="+mn-ea"/>
              </a:rPr>
              <a:t>这里输入你的正文阐述与关键词标题相关的具体内容，若字数太多酌情先删减文案，再缩小字号</a:t>
            </a:r>
            <a:endParaRPr lang="en-US" altLang="zh-CN" sz="1333" dirty="0">
              <a:latin typeface="+mn-ea"/>
            </a:endParaRPr>
          </a:p>
        </p:txBody>
      </p:sp>
      <p:sp>
        <p:nvSpPr>
          <p:cNvPr id="26" name="矩形 25">
            <a:extLst>
              <a:ext uri="{FF2B5EF4-FFF2-40B4-BE49-F238E27FC236}">
                <a16:creationId xmlns:a16="http://schemas.microsoft.com/office/drawing/2014/main" id="{9BE3A8A1-BD3B-BD46-DA60-B238F3DD9CB2}"/>
              </a:ext>
            </a:extLst>
          </p:cNvPr>
          <p:cNvSpPr/>
          <p:nvPr/>
        </p:nvSpPr>
        <p:spPr>
          <a:xfrm>
            <a:off x="9319653" y="5455046"/>
            <a:ext cx="2197721" cy="1065035"/>
          </a:xfrm>
          <a:prstGeom prst="rect">
            <a:avLst/>
          </a:prstGeom>
        </p:spPr>
        <p:txBody>
          <a:bodyPr wrap="square">
            <a:spAutoFit/>
          </a:bodyPr>
          <a:lstStyle/>
          <a:p>
            <a:pPr algn="ctr" defTabSz="914377">
              <a:lnSpc>
                <a:spcPct val="120000"/>
              </a:lnSpc>
              <a:spcBef>
                <a:spcPct val="20000"/>
              </a:spcBef>
            </a:pPr>
            <a:r>
              <a:rPr lang="zh-CN" altLang="en-US" sz="1333" dirty="0">
                <a:latin typeface="+mn-ea"/>
              </a:rPr>
              <a:t>这里输入你的正文阐述与关键词标题相关的具体内容，若字数太多酌情先删减文案，再缩小字号</a:t>
            </a:r>
            <a:endParaRPr lang="en-US" altLang="zh-CN" sz="1333" dirty="0">
              <a:latin typeface="+mn-ea"/>
            </a:endParaRPr>
          </a:p>
        </p:txBody>
      </p:sp>
    </p:spTree>
    <p:extLst>
      <p:ext uri="{BB962C8B-B14F-4D97-AF65-F5344CB8AC3E}">
        <p14:creationId xmlns:p14="http://schemas.microsoft.com/office/powerpoint/2010/main" val="1294364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D355D9-DE46-539B-5533-DA9B766349EE}"/>
              </a:ext>
            </a:extLst>
          </p:cNvPr>
          <p:cNvSpPr>
            <a:spLocks noGrp="1"/>
          </p:cNvSpPr>
          <p:nvPr>
            <p:ph type="title"/>
          </p:nvPr>
        </p:nvSpPr>
        <p:spPr/>
        <p:txBody>
          <a:bodyPr/>
          <a:lstStyle/>
          <a:p>
            <a:r>
              <a:rPr lang="zh-CN" altLang="en-US" dirty="0"/>
              <a:t>问题分析</a:t>
            </a:r>
            <a:endParaRPr lang="en-US" dirty="0"/>
          </a:p>
        </p:txBody>
      </p:sp>
      <p:sp>
        <p:nvSpPr>
          <p:cNvPr id="3" name="等腰三角形 2">
            <a:extLst>
              <a:ext uri="{FF2B5EF4-FFF2-40B4-BE49-F238E27FC236}">
                <a16:creationId xmlns:a16="http://schemas.microsoft.com/office/drawing/2014/main" id="{E8E3FB37-2B86-ED14-AAB3-E984B51FAA0E}"/>
              </a:ext>
            </a:extLst>
          </p:cNvPr>
          <p:cNvSpPr/>
          <p:nvPr/>
        </p:nvSpPr>
        <p:spPr>
          <a:xfrm rot="10800000">
            <a:off x="5135126" y="2944641"/>
            <a:ext cx="1717404" cy="599163"/>
          </a:xfrm>
          <a:prstGeom prst="triangle">
            <a:avLst/>
          </a:prstGeom>
          <a:gradFill>
            <a:gsLst>
              <a:gs pos="100000">
                <a:srgbClr val="B6D3FF">
                  <a:lumMod val="45000"/>
                  <a:lumOff val="55000"/>
                  <a:alpha val="0"/>
                </a:srgbClr>
              </a:gs>
              <a:gs pos="0">
                <a:srgbClr val="1A62D0"/>
              </a:gs>
            </a:gsLst>
            <a:lin ang="5400000" scaled="1"/>
          </a:gra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prstClr val="white"/>
              </a:solidFill>
              <a:effectLst/>
              <a:uLnTx/>
              <a:uFillTx/>
            </a:endParaRPr>
          </a:p>
        </p:txBody>
      </p:sp>
      <p:sp>
        <p:nvSpPr>
          <p:cNvPr id="4" name="等腰三角形 3">
            <a:extLst>
              <a:ext uri="{FF2B5EF4-FFF2-40B4-BE49-F238E27FC236}">
                <a16:creationId xmlns:a16="http://schemas.microsoft.com/office/drawing/2014/main" id="{0C70585D-3B26-36EA-07CA-4B9A271E340F}"/>
              </a:ext>
            </a:extLst>
          </p:cNvPr>
          <p:cNvSpPr/>
          <p:nvPr/>
        </p:nvSpPr>
        <p:spPr>
          <a:xfrm rot="10800000">
            <a:off x="5135126" y="2768426"/>
            <a:ext cx="1717404" cy="599163"/>
          </a:xfrm>
          <a:prstGeom prst="triangle">
            <a:avLst/>
          </a:prstGeom>
          <a:gradFill>
            <a:gsLst>
              <a:gs pos="100000">
                <a:srgbClr val="B6D3FF">
                  <a:lumMod val="45000"/>
                  <a:lumOff val="55000"/>
                  <a:alpha val="0"/>
                </a:srgbClr>
              </a:gs>
              <a:gs pos="0">
                <a:srgbClr val="1A62D0"/>
              </a:gs>
            </a:gsLst>
            <a:lin ang="5400000" scaled="1"/>
          </a:gra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prstClr val="white"/>
              </a:solidFill>
              <a:effectLst/>
              <a:uLnTx/>
              <a:uFillTx/>
            </a:endParaRPr>
          </a:p>
        </p:txBody>
      </p:sp>
      <p:sp>
        <p:nvSpPr>
          <p:cNvPr id="5" name="圆角矩形 50">
            <a:extLst>
              <a:ext uri="{FF2B5EF4-FFF2-40B4-BE49-F238E27FC236}">
                <a16:creationId xmlns:a16="http://schemas.microsoft.com/office/drawing/2014/main" id="{7254D0E9-D376-66B7-E919-4F7EED351877}"/>
              </a:ext>
            </a:extLst>
          </p:cNvPr>
          <p:cNvSpPr/>
          <p:nvPr/>
        </p:nvSpPr>
        <p:spPr>
          <a:xfrm>
            <a:off x="3783012" y="2104985"/>
            <a:ext cx="4383526" cy="626148"/>
          </a:xfrm>
          <a:prstGeom prst="round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6" name="文本框 5">
            <a:extLst>
              <a:ext uri="{FF2B5EF4-FFF2-40B4-BE49-F238E27FC236}">
                <a16:creationId xmlns:a16="http://schemas.microsoft.com/office/drawing/2014/main" id="{114D9A78-589C-9859-FC55-5DABF974D586}"/>
              </a:ext>
            </a:extLst>
          </p:cNvPr>
          <p:cNvSpPr txBox="1"/>
          <p:nvPr/>
        </p:nvSpPr>
        <p:spPr>
          <a:xfrm>
            <a:off x="5112998" y="2187227"/>
            <a:ext cx="1723550" cy="461665"/>
          </a:xfrm>
          <a:prstGeom prst="rect">
            <a:avLst/>
          </a:prstGeom>
          <a:noFill/>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dirty="0">
                <a:gradFill>
                  <a:gsLst>
                    <a:gs pos="100000">
                      <a:schemeClr val="accent1">
                        <a:lumMod val="75000"/>
                      </a:schemeClr>
                    </a:gs>
                    <a:gs pos="0">
                      <a:schemeClr val="accent1"/>
                    </a:gs>
                  </a:gsLst>
                  <a:lin ang="5400000" scaled="0"/>
                </a:gradFill>
                <a:latin typeface="+mj-ea"/>
                <a:ea typeface="+mj-ea"/>
              </a:rPr>
              <a:t>关键词标题</a:t>
            </a:r>
            <a:endParaRPr kumimoji="0" lang="zh-CN" altLang="en-US" sz="2400" b="1" i="0" u="none" strike="noStrike" kern="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endParaRPr>
          </a:p>
        </p:txBody>
      </p:sp>
      <p:sp>
        <p:nvSpPr>
          <p:cNvPr id="7" name="圆角矩形 56">
            <a:extLst>
              <a:ext uri="{FF2B5EF4-FFF2-40B4-BE49-F238E27FC236}">
                <a16:creationId xmlns:a16="http://schemas.microsoft.com/office/drawing/2014/main" id="{BA477AF4-1417-C71A-43B6-31A91D162521}"/>
              </a:ext>
            </a:extLst>
          </p:cNvPr>
          <p:cNvSpPr/>
          <p:nvPr/>
        </p:nvSpPr>
        <p:spPr>
          <a:xfrm>
            <a:off x="3783012" y="3600410"/>
            <a:ext cx="4383526" cy="626148"/>
          </a:xfrm>
          <a:prstGeom prst="roundRect">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8" name="文本框 7">
            <a:extLst>
              <a:ext uri="{FF2B5EF4-FFF2-40B4-BE49-F238E27FC236}">
                <a16:creationId xmlns:a16="http://schemas.microsoft.com/office/drawing/2014/main" id="{3E1C3B4E-534A-2EC2-3470-A44D0AC78AA6}"/>
              </a:ext>
            </a:extLst>
          </p:cNvPr>
          <p:cNvSpPr txBox="1"/>
          <p:nvPr/>
        </p:nvSpPr>
        <p:spPr>
          <a:xfrm>
            <a:off x="5112998" y="3682652"/>
            <a:ext cx="1723550" cy="461665"/>
          </a:xfrm>
          <a:prstGeom prst="rect">
            <a:avLst/>
          </a:prstGeom>
          <a:noFill/>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dirty="0">
                <a:gradFill>
                  <a:gsLst>
                    <a:gs pos="100000">
                      <a:schemeClr val="accent1">
                        <a:lumMod val="75000"/>
                      </a:schemeClr>
                    </a:gs>
                    <a:gs pos="0">
                      <a:schemeClr val="accent1"/>
                    </a:gs>
                  </a:gsLst>
                  <a:lin ang="5400000" scaled="0"/>
                </a:gradFill>
                <a:latin typeface="+mj-ea"/>
                <a:ea typeface="+mj-ea"/>
              </a:rPr>
              <a:t>关键词标题</a:t>
            </a:r>
            <a:endParaRPr kumimoji="0" lang="zh-CN" altLang="en-US" sz="2400" b="1" i="0" u="none" strike="noStrike" kern="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endParaRPr>
          </a:p>
        </p:txBody>
      </p:sp>
      <p:sp>
        <p:nvSpPr>
          <p:cNvPr id="9" name="圆角矩形 63">
            <a:extLst>
              <a:ext uri="{FF2B5EF4-FFF2-40B4-BE49-F238E27FC236}">
                <a16:creationId xmlns:a16="http://schemas.microsoft.com/office/drawing/2014/main" id="{5899C58F-1643-ACAA-118B-1495DB30A652}"/>
              </a:ext>
            </a:extLst>
          </p:cNvPr>
          <p:cNvSpPr/>
          <p:nvPr/>
        </p:nvSpPr>
        <p:spPr>
          <a:xfrm>
            <a:off x="3783012" y="4413081"/>
            <a:ext cx="1295400" cy="1295400"/>
          </a:xfrm>
          <a:prstGeom prst="ellipse">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10" name="文本框 9">
            <a:extLst>
              <a:ext uri="{FF2B5EF4-FFF2-40B4-BE49-F238E27FC236}">
                <a16:creationId xmlns:a16="http://schemas.microsoft.com/office/drawing/2014/main" id="{937CF1BB-0F12-44D0-73D8-F054C1F67D2B}"/>
              </a:ext>
            </a:extLst>
          </p:cNvPr>
          <p:cNvSpPr txBox="1"/>
          <p:nvPr/>
        </p:nvSpPr>
        <p:spPr>
          <a:xfrm>
            <a:off x="7044950" y="4544098"/>
            <a:ext cx="800219" cy="338554"/>
          </a:xfrm>
          <a:prstGeom prst="rect">
            <a:avLst/>
          </a:prstGeom>
          <a:noFill/>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a:ln>
                  <a:noFill/>
                </a:ln>
                <a:solidFill>
                  <a:prstClr val="white"/>
                </a:solidFill>
                <a:effectLst/>
                <a:uLnTx/>
                <a:uFillTx/>
                <a:latin typeface="+mj-ea"/>
                <a:ea typeface="+mj-ea"/>
              </a:rPr>
              <a:t>关键词</a:t>
            </a:r>
          </a:p>
        </p:txBody>
      </p:sp>
      <p:sp>
        <p:nvSpPr>
          <p:cNvPr id="11" name="矩形: 圆角 10">
            <a:extLst>
              <a:ext uri="{FF2B5EF4-FFF2-40B4-BE49-F238E27FC236}">
                <a16:creationId xmlns:a16="http://schemas.microsoft.com/office/drawing/2014/main" id="{7ED50EE5-3D76-8CA6-5C86-9FB4FF0DF68E}"/>
              </a:ext>
            </a:extLst>
          </p:cNvPr>
          <p:cNvSpPr/>
          <p:nvPr/>
        </p:nvSpPr>
        <p:spPr>
          <a:xfrm>
            <a:off x="1050350" y="1562604"/>
            <a:ext cx="2219325" cy="4286250"/>
          </a:xfrm>
          <a:prstGeom prst="roundRect">
            <a:avLst>
              <a:gd name="adj" fmla="val 11517"/>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12" name="矩形: 圆角 11">
            <a:extLst>
              <a:ext uri="{FF2B5EF4-FFF2-40B4-BE49-F238E27FC236}">
                <a16:creationId xmlns:a16="http://schemas.microsoft.com/office/drawing/2014/main" id="{018CEB86-7D76-C6E2-3C44-A6D72BCDFFFE}"/>
              </a:ext>
            </a:extLst>
          </p:cNvPr>
          <p:cNvSpPr/>
          <p:nvPr/>
        </p:nvSpPr>
        <p:spPr>
          <a:xfrm>
            <a:off x="8922326" y="1562604"/>
            <a:ext cx="2219325" cy="4286250"/>
          </a:xfrm>
          <a:prstGeom prst="roundRect">
            <a:avLst>
              <a:gd name="adj" fmla="val 11517"/>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3" name="文本框 12">
            <a:extLst>
              <a:ext uri="{FF2B5EF4-FFF2-40B4-BE49-F238E27FC236}">
                <a16:creationId xmlns:a16="http://schemas.microsoft.com/office/drawing/2014/main" id="{35498397-E324-CE63-EDED-F7ABF6EE449E}"/>
              </a:ext>
            </a:extLst>
          </p:cNvPr>
          <p:cNvSpPr txBox="1"/>
          <p:nvPr/>
        </p:nvSpPr>
        <p:spPr>
          <a:xfrm>
            <a:off x="1298237" y="1881293"/>
            <a:ext cx="1723550" cy="461665"/>
          </a:xfrm>
          <a:prstGeom prst="rect">
            <a:avLst/>
          </a:prstGeom>
          <a:noFill/>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dirty="0">
                <a:gradFill>
                  <a:gsLst>
                    <a:gs pos="100000">
                      <a:schemeClr val="accent1">
                        <a:lumMod val="75000"/>
                      </a:schemeClr>
                    </a:gs>
                    <a:gs pos="0">
                      <a:schemeClr val="accent1"/>
                    </a:gs>
                  </a:gsLst>
                  <a:lin ang="5400000" scaled="0"/>
                </a:gradFill>
                <a:latin typeface="+mj-ea"/>
                <a:ea typeface="+mj-ea"/>
              </a:rPr>
              <a:t>关键词标题</a:t>
            </a:r>
            <a:endParaRPr kumimoji="0" lang="zh-CN" altLang="en-US" sz="2400" b="1" i="0" u="none" strike="noStrike" kern="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endParaRPr>
          </a:p>
        </p:txBody>
      </p:sp>
      <p:sp>
        <p:nvSpPr>
          <p:cNvPr id="14" name="矩形: 圆角 13">
            <a:extLst>
              <a:ext uri="{FF2B5EF4-FFF2-40B4-BE49-F238E27FC236}">
                <a16:creationId xmlns:a16="http://schemas.microsoft.com/office/drawing/2014/main" id="{740DF52D-DEF3-BF13-8AF2-88C0D338851D}"/>
              </a:ext>
            </a:extLst>
          </p:cNvPr>
          <p:cNvSpPr/>
          <p:nvPr/>
        </p:nvSpPr>
        <p:spPr>
          <a:xfrm>
            <a:off x="1497072" y="2764471"/>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15" name="圆角矩形 63">
            <a:extLst>
              <a:ext uri="{FF2B5EF4-FFF2-40B4-BE49-F238E27FC236}">
                <a16:creationId xmlns:a16="http://schemas.microsoft.com/office/drawing/2014/main" id="{79233C01-C1F0-CE89-BB59-82EAA26600B3}"/>
              </a:ext>
            </a:extLst>
          </p:cNvPr>
          <p:cNvSpPr/>
          <p:nvPr/>
        </p:nvSpPr>
        <p:spPr>
          <a:xfrm>
            <a:off x="5327075" y="4413081"/>
            <a:ext cx="1295400" cy="1295400"/>
          </a:xfrm>
          <a:prstGeom prst="ellipse">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16" name="圆角矩形 63">
            <a:extLst>
              <a:ext uri="{FF2B5EF4-FFF2-40B4-BE49-F238E27FC236}">
                <a16:creationId xmlns:a16="http://schemas.microsoft.com/office/drawing/2014/main" id="{E34BF2DE-59A6-B4B1-A38A-62BCC3AEC451}"/>
              </a:ext>
            </a:extLst>
          </p:cNvPr>
          <p:cNvSpPr/>
          <p:nvPr/>
        </p:nvSpPr>
        <p:spPr>
          <a:xfrm>
            <a:off x="6871138" y="4413081"/>
            <a:ext cx="1295400" cy="1295400"/>
          </a:xfrm>
          <a:prstGeom prst="ellipse">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17" name="矩形: 圆角 16">
            <a:extLst>
              <a:ext uri="{FF2B5EF4-FFF2-40B4-BE49-F238E27FC236}">
                <a16:creationId xmlns:a16="http://schemas.microsoft.com/office/drawing/2014/main" id="{7F545413-32F3-0BEB-C049-418CC7787691}"/>
              </a:ext>
            </a:extLst>
          </p:cNvPr>
          <p:cNvSpPr/>
          <p:nvPr/>
        </p:nvSpPr>
        <p:spPr>
          <a:xfrm>
            <a:off x="1497072" y="3488836"/>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18" name="矩形: 圆角 17">
            <a:extLst>
              <a:ext uri="{FF2B5EF4-FFF2-40B4-BE49-F238E27FC236}">
                <a16:creationId xmlns:a16="http://schemas.microsoft.com/office/drawing/2014/main" id="{CEAB6C36-80E9-3C94-B58A-70C658ACEFE0}"/>
              </a:ext>
            </a:extLst>
          </p:cNvPr>
          <p:cNvSpPr/>
          <p:nvPr/>
        </p:nvSpPr>
        <p:spPr>
          <a:xfrm>
            <a:off x="1497072" y="4213201"/>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19" name="矩形: 圆角 18">
            <a:extLst>
              <a:ext uri="{FF2B5EF4-FFF2-40B4-BE49-F238E27FC236}">
                <a16:creationId xmlns:a16="http://schemas.microsoft.com/office/drawing/2014/main" id="{442500E8-1147-F564-A419-1EE632CD8BF3}"/>
              </a:ext>
            </a:extLst>
          </p:cNvPr>
          <p:cNvSpPr/>
          <p:nvPr/>
        </p:nvSpPr>
        <p:spPr>
          <a:xfrm>
            <a:off x="1497072" y="4937565"/>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20" name="文本框 19">
            <a:extLst>
              <a:ext uri="{FF2B5EF4-FFF2-40B4-BE49-F238E27FC236}">
                <a16:creationId xmlns:a16="http://schemas.microsoft.com/office/drawing/2014/main" id="{97AE566D-088C-BC36-B253-FECC073B2461}"/>
              </a:ext>
            </a:extLst>
          </p:cNvPr>
          <p:cNvSpPr txBox="1"/>
          <p:nvPr/>
        </p:nvSpPr>
        <p:spPr>
          <a:xfrm>
            <a:off x="9162077" y="1881293"/>
            <a:ext cx="1723550" cy="461665"/>
          </a:xfrm>
          <a:prstGeom prst="rect">
            <a:avLst/>
          </a:prstGeom>
          <a:noFill/>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400" b="1" kern="0" dirty="0">
                <a:gradFill>
                  <a:gsLst>
                    <a:gs pos="100000">
                      <a:schemeClr val="accent1">
                        <a:lumMod val="75000"/>
                      </a:schemeClr>
                    </a:gs>
                    <a:gs pos="0">
                      <a:schemeClr val="accent1"/>
                    </a:gs>
                  </a:gsLst>
                  <a:lin ang="5400000" scaled="0"/>
                </a:gradFill>
                <a:latin typeface="+mj-ea"/>
                <a:ea typeface="+mj-ea"/>
              </a:rPr>
              <a:t>关键词标题</a:t>
            </a:r>
            <a:endParaRPr kumimoji="0" lang="zh-CN" altLang="en-US" sz="2400" b="1" i="0" u="none" strike="noStrike" kern="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endParaRPr>
          </a:p>
        </p:txBody>
      </p:sp>
      <p:sp>
        <p:nvSpPr>
          <p:cNvPr id="21" name="矩形: 圆角 20">
            <a:extLst>
              <a:ext uri="{FF2B5EF4-FFF2-40B4-BE49-F238E27FC236}">
                <a16:creationId xmlns:a16="http://schemas.microsoft.com/office/drawing/2014/main" id="{3B46436C-15F0-BEE1-6F0C-C9B2A25ABBB8}"/>
              </a:ext>
            </a:extLst>
          </p:cNvPr>
          <p:cNvSpPr/>
          <p:nvPr/>
        </p:nvSpPr>
        <p:spPr>
          <a:xfrm>
            <a:off x="9360912" y="2764471"/>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22" name="矩形: 圆角 21">
            <a:extLst>
              <a:ext uri="{FF2B5EF4-FFF2-40B4-BE49-F238E27FC236}">
                <a16:creationId xmlns:a16="http://schemas.microsoft.com/office/drawing/2014/main" id="{F770D3BE-50A1-B5ED-A172-64A18FB756E7}"/>
              </a:ext>
            </a:extLst>
          </p:cNvPr>
          <p:cNvSpPr/>
          <p:nvPr/>
        </p:nvSpPr>
        <p:spPr>
          <a:xfrm>
            <a:off x="9360912" y="3488836"/>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23" name="矩形: 圆角 22">
            <a:extLst>
              <a:ext uri="{FF2B5EF4-FFF2-40B4-BE49-F238E27FC236}">
                <a16:creationId xmlns:a16="http://schemas.microsoft.com/office/drawing/2014/main" id="{1643666E-7AA6-8744-0710-BB875075B961}"/>
              </a:ext>
            </a:extLst>
          </p:cNvPr>
          <p:cNvSpPr/>
          <p:nvPr/>
        </p:nvSpPr>
        <p:spPr>
          <a:xfrm>
            <a:off x="9360912" y="4213201"/>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
        <p:nvSpPr>
          <p:cNvPr id="24" name="矩形: 圆角 23">
            <a:extLst>
              <a:ext uri="{FF2B5EF4-FFF2-40B4-BE49-F238E27FC236}">
                <a16:creationId xmlns:a16="http://schemas.microsoft.com/office/drawing/2014/main" id="{8D4B2E80-CBB7-F3B3-1DD3-C747F9C9A6D5}"/>
              </a:ext>
            </a:extLst>
          </p:cNvPr>
          <p:cNvSpPr/>
          <p:nvPr/>
        </p:nvSpPr>
        <p:spPr>
          <a:xfrm>
            <a:off x="9360912" y="4937565"/>
            <a:ext cx="1325880" cy="461665"/>
          </a:xfrm>
          <a:prstGeom prst="roundRect">
            <a:avLst>
              <a:gd name="adj" fmla="val 50000"/>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a:t>
            </a:r>
          </a:p>
        </p:txBody>
      </p:sp>
    </p:spTree>
    <p:extLst>
      <p:ext uri="{BB962C8B-B14F-4D97-AF65-F5344CB8AC3E}">
        <p14:creationId xmlns:p14="http://schemas.microsoft.com/office/powerpoint/2010/main" val="3601782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936D5931-F045-7258-1B41-1208BDD935C5}"/>
              </a:ext>
            </a:extLst>
          </p:cNvPr>
          <p:cNvSpPr/>
          <p:nvPr/>
        </p:nvSpPr>
        <p:spPr>
          <a:xfrm>
            <a:off x="690839" y="2642217"/>
            <a:ext cx="2206513" cy="2381511"/>
          </a:xfrm>
          <a:prstGeom prst="roundRect">
            <a:avLst>
              <a:gd name="adj" fmla="val 3605"/>
            </a:avLst>
          </a:prstGeom>
          <a:gradFill>
            <a:gsLst>
              <a:gs pos="100000">
                <a:schemeClr val="accent1">
                  <a:lumMod val="20000"/>
                  <a:lumOff val="80000"/>
                </a:schemeClr>
              </a:gs>
              <a:gs pos="2500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13" name="文本框 12">
            <a:extLst>
              <a:ext uri="{FF2B5EF4-FFF2-40B4-BE49-F238E27FC236}">
                <a16:creationId xmlns:a16="http://schemas.microsoft.com/office/drawing/2014/main" id="{21231098-9116-2AFE-946C-49310717B483}"/>
              </a:ext>
            </a:extLst>
          </p:cNvPr>
          <p:cNvSpPr txBox="1"/>
          <p:nvPr/>
        </p:nvSpPr>
        <p:spPr>
          <a:xfrm>
            <a:off x="690839" y="3650447"/>
            <a:ext cx="2206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工作业绩</a:t>
            </a:r>
          </a:p>
        </p:txBody>
      </p:sp>
      <p:sp>
        <p:nvSpPr>
          <p:cNvPr id="23" name="文本框 22">
            <a:extLst>
              <a:ext uri="{FF2B5EF4-FFF2-40B4-BE49-F238E27FC236}">
                <a16:creationId xmlns:a16="http://schemas.microsoft.com/office/drawing/2014/main" id="{FE7CBF51-8009-129E-1146-DA5D0A27C28F}"/>
              </a:ext>
            </a:extLst>
          </p:cNvPr>
          <p:cNvSpPr txBox="1"/>
          <p:nvPr/>
        </p:nvSpPr>
        <p:spPr>
          <a:xfrm>
            <a:off x="1408538" y="2901973"/>
            <a:ext cx="7711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rPr>
              <a:t>01</a:t>
            </a:r>
            <a:endPar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endParaRPr>
          </a:p>
        </p:txBody>
      </p:sp>
      <p:sp>
        <p:nvSpPr>
          <p:cNvPr id="28" name="文本框 27">
            <a:extLst>
              <a:ext uri="{FF2B5EF4-FFF2-40B4-BE49-F238E27FC236}">
                <a16:creationId xmlns:a16="http://schemas.microsoft.com/office/drawing/2014/main" id="{A9D977B5-4746-46CC-1907-F70042F0DFF0}"/>
              </a:ext>
            </a:extLst>
          </p:cNvPr>
          <p:cNvSpPr txBox="1"/>
          <p:nvPr/>
        </p:nvSpPr>
        <p:spPr>
          <a:xfrm>
            <a:off x="1092081" y="4231065"/>
            <a:ext cx="14040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lumMod val="75000"/>
                  </a:prstClr>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Achievement</a:t>
            </a:r>
          </a:p>
        </p:txBody>
      </p:sp>
      <p:cxnSp>
        <p:nvCxnSpPr>
          <p:cNvPr id="31" name="直接连接符 30">
            <a:extLst>
              <a:ext uri="{FF2B5EF4-FFF2-40B4-BE49-F238E27FC236}">
                <a16:creationId xmlns:a16="http://schemas.microsoft.com/office/drawing/2014/main" id="{85AF66D2-CBC3-BC56-AD9D-5B35223BFD7C}"/>
              </a:ext>
            </a:extLst>
          </p:cNvPr>
          <p:cNvCxnSpPr>
            <a:cxnSpLocks/>
          </p:cNvCxnSpPr>
          <p:nvPr/>
        </p:nvCxnSpPr>
        <p:spPr>
          <a:xfrm>
            <a:off x="1545175" y="3548304"/>
            <a:ext cx="497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矩形: 圆角 33">
            <a:extLst>
              <a:ext uri="{FF2B5EF4-FFF2-40B4-BE49-F238E27FC236}">
                <a16:creationId xmlns:a16="http://schemas.microsoft.com/office/drawing/2014/main" id="{6C468238-95F2-153C-7010-85D6F29E00E8}"/>
              </a:ext>
            </a:extLst>
          </p:cNvPr>
          <p:cNvSpPr/>
          <p:nvPr/>
        </p:nvSpPr>
        <p:spPr>
          <a:xfrm>
            <a:off x="3558775" y="2642218"/>
            <a:ext cx="2206513" cy="2381511"/>
          </a:xfrm>
          <a:prstGeom prst="roundRect">
            <a:avLst>
              <a:gd name="adj" fmla="val 3605"/>
            </a:avLst>
          </a:prstGeom>
          <a:gradFill>
            <a:gsLst>
              <a:gs pos="100000">
                <a:schemeClr val="accent1">
                  <a:lumMod val="20000"/>
                  <a:lumOff val="80000"/>
                </a:schemeClr>
              </a:gs>
              <a:gs pos="2500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35" name="文本框 34">
            <a:extLst>
              <a:ext uri="{FF2B5EF4-FFF2-40B4-BE49-F238E27FC236}">
                <a16:creationId xmlns:a16="http://schemas.microsoft.com/office/drawing/2014/main" id="{2CB11015-49D9-C901-802A-92D268159FD8}"/>
              </a:ext>
            </a:extLst>
          </p:cNvPr>
          <p:cNvSpPr txBox="1"/>
          <p:nvPr/>
        </p:nvSpPr>
        <p:spPr>
          <a:xfrm>
            <a:off x="3558775" y="3650447"/>
            <a:ext cx="2206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亮点经验</a:t>
            </a:r>
          </a:p>
        </p:txBody>
      </p:sp>
      <p:sp>
        <p:nvSpPr>
          <p:cNvPr id="36" name="文本框 35">
            <a:extLst>
              <a:ext uri="{FF2B5EF4-FFF2-40B4-BE49-F238E27FC236}">
                <a16:creationId xmlns:a16="http://schemas.microsoft.com/office/drawing/2014/main" id="{D411EA46-711F-B1FB-975C-ADD7F2333928}"/>
              </a:ext>
            </a:extLst>
          </p:cNvPr>
          <p:cNvSpPr txBox="1"/>
          <p:nvPr/>
        </p:nvSpPr>
        <p:spPr>
          <a:xfrm>
            <a:off x="4247690" y="2901973"/>
            <a:ext cx="8286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rPr>
              <a:t>02</a:t>
            </a:r>
            <a:endPar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endParaRPr>
          </a:p>
        </p:txBody>
      </p:sp>
      <p:sp>
        <p:nvSpPr>
          <p:cNvPr id="37" name="文本框 36">
            <a:extLst>
              <a:ext uri="{FF2B5EF4-FFF2-40B4-BE49-F238E27FC236}">
                <a16:creationId xmlns:a16="http://schemas.microsoft.com/office/drawing/2014/main" id="{0F561FEF-742C-4E0B-16D6-081F828158BC}"/>
              </a:ext>
            </a:extLst>
          </p:cNvPr>
          <p:cNvSpPr txBox="1"/>
          <p:nvPr/>
        </p:nvSpPr>
        <p:spPr>
          <a:xfrm>
            <a:off x="3960017" y="4231065"/>
            <a:ext cx="14040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lumMod val="75000"/>
                  </a:prstClr>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Experiment</a:t>
            </a:r>
          </a:p>
        </p:txBody>
      </p:sp>
      <p:cxnSp>
        <p:nvCxnSpPr>
          <p:cNvPr id="38" name="直接连接符 37">
            <a:extLst>
              <a:ext uri="{FF2B5EF4-FFF2-40B4-BE49-F238E27FC236}">
                <a16:creationId xmlns:a16="http://schemas.microsoft.com/office/drawing/2014/main" id="{E2EDFD3B-687B-437C-A6A6-AFEB4C235249}"/>
              </a:ext>
            </a:extLst>
          </p:cNvPr>
          <p:cNvCxnSpPr>
            <a:cxnSpLocks/>
          </p:cNvCxnSpPr>
          <p:nvPr/>
        </p:nvCxnSpPr>
        <p:spPr>
          <a:xfrm>
            <a:off x="4413111" y="3548304"/>
            <a:ext cx="497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矩形: 圆角 39">
            <a:extLst>
              <a:ext uri="{FF2B5EF4-FFF2-40B4-BE49-F238E27FC236}">
                <a16:creationId xmlns:a16="http://schemas.microsoft.com/office/drawing/2014/main" id="{B7510565-FBC9-2C96-90E1-A989AD39CF84}"/>
              </a:ext>
            </a:extLst>
          </p:cNvPr>
          <p:cNvSpPr/>
          <p:nvPr/>
        </p:nvSpPr>
        <p:spPr>
          <a:xfrm>
            <a:off x="6426711" y="2642218"/>
            <a:ext cx="2206513" cy="2381511"/>
          </a:xfrm>
          <a:prstGeom prst="roundRect">
            <a:avLst>
              <a:gd name="adj" fmla="val 3605"/>
            </a:avLst>
          </a:prstGeom>
          <a:gradFill>
            <a:gsLst>
              <a:gs pos="100000">
                <a:schemeClr val="accent1">
                  <a:lumMod val="20000"/>
                  <a:lumOff val="80000"/>
                </a:schemeClr>
              </a:gs>
              <a:gs pos="2500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41" name="文本框 40">
            <a:extLst>
              <a:ext uri="{FF2B5EF4-FFF2-40B4-BE49-F238E27FC236}">
                <a16:creationId xmlns:a16="http://schemas.microsoft.com/office/drawing/2014/main" id="{14255687-308E-A6BE-A0D6-71101AB1B92B}"/>
              </a:ext>
            </a:extLst>
          </p:cNvPr>
          <p:cNvSpPr txBox="1"/>
          <p:nvPr/>
        </p:nvSpPr>
        <p:spPr>
          <a:xfrm>
            <a:off x="6426711" y="3650447"/>
            <a:ext cx="2206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问题分析</a:t>
            </a:r>
          </a:p>
        </p:txBody>
      </p:sp>
      <p:sp>
        <p:nvSpPr>
          <p:cNvPr id="42" name="文本框 41">
            <a:extLst>
              <a:ext uri="{FF2B5EF4-FFF2-40B4-BE49-F238E27FC236}">
                <a16:creationId xmlns:a16="http://schemas.microsoft.com/office/drawing/2014/main" id="{DB209EE3-1258-8CD1-591E-3C271D5375B0}"/>
              </a:ext>
            </a:extLst>
          </p:cNvPr>
          <p:cNvSpPr txBox="1"/>
          <p:nvPr/>
        </p:nvSpPr>
        <p:spPr>
          <a:xfrm>
            <a:off x="7121843" y="2901973"/>
            <a:ext cx="816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rPr>
              <a:t>03</a:t>
            </a:r>
            <a:endPar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endParaRPr>
          </a:p>
        </p:txBody>
      </p:sp>
      <p:sp>
        <p:nvSpPr>
          <p:cNvPr id="43" name="文本框 42">
            <a:extLst>
              <a:ext uri="{FF2B5EF4-FFF2-40B4-BE49-F238E27FC236}">
                <a16:creationId xmlns:a16="http://schemas.microsoft.com/office/drawing/2014/main" id="{99A33CB4-6BDF-D9AE-3DDC-49D2F4146C5C}"/>
              </a:ext>
            </a:extLst>
          </p:cNvPr>
          <p:cNvSpPr txBox="1"/>
          <p:nvPr/>
        </p:nvSpPr>
        <p:spPr>
          <a:xfrm>
            <a:off x="6827953" y="4231065"/>
            <a:ext cx="14040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lumMod val="75000"/>
                  </a:prstClr>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Analysis</a:t>
            </a:r>
          </a:p>
        </p:txBody>
      </p:sp>
      <p:cxnSp>
        <p:nvCxnSpPr>
          <p:cNvPr id="44" name="直接连接符 43">
            <a:extLst>
              <a:ext uri="{FF2B5EF4-FFF2-40B4-BE49-F238E27FC236}">
                <a16:creationId xmlns:a16="http://schemas.microsoft.com/office/drawing/2014/main" id="{9D7CC1D1-0160-128C-4C43-9E7BA141BE0C}"/>
              </a:ext>
            </a:extLst>
          </p:cNvPr>
          <p:cNvCxnSpPr>
            <a:cxnSpLocks/>
          </p:cNvCxnSpPr>
          <p:nvPr/>
        </p:nvCxnSpPr>
        <p:spPr>
          <a:xfrm>
            <a:off x="7281047" y="3548304"/>
            <a:ext cx="497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矩形: 圆角 45">
            <a:extLst>
              <a:ext uri="{FF2B5EF4-FFF2-40B4-BE49-F238E27FC236}">
                <a16:creationId xmlns:a16="http://schemas.microsoft.com/office/drawing/2014/main" id="{22A90A23-CED1-B71C-10EA-90BAA05AB024}"/>
              </a:ext>
            </a:extLst>
          </p:cNvPr>
          <p:cNvSpPr/>
          <p:nvPr/>
        </p:nvSpPr>
        <p:spPr>
          <a:xfrm>
            <a:off x="9294648" y="2642218"/>
            <a:ext cx="2206513" cy="2381511"/>
          </a:xfrm>
          <a:prstGeom prst="roundRect">
            <a:avLst>
              <a:gd name="adj" fmla="val 3605"/>
            </a:avLst>
          </a:prstGeom>
          <a:gradFill>
            <a:gsLst>
              <a:gs pos="100000">
                <a:schemeClr val="accent1">
                  <a:lumMod val="20000"/>
                  <a:lumOff val="80000"/>
                </a:schemeClr>
              </a:gs>
              <a:gs pos="2500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47" name="文本框 46">
            <a:extLst>
              <a:ext uri="{FF2B5EF4-FFF2-40B4-BE49-F238E27FC236}">
                <a16:creationId xmlns:a16="http://schemas.microsoft.com/office/drawing/2014/main" id="{6DE3FFDF-552F-F483-311D-D7942DC7B60E}"/>
              </a:ext>
            </a:extLst>
          </p:cNvPr>
          <p:cNvSpPr txBox="1"/>
          <p:nvPr/>
        </p:nvSpPr>
        <p:spPr>
          <a:xfrm>
            <a:off x="9294648" y="3650447"/>
            <a:ext cx="2206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未来规划</a:t>
            </a:r>
          </a:p>
        </p:txBody>
      </p:sp>
      <p:sp>
        <p:nvSpPr>
          <p:cNvPr id="48" name="文本框 47">
            <a:extLst>
              <a:ext uri="{FF2B5EF4-FFF2-40B4-BE49-F238E27FC236}">
                <a16:creationId xmlns:a16="http://schemas.microsoft.com/office/drawing/2014/main" id="{A96C1ECC-1166-4721-A001-EF758246508E}"/>
              </a:ext>
            </a:extLst>
          </p:cNvPr>
          <p:cNvSpPr txBox="1"/>
          <p:nvPr/>
        </p:nvSpPr>
        <p:spPr>
          <a:xfrm>
            <a:off x="9943871" y="2901973"/>
            <a:ext cx="9080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rPr>
              <a:t>04</a:t>
            </a:r>
            <a:endParaRPr kumimoji="0" lang="zh-CN" altLang="en-US" sz="36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38100" dist="38100" dir="2700000" algn="tl">
                  <a:schemeClr val="accent1">
                    <a:alpha val="43000"/>
                  </a:schemeClr>
                </a:outerShdw>
              </a:effectLst>
              <a:uLnTx/>
              <a:uFillTx/>
              <a:latin typeface="+mj-ea"/>
              <a:ea typeface="+mj-ea"/>
              <a:cs typeface="阿里巴巴普惠体 B" panose="00020600040101010101" pitchFamily="18" charset="-122"/>
            </a:endParaRPr>
          </a:p>
        </p:txBody>
      </p:sp>
      <p:sp>
        <p:nvSpPr>
          <p:cNvPr id="49" name="文本框 48">
            <a:extLst>
              <a:ext uri="{FF2B5EF4-FFF2-40B4-BE49-F238E27FC236}">
                <a16:creationId xmlns:a16="http://schemas.microsoft.com/office/drawing/2014/main" id="{4A1ABBBD-B3EF-0A03-C401-7E79438BB9C5}"/>
              </a:ext>
            </a:extLst>
          </p:cNvPr>
          <p:cNvSpPr txBox="1"/>
          <p:nvPr/>
        </p:nvSpPr>
        <p:spPr>
          <a:xfrm>
            <a:off x="9695890" y="4231065"/>
            <a:ext cx="14040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lumMod val="75000"/>
                  </a:prstClr>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rPr>
              <a:t>Future Plan</a:t>
            </a:r>
          </a:p>
        </p:txBody>
      </p:sp>
      <p:cxnSp>
        <p:nvCxnSpPr>
          <p:cNvPr id="50" name="直接连接符 49">
            <a:extLst>
              <a:ext uri="{FF2B5EF4-FFF2-40B4-BE49-F238E27FC236}">
                <a16:creationId xmlns:a16="http://schemas.microsoft.com/office/drawing/2014/main" id="{451D3396-D1BC-0967-C8DF-6A617C2FAF7E}"/>
              </a:ext>
            </a:extLst>
          </p:cNvPr>
          <p:cNvCxnSpPr>
            <a:cxnSpLocks/>
          </p:cNvCxnSpPr>
          <p:nvPr/>
        </p:nvCxnSpPr>
        <p:spPr>
          <a:xfrm>
            <a:off x="10148984" y="3548304"/>
            <a:ext cx="49784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5644D0A5-5919-B39B-78EF-EAE01FEB5397}"/>
              </a:ext>
            </a:extLst>
          </p:cNvPr>
          <p:cNvSpPr txBox="1"/>
          <p:nvPr>
            <p:custDataLst>
              <p:tags r:id="rId1"/>
            </p:custDataLst>
          </p:nvPr>
        </p:nvSpPr>
        <p:spPr>
          <a:xfrm>
            <a:off x="5058112" y="380671"/>
            <a:ext cx="2075778" cy="1110458"/>
          </a:xfrm>
          <a:prstGeom prst="rect">
            <a:avLst/>
          </a:prstGeom>
          <a:noFill/>
          <a:effectLst/>
        </p:spPr>
        <p:txBody>
          <a:bodyPr wrap="square" lIns="0" tIns="0" rIns="0" bIns="0" rtlCol="0" anchor="t">
            <a:spAutoFit/>
          </a:bodyPr>
          <a:lstStyle/>
          <a:p>
            <a:pPr algn="dist"/>
            <a:r>
              <a:rPr lang="zh-CN" altLang="en-US" sz="7216" dirty="0">
                <a:gradFill>
                  <a:gsLst>
                    <a:gs pos="100000">
                      <a:schemeClr val="accent1">
                        <a:lumMod val="75000"/>
                      </a:schemeClr>
                    </a:gs>
                    <a:gs pos="0">
                      <a:schemeClr val="accent1"/>
                    </a:gs>
                  </a:gsLst>
                  <a:lin ang="5400000" scaled="0"/>
                </a:gradFill>
                <a:effectLst>
                  <a:outerShdw blurRad="31242" dist="31242" dir="2700005" algn="tl">
                    <a:schemeClr val="accent1">
                      <a:alpha val="43000"/>
                    </a:schemeClr>
                  </a:outerShdw>
                </a:effectLst>
                <a:latin typeface="+mj-ea"/>
                <a:ea typeface="+mj-ea"/>
              </a:rPr>
              <a:t>目录</a:t>
            </a:r>
          </a:p>
        </p:txBody>
      </p:sp>
      <p:sp>
        <p:nvSpPr>
          <p:cNvPr id="54" name="文本框 53">
            <a:extLst>
              <a:ext uri="{FF2B5EF4-FFF2-40B4-BE49-F238E27FC236}">
                <a16:creationId xmlns:a16="http://schemas.microsoft.com/office/drawing/2014/main" id="{0BBE0B8B-6272-5E07-5F10-8F31251B1F33}"/>
              </a:ext>
            </a:extLst>
          </p:cNvPr>
          <p:cNvSpPr txBox="1"/>
          <p:nvPr/>
        </p:nvSpPr>
        <p:spPr>
          <a:xfrm>
            <a:off x="5124260" y="1447481"/>
            <a:ext cx="1943478" cy="227139"/>
          </a:xfrm>
          <a:prstGeom prst="rect">
            <a:avLst/>
          </a:prstGeom>
          <a:noFill/>
          <a:effectLst/>
        </p:spPr>
        <p:txBody>
          <a:bodyPr wrap="square" lIns="0" tIns="0" rIns="0" bIns="0" rtlCol="0" anchor="t">
            <a:spAutoFit/>
          </a:bodyPr>
          <a:lstStyle/>
          <a:p>
            <a:pPr algn="dist"/>
            <a:r>
              <a:rPr lang="en-US" altLang="zh-CN" sz="1476" dirty="0"/>
              <a:t>CONTENTS</a:t>
            </a:r>
            <a:endParaRPr lang="zh-CN" altLang="en-US" sz="1476" dirty="0"/>
          </a:p>
        </p:txBody>
      </p:sp>
      <p:sp>
        <p:nvSpPr>
          <p:cNvPr id="78" name="矩形: 圆顶角 77">
            <a:extLst>
              <a:ext uri="{FF2B5EF4-FFF2-40B4-BE49-F238E27FC236}">
                <a16:creationId xmlns:a16="http://schemas.microsoft.com/office/drawing/2014/main" id="{FC75F9DB-807A-1DA9-7C42-68FD25FC265D}"/>
              </a:ext>
            </a:extLst>
          </p:cNvPr>
          <p:cNvSpPr/>
          <p:nvPr/>
        </p:nvSpPr>
        <p:spPr>
          <a:xfrm>
            <a:off x="690839" y="2642217"/>
            <a:ext cx="2206512" cy="88791"/>
          </a:xfrm>
          <a:prstGeom prst="round2SameRect">
            <a:avLst>
              <a:gd name="adj1" fmla="val 34924"/>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矩形: 圆顶角 78">
            <a:extLst>
              <a:ext uri="{FF2B5EF4-FFF2-40B4-BE49-F238E27FC236}">
                <a16:creationId xmlns:a16="http://schemas.microsoft.com/office/drawing/2014/main" id="{EFBB049C-5C36-1D58-D54A-5BCB14CA66CA}"/>
              </a:ext>
            </a:extLst>
          </p:cNvPr>
          <p:cNvSpPr/>
          <p:nvPr/>
        </p:nvSpPr>
        <p:spPr>
          <a:xfrm>
            <a:off x="3558775" y="2642217"/>
            <a:ext cx="2206512" cy="88791"/>
          </a:xfrm>
          <a:prstGeom prst="round2SameRect">
            <a:avLst>
              <a:gd name="adj1" fmla="val 34924"/>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矩形: 圆顶角 79">
            <a:extLst>
              <a:ext uri="{FF2B5EF4-FFF2-40B4-BE49-F238E27FC236}">
                <a16:creationId xmlns:a16="http://schemas.microsoft.com/office/drawing/2014/main" id="{CAE8A67B-181B-2468-B8E3-B056FB975094}"/>
              </a:ext>
            </a:extLst>
          </p:cNvPr>
          <p:cNvSpPr/>
          <p:nvPr/>
        </p:nvSpPr>
        <p:spPr>
          <a:xfrm>
            <a:off x="6426711" y="2642217"/>
            <a:ext cx="2206512" cy="88791"/>
          </a:xfrm>
          <a:prstGeom prst="round2SameRect">
            <a:avLst>
              <a:gd name="adj1" fmla="val 34924"/>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矩形: 圆顶角 80">
            <a:extLst>
              <a:ext uri="{FF2B5EF4-FFF2-40B4-BE49-F238E27FC236}">
                <a16:creationId xmlns:a16="http://schemas.microsoft.com/office/drawing/2014/main" id="{658F7820-86D8-3C67-9CB2-29F3F7628232}"/>
              </a:ext>
            </a:extLst>
          </p:cNvPr>
          <p:cNvSpPr/>
          <p:nvPr/>
        </p:nvSpPr>
        <p:spPr>
          <a:xfrm>
            <a:off x="9294648" y="2642217"/>
            <a:ext cx="2206512" cy="88791"/>
          </a:xfrm>
          <a:prstGeom prst="round2SameRect">
            <a:avLst>
              <a:gd name="adj1" fmla="val 34924"/>
              <a:gd name="adj2" fmla="val 0"/>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265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20000"/>
                <a:lumOff val="80000"/>
              </a:schemeClr>
            </a:gs>
            <a:gs pos="0">
              <a:schemeClr val="bg1"/>
            </a:gs>
          </a:gsLst>
          <a:lin ang="2700000" scaled="1"/>
        </a:gradFill>
        <a:effectLst/>
      </p:bgPr>
    </p:bg>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261EE5B7-DF0E-906A-8094-C67025D41731}"/>
              </a:ext>
            </a:extLst>
          </p:cNvPr>
          <p:cNvSpPr/>
          <p:nvPr/>
        </p:nvSpPr>
        <p:spPr>
          <a:xfrm>
            <a:off x="0" y="5134827"/>
            <a:ext cx="12192000" cy="1723171"/>
          </a:xfrm>
          <a:prstGeom prst="rect">
            <a:avLst/>
          </a:prstGeom>
          <a:gradFill>
            <a:gsLst>
              <a:gs pos="100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7A29359A-1A6C-282D-396F-6E50920D9789}"/>
              </a:ext>
            </a:extLst>
          </p:cNvPr>
          <p:cNvSpPr>
            <a:spLocks noGrp="1"/>
          </p:cNvSpPr>
          <p:nvPr>
            <p:ph type="title"/>
          </p:nvPr>
        </p:nvSpPr>
        <p:spPr/>
        <p:txBody>
          <a:bodyPr/>
          <a:lstStyle/>
          <a:p>
            <a:r>
              <a:rPr lang="zh-CN" altLang="en-US" dirty="0"/>
              <a:t>问题分析</a:t>
            </a:r>
            <a:endParaRPr lang="en-US" dirty="0"/>
          </a:p>
        </p:txBody>
      </p:sp>
      <p:sp>
        <p:nvSpPr>
          <p:cNvPr id="29" name="圆角矩形 22">
            <a:extLst>
              <a:ext uri="{FF2B5EF4-FFF2-40B4-BE49-F238E27FC236}">
                <a16:creationId xmlns:a16="http://schemas.microsoft.com/office/drawing/2014/main" id="{40AFA693-A308-B617-D1E0-2D246C899BA7}"/>
              </a:ext>
            </a:extLst>
          </p:cNvPr>
          <p:cNvSpPr/>
          <p:nvPr/>
        </p:nvSpPr>
        <p:spPr>
          <a:xfrm>
            <a:off x="487088" y="2060293"/>
            <a:ext cx="4642820" cy="3607335"/>
          </a:xfrm>
          <a:prstGeom prst="roundRect">
            <a:avLst>
              <a:gd name="adj" fmla="val 3377"/>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reflection stA="34000" endPos="2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26" name="圆角矩形 22">
            <a:extLst>
              <a:ext uri="{FF2B5EF4-FFF2-40B4-BE49-F238E27FC236}">
                <a16:creationId xmlns:a16="http://schemas.microsoft.com/office/drawing/2014/main" id="{7FD8343F-C822-588F-9F10-433FB984FB6D}"/>
              </a:ext>
            </a:extLst>
          </p:cNvPr>
          <p:cNvSpPr/>
          <p:nvPr/>
        </p:nvSpPr>
        <p:spPr>
          <a:xfrm>
            <a:off x="5313158" y="2060293"/>
            <a:ext cx="6391754" cy="1239218"/>
          </a:xfrm>
          <a:prstGeom prst="roundRect">
            <a:avLst>
              <a:gd name="adj" fmla="val 6586"/>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graphicFrame>
        <p:nvGraphicFramePr>
          <p:cNvPr id="3" name="图表 2">
            <a:extLst>
              <a:ext uri="{FF2B5EF4-FFF2-40B4-BE49-F238E27FC236}">
                <a16:creationId xmlns:a16="http://schemas.microsoft.com/office/drawing/2014/main" id="{E852880C-5074-7108-EF6D-D5A6151B571D}"/>
              </a:ext>
            </a:extLst>
          </p:cNvPr>
          <p:cNvGraphicFramePr/>
          <p:nvPr>
            <p:extLst>
              <p:ext uri="{D42A27DB-BD31-4B8C-83A1-F6EECF244321}">
                <p14:modId xmlns:p14="http://schemas.microsoft.com/office/powerpoint/2010/main" val="3224971935"/>
              </p:ext>
            </p:extLst>
          </p:nvPr>
        </p:nvGraphicFramePr>
        <p:xfrm>
          <a:off x="814598" y="2104020"/>
          <a:ext cx="3987800" cy="3519881"/>
        </p:xfrm>
        <a:graphic>
          <a:graphicData uri="http://schemas.openxmlformats.org/drawingml/2006/chart">
            <c:chart xmlns:c="http://schemas.openxmlformats.org/drawingml/2006/chart" xmlns:r="http://schemas.openxmlformats.org/officeDocument/2006/relationships" r:id="rId2"/>
          </a:graphicData>
        </a:graphic>
      </p:graphicFrame>
      <p:sp>
        <p:nvSpPr>
          <p:cNvPr id="5" name="圆角矩形 22">
            <a:extLst>
              <a:ext uri="{FF2B5EF4-FFF2-40B4-BE49-F238E27FC236}">
                <a16:creationId xmlns:a16="http://schemas.microsoft.com/office/drawing/2014/main" id="{61DE62E3-5692-48DB-12AB-C6C99933F8BA}"/>
              </a:ext>
            </a:extLst>
          </p:cNvPr>
          <p:cNvSpPr/>
          <p:nvPr/>
        </p:nvSpPr>
        <p:spPr>
          <a:xfrm>
            <a:off x="5359871" y="3797850"/>
            <a:ext cx="1869778" cy="1869778"/>
          </a:xfrm>
          <a:prstGeom prst="roundRect">
            <a:avLst>
              <a:gd name="adj" fmla="val 6586"/>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reflection stA="34000" endPos="2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grpSp>
        <p:nvGrpSpPr>
          <p:cNvPr id="6" name="组合 5">
            <a:extLst>
              <a:ext uri="{FF2B5EF4-FFF2-40B4-BE49-F238E27FC236}">
                <a16:creationId xmlns:a16="http://schemas.microsoft.com/office/drawing/2014/main" id="{96D5ACBC-7F0F-63DE-B3A8-6199CCE8574C}"/>
              </a:ext>
            </a:extLst>
          </p:cNvPr>
          <p:cNvGrpSpPr/>
          <p:nvPr/>
        </p:nvGrpSpPr>
        <p:grpSpPr>
          <a:xfrm>
            <a:off x="6077799" y="4014176"/>
            <a:ext cx="433922" cy="433948"/>
            <a:chOff x="6760538" y="1031641"/>
            <a:chExt cx="614853" cy="614890"/>
          </a:xfrm>
          <a:solidFill>
            <a:schemeClr val="accent1"/>
          </a:solidFill>
        </p:grpSpPr>
        <p:sp>
          <p:nvSpPr>
            <p:cNvPr id="22" name="任意多边形: 形状 191">
              <a:extLst>
                <a:ext uri="{FF2B5EF4-FFF2-40B4-BE49-F238E27FC236}">
                  <a16:creationId xmlns:a16="http://schemas.microsoft.com/office/drawing/2014/main" id="{F80E8172-67C0-5635-090F-95D555F67F44}"/>
                </a:ext>
              </a:extLst>
            </p:cNvPr>
            <p:cNvSpPr/>
            <p:nvPr/>
          </p:nvSpPr>
          <p:spPr>
            <a:xfrm>
              <a:off x="6760538" y="1031641"/>
              <a:ext cx="614853" cy="614890"/>
            </a:xfrm>
            <a:custGeom>
              <a:avLst/>
              <a:gdLst>
                <a:gd name="connsiteX0" fmla="*/ 307385 w 614853"/>
                <a:gd name="connsiteY0" fmla="*/ 614707 h 614890"/>
                <a:gd name="connsiteX1" fmla="*/ 278892 w 614853"/>
                <a:gd name="connsiteY1" fmla="*/ 602928 h 614890"/>
                <a:gd name="connsiteX2" fmla="*/ 212502 w 614853"/>
                <a:gd name="connsiteY2" fmla="*/ 536538 h 614890"/>
                <a:gd name="connsiteX3" fmla="*/ 118483 w 614853"/>
                <a:gd name="connsiteY3" fmla="*/ 536538 h 614890"/>
                <a:gd name="connsiteX4" fmla="*/ 78181 w 614853"/>
                <a:gd name="connsiteY4" fmla="*/ 496173 h 614890"/>
                <a:gd name="connsiteX5" fmla="*/ 78181 w 614853"/>
                <a:gd name="connsiteY5" fmla="*/ 402308 h 614890"/>
                <a:gd name="connsiteX6" fmla="*/ 11729 w 614853"/>
                <a:gd name="connsiteY6" fmla="*/ 335764 h 614890"/>
                <a:gd name="connsiteX7" fmla="*/ 11729 w 614853"/>
                <a:gd name="connsiteY7" fmla="*/ 278779 h 614890"/>
                <a:gd name="connsiteX8" fmla="*/ 78181 w 614853"/>
                <a:gd name="connsiteY8" fmla="*/ 212389 h 614890"/>
                <a:gd name="connsiteX9" fmla="*/ 78181 w 614853"/>
                <a:gd name="connsiteY9" fmla="*/ 118370 h 614890"/>
                <a:gd name="connsiteX10" fmla="*/ 118483 w 614853"/>
                <a:gd name="connsiteY10" fmla="*/ 78068 h 614890"/>
                <a:gd name="connsiteX11" fmla="*/ 212348 w 614853"/>
                <a:gd name="connsiteY11" fmla="*/ 78068 h 614890"/>
                <a:gd name="connsiteX12" fmla="*/ 278892 w 614853"/>
                <a:gd name="connsiteY12" fmla="*/ 11616 h 614890"/>
                <a:gd name="connsiteX13" fmla="*/ 335877 w 614853"/>
                <a:gd name="connsiteY13" fmla="*/ 11616 h 614890"/>
                <a:gd name="connsiteX14" fmla="*/ 402267 w 614853"/>
                <a:gd name="connsiteY14" fmla="*/ 77975 h 614890"/>
                <a:gd name="connsiteX15" fmla="*/ 496286 w 614853"/>
                <a:gd name="connsiteY15" fmla="*/ 77975 h 614890"/>
                <a:gd name="connsiteX16" fmla="*/ 536589 w 614853"/>
                <a:gd name="connsiteY16" fmla="*/ 118278 h 614890"/>
                <a:gd name="connsiteX17" fmla="*/ 536589 w 614853"/>
                <a:gd name="connsiteY17" fmla="*/ 212143 h 614890"/>
                <a:gd name="connsiteX18" fmla="*/ 603009 w 614853"/>
                <a:gd name="connsiteY18" fmla="*/ 278687 h 614890"/>
                <a:gd name="connsiteX19" fmla="*/ 603009 w 614853"/>
                <a:gd name="connsiteY19" fmla="*/ 335672 h 614890"/>
                <a:gd name="connsiteX20" fmla="*/ 536650 w 614853"/>
                <a:gd name="connsiteY20" fmla="*/ 402062 h 614890"/>
                <a:gd name="connsiteX21" fmla="*/ 536650 w 614853"/>
                <a:gd name="connsiteY21" fmla="*/ 402216 h 614890"/>
                <a:gd name="connsiteX22" fmla="*/ 536650 w 614853"/>
                <a:gd name="connsiteY22" fmla="*/ 496081 h 614890"/>
                <a:gd name="connsiteX23" fmla="*/ 496348 w 614853"/>
                <a:gd name="connsiteY23" fmla="*/ 536383 h 614890"/>
                <a:gd name="connsiteX24" fmla="*/ 402421 w 614853"/>
                <a:gd name="connsiteY24" fmla="*/ 536383 h 614890"/>
                <a:gd name="connsiteX25" fmla="*/ 335877 w 614853"/>
                <a:gd name="connsiteY25" fmla="*/ 602835 h 614890"/>
                <a:gd name="connsiteX26" fmla="*/ 307385 w 614853"/>
                <a:gd name="connsiteY26" fmla="*/ 614707 h 614890"/>
                <a:gd name="connsiteX27" fmla="*/ 118483 w 614853"/>
                <a:gd name="connsiteY27" fmla="*/ 118247 h 614890"/>
                <a:gd name="connsiteX28" fmla="*/ 118267 w 614853"/>
                <a:gd name="connsiteY28" fmla="*/ 212235 h 614890"/>
                <a:gd name="connsiteX29" fmla="*/ 106457 w 614853"/>
                <a:gd name="connsiteY29" fmla="*/ 240759 h 614890"/>
                <a:gd name="connsiteX30" fmla="*/ 40098 w 614853"/>
                <a:gd name="connsiteY30" fmla="*/ 307118 h 614890"/>
                <a:gd name="connsiteX31" fmla="*/ 106457 w 614853"/>
                <a:gd name="connsiteY31" fmla="*/ 373816 h 614890"/>
                <a:gd name="connsiteX32" fmla="*/ 118267 w 614853"/>
                <a:gd name="connsiteY32" fmla="*/ 402308 h 614890"/>
                <a:gd name="connsiteX33" fmla="*/ 118267 w 614853"/>
                <a:gd name="connsiteY33" fmla="*/ 496173 h 614890"/>
                <a:gd name="connsiteX34" fmla="*/ 212348 w 614853"/>
                <a:gd name="connsiteY34" fmla="*/ 496389 h 614890"/>
                <a:gd name="connsiteX35" fmla="*/ 240840 w 614853"/>
                <a:gd name="connsiteY35" fmla="*/ 508199 h 614890"/>
                <a:gd name="connsiteX36" fmla="*/ 307230 w 614853"/>
                <a:gd name="connsiteY36" fmla="*/ 574558 h 614890"/>
                <a:gd name="connsiteX37" fmla="*/ 373898 w 614853"/>
                <a:gd name="connsiteY37" fmla="*/ 508076 h 614890"/>
                <a:gd name="connsiteX38" fmla="*/ 402421 w 614853"/>
                <a:gd name="connsiteY38" fmla="*/ 496266 h 614890"/>
                <a:gd name="connsiteX39" fmla="*/ 496286 w 614853"/>
                <a:gd name="connsiteY39" fmla="*/ 496266 h 614890"/>
                <a:gd name="connsiteX40" fmla="*/ 496502 w 614853"/>
                <a:gd name="connsiteY40" fmla="*/ 402185 h 614890"/>
                <a:gd name="connsiteX41" fmla="*/ 508312 w 614853"/>
                <a:gd name="connsiteY41" fmla="*/ 373693 h 614890"/>
                <a:gd name="connsiteX42" fmla="*/ 574640 w 614853"/>
                <a:gd name="connsiteY42" fmla="*/ 307426 h 614890"/>
                <a:gd name="connsiteX43" fmla="*/ 508281 w 614853"/>
                <a:gd name="connsiteY43" fmla="*/ 240759 h 614890"/>
                <a:gd name="connsiteX44" fmla="*/ 496471 w 614853"/>
                <a:gd name="connsiteY44" fmla="*/ 212235 h 614890"/>
                <a:gd name="connsiteX45" fmla="*/ 496471 w 614853"/>
                <a:gd name="connsiteY45" fmla="*/ 118370 h 614890"/>
                <a:gd name="connsiteX46" fmla="*/ 402390 w 614853"/>
                <a:gd name="connsiteY46" fmla="*/ 118155 h 614890"/>
                <a:gd name="connsiteX47" fmla="*/ 373867 w 614853"/>
                <a:gd name="connsiteY47" fmla="*/ 106344 h 614890"/>
                <a:gd name="connsiteX48" fmla="*/ 307539 w 614853"/>
                <a:gd name="connsiteY48" fmla="*/ 39985 h 614890"/>
                <a:gd name="connsiteX49" fmla="*/ 240840 w 614853"/>
                <a:gd name="connsiteY49" fmla="*/ 106344 h 614890"/>
                <a:gd name="connsiteX50" fmla="*/ 212348 w 614853"/>
                <a:gd name="connsiteY50" fmla="*/ 118155 h 61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14853" h="614890">
                  <a:moveTo>
                    <a:pt x="307385" y="614707"/>
                  </a:moveTo>
                  <a:cubicBezTo>
                    <a:pt x="296697" y="614735"/>
                    <a:pt x="286441" y="610495"/>
                    <a:pt x="278892" y="602928"/>
                  </a:cubicBezTo>
                  <a:lnTo>
                    <a:pt x="212502" y="536538"/>
                  </a:lnTo>
                  <a:lnTo>
                    <a:pt x="118483" y="536538"/>
                  </a:lnTo>
                  <a:cubicBezTo>
                    <a:pt x="96207" y="536519"/>
                    <a:pt x="78162" y="518449"/>
                    <a:pt x="78181" y="496173"/>
                  </a:cubicBezTo>
                  <a:lnTo>
                    <a:pt x="78181" y="402308"/>
                  </a:lnTo>
                  <a:lnTo>
                    <a:pt x="11729" y="335764"/>
                  </a:lnTo>
                  <a:cubicBezTo>
                    <a:pt x="-3970" y="320013"/>
                    <a:pt x="-3970" y="294530"/>
                    <a:pt x="11729" y="278779"/>
                  </a:cubicBezTo>
                  <a:lnTo>
                    <a:pt x="78181" y="212389"/>
                  </a:lnTo>
                  <a:lnTo>
                    <a:pt x="78181" y="118370"/>
                  </a:lnTo>
                  <a:cubicBezTo>
                    <a:pt x="78214" y="96125"/>
                    <a:pt x="96238" y="78102"/>
                    <a:pt x="118483" y="78068"/>
                  </a:cubicBezTo>
                  <a:lnTo>
                    <a:pt x="212348" y="78068"/>
                  </a:lnTo>
                  <a:lnTo>
                    <a:pt x="278892" y="11616"/>
                  </a:lnTo>
                  <a:cubicBezTo>
                    <a:pt x="294631" y="-4116"/>
                    <a:pt x="320138" y="-4116"/>
                    <a:pt x="335877" y="11616"/>
                  </a:cubicBezTo>
                  <a:lnTo>
                    <a:pt x="402267" y="77975"/>
                  </a:lnTo>
                  <a:lnTo>
                    <a:pt x="496286" y="77975"/>
                  </a:lnTo>
                  <a:cubicBezTo>
                    <a:pt x="518531" y="78009"/>
                    <a:pt x="536555" y="96033"/>
                    <a:pt x="536589" y="118278"/>
                  </a:cubicBezTo>
                  <a:lnTo>
                    <a:pt x="536589" y="212143"/>
                  </a:lnTo>
                  <a:lnTo>
                    <a:pt x="603009" y="278687"/>
                  </a:lnTo>
                  <a:cubicBezTo>
                    <a:pt x="618742" y="294426"/>
                    <a:pt x="618742" y="319933"/>
                    <a:pt x="603009" y="335672"/>
                  </a:cubicBezTo>
                  <a:lnTo>
                    <a:pt x="536650" y="402062"/>
                  </a:lnTo>
                  <a:cubicBezTo>
                    <a:pt x="536650" y="402062"/>
                    <a:pt x="536650" y="402062"/>
                    <a:pt x="536650" y="402216"/>
                  </a:cubicBezTo>
                  <a:lnTo>
                    <a:pt x="536650" y="496081"/>
                  </a:lnTo>
                  <a:cubicBezTo>
                    <a:pt x="536616" y="518326"/>
                    <a:pt x="518593" y="536350"/>
                    <a:pt x="496348" y="536383"/>
                  </a:cubicBezTo>
                  <a:lnTo>
                    <a:pt x="402421" y="536383"/>
                  </a:lnTo>
                  <a:lnTo>
                    <a:pt x="335877" y="602835"/>
                  </a:lnTo>
                  <a:cubicBezTo>
                    <a:pt x="328344" y="610436"/>
                    <a:pt x="318085" y="614710"/>
                    <a:pt x="307385" y="614707"/>
                  </a:cubicBezTo>
                  <a:close/>
                  <a:moveTo>
                    <a:pt x="118483" y="118247"/>
                  </a:moveTo>
                  <a:lnTo>
                    <a:pt x="118267" y="212235"/>
                  </a:lnTo>
                  <a:cubicBezTo>
                    <a:pt x="118295" y="222938"/>
                    <a:pt x="114043" y="233210"/>
                    <a:pt x="106457" y="240759"/>
                  </a:cubicBezTo>
                  <a:lnTo>
                    <a:pt x="40098" y="307118"/>
                  </a:lnTo>
                  <a:lnTo>
                    <a:pt x="106457" y="373816"/>
                  </a:lnTo>
                  <a:cubicBezTo>
                    <a:pt x="114037" y="381358"/>
                    <a:pt x="118289" y="391615"/>
                    <a:pt x="118267" y="402308"/>
                  </a:cubicBezTo>
                  <a:lnTo>
                    <a:pt x="118267" y="496173"/>
                  </a:lnTo>
                  <a:lnTo>
                    <a:pt x="212348" y="496389"/>
                  </a:lnTo>
                  <a:cubicBezTo>
                    <a:pt x="223042" y="496368"/>
                    <a:pt x="233298" y="500620"/>
                    <a:pt x="240840" y="508199"/>
                  </a:cubicBezTo>
                  <a:lnTo>
                    <a:pt x="307230" y="574558"/>
                  </a:lnTo>
                  <a:lnTo>
                    <a:pt x="373898" y="508076"/>
                  </a:lnTo>
                  <a:cubicBezTo>
                    <a:pt x="381446" y="500490"/>
                    <a:pt x="391718" y="496238"/>
                    <a:pt x="402421" y="496266"/>
                  </a:cubicBezTo>
                  <a:lnTo>
                    <a:pt x="496286" y="496266"/>
                  </a:lnTo>
                  <a:lnTo>
                    <a:pt x="496502" y="402185"/>
                  </a:lnTo>
                  <a:cubicBezTo>
                    <a:pt x="496480" y="391491"/>
                    <a:pt x="500733" y="381235"/>
                    <a:pt x="508312" y="373693"/>
                  </a:cubicBezTo>
                  <a:lnTo>
                    <a:pt x="574640" y="307426"/>
                  </a:lnTo>
                  <a:lnTo>
                    <a:pt x="508281" y="240759"/>
                  </a:lnTo>
                  <a:cubicBezTo>
                    <a:pt x="500695" y="233210"/>
                    <a:pt x="496443" y="222938"/>
                    <a:pt x="496471" y="212235"/>
                  </a:cubicBezTo>
                  <a:lnTo>
                    <a:pt x="496471" y="118370"/>
                  </a:lnTo>
                  <a:lnTo>
                    <a:pt x="402390" y="118155"/>
                  </a:lnTo>
                  <a:cubicBezTo>
                    <a:pt x="391687" y="118182"/>
                    <a:pt x="381416" y="113930"/>
                    <a:pt x="373867" y="106344"/>
                  </a:cubicBezTo>
                  <a:lnTo>
                    <a:pt x="307539" y="39985"/>
                  </a:lnTo>
                  <a:lnTo>
                    <a:pt x="240840" y="106344"/>
                  </a:lnTo>
                  <a:cubicBezTo>
                    <a:pt x="233298" y="113924"/>
                    <a:pt x="223042" y="118176"/>
                    <a:pt x="212348" y="118155"/>
                  </a:cubicBezTo>
                  <a:close/>
                </a:path>
              </a:pathLst>
            </a:custGeom>
            <a:grpFill/>
            <a:ln w="3083" cap="flat">
              <a:noFill/>
              <a:prstDash val="solid"/>
              <a:miter/>
            </a:ln>
          </p:spPr>
          <p:txBody>
            <a:bodyPr rtlCol="0" anchor="ctr"/>
            <a:lstStyle/>
            <a:p>
              <a:endParaRPr lang="zh-CN" altLang="en-US" sz="1200"/>
            </a:p>
          </p:txBody>
        </p:sp>
        <p:sp>
          <p:nvSpPr>
            <p:cNvPr id="23" name="任意多边形: 形状 192">
              <a:extLst>
                <a:ext uri="{FF2B5EF4-FFF2-40B4-BE49-F238E27FC236}">
                  <a16:creationId xmlns:a16="http://schemas.microsoft.com/office/drawing/2014/main" id="{1E262B83-48A2-77ED-8333-482E85C8FCA8}"/>
                </a:ext>
              </a:extLst>
            </p:cNvPr>
            <p:cNvSpPr/>
            <p:nvPr/>
          </p:nvSpPr>
          <p:spPr>
            <a:xfrm>
              <a:off x="6938023" y="1250288"/>
              <a:ext cx="261675" cy="176506"/>
            </a:xfrm>
            <a:custGeom>
              <a:avLst/>
              <a:gdLst>
                <a:gd name="connsiteX0" fmla="*/ 98909 w 261675"/>
                <a:gd name="connsiteY0" fmla="*/ 176323 h 176506"/>
                <a:gd name="connsiteX1" fmla="*/ 73993 w 261675"/>
                <a:gd name="connsiteY1" fmla="*/ 166085 h 176506"/>
                <a:gd name="connsiteX2" fmla="*/ 5538 w 261675"/>
                <a:gd name="connsiteY2" fmla="*/ 97938 h 176506"/>
                <a:gd name="connsiteX3" fmla="*/ 6120 w 261675"/>
                <a:gd name="connsiteY3" fmla="*/ 69599 h 176506"/>
                <a:gd name="connsiteX4" fmla="*/ 33814 w 261675"/>
                <a:gd name="connsiteY4" fmla="*/ 69538 h 176506"/>
                <a:gd name="connsiteX5" fmla="*/ 98816 w 261675"/>
                <a:gd name="connsiteY5" fmla="*/ 134293 h 176506"/>
                <a:gd name="connsiteX6" fmla="*/ 227742 w 261675"/>
                <a:gd name="connsiteY6" fmla="*/ 5368 h 176506"/>
                <a:gd name="connsiteX7" fmla="*/ 256080 w 261675"/>
                <a:gd name="connsiteY7" fmla="*/ 6015 h 176506"/>
                <a:gd name="connsiteX8" fmla="*/ 256080 w 261675"/>
                <a:gd name="connsiteY8" fmla="*/ 33706 h 176506"/>
                <a:gd name="connsiteX9" fmla="*/ 123886 w 261675"/>
                <a:gd name="connsiteY9" fmla="*/ 166085 h 176506"/>
                <a:gd name="connsiteX10" fmla="*/ 98909 w 261675"/>
                <a:gd name="connsiteY10" fmla="*/ 176323 h 17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675" h="176506">
                  <a:moveTo>
                    <a:pt x="98909" y="176323"/>
                  </a:moveTo>
                  <a:cubicBezTo>
                    <a:pt x="89575" y="176344"/>
                    <a:pt x="80617" y="172663"/>
                    <a:pt x="73993" y="166085"/>
                  </a:cubicBezTo>
                  <a:lnTo>
                    <a:pt x="5538" y="97938"/>
                  </a:lnTo>
                  <a:cubicBezTo>
                    <a:pt x="-2128" y="89951"/>
                    <a:pt x="-1866" y="77262"/>
                    <a:pt x="6120" y="69599"/>
                  </a:cubicBezTo>
                  <a:cubicBezTo>
                    <a:pt x="13851" y="62177"/>
                    <a:pt x="26050" y="62152"/>
                    <a:pt x="33814" y="69538"/>
                  </a:cubicBezTo>
                  <a:lnTo>
                    <a:pt x="98816" y="134293"/>
                  </a:lnTo>
                  <a:lnTo>
                    <a:pt x="227742" y="5368"/>
                  </a:lnTo>
                  <a:cubicBezTo>
                    <a:pt x="235747" y="-2279"/>
                    <a:pt x="248433" y="-1990"/>
                    <a:pt x="256080" y="6015"/>
                  </a:cubicBezTo>
                  <a:cubicBezTo>
                    <a:pt x="263481" y="13761"/>
                    <a:pt x="263481" y="25960"/>
                    <a:pt x="256080" y="33706"/>
                  </a:cubicBezTo>
                  <a:lnTo>
                    <a:pt x="123886" y="166085"/>
                  </a:lnTo>
                  <a:cubicBezTo>
                    <a:pt x="117250" y="172681"/>
                    <a:pt x="108265" y="176363"/>
                    <a:pt x="98909" y="176323"/>
                  </a:cubicBezTo>
                  <a:close/>
                </a:path>
              </a:pathLst>
            </a:custGeom>
            <a:grpFill/>
            <a:ln w="3083" cap="flat">
              <a:noFill/>
              <a:prstDash val="solid"/>
              <a:miter/>
            </a:ln>
          </p:spPr>
          <p:txBody>
            <a:bodyPr rtlCol="0" anchor="ctr"/>
            <a:lstStyle/>
            <a:p>
              <a:endParaRPr lang="zh-CN" altLang="en-US" sz="1200"/>
            </a:p>
          </p:txBody>
        </p:sp>
      </p:grpSp>
      <p:sp>
        <p:nvSpPr>
          <p:cNvPr id="7" name="文本框 6">
            <a:extLst>
              <a:ext uri="{FF2B5EF4-FFF2-40B4-BE49-F238E27FC236}">
                <a16:creationId xmlns:a16="http://schemas.microsoft.com/office/drawing/2014/main" id="{7013EFB1-4741-A60E-CB07-9FBF00FFC3B9}"/>
              </a:ext>
            </a:extLst>
          </p:cNvPr>
          <p:cNvSpPr txBox="1"/>
          <p:nvPr/>
        </p:nvSpPr>
        <p:spPr>
          <a:xfrm>
            <a:off x="5781799" y="4560684"/>
            <a:ext cx="1025922" cy="246221"/>
          </a:xfrm>
          <a:prstGeom prst="rect">
            <a:avLst/>
          </a:prstGeom>
          <a:noFill/>
        </p:spPr>
        <p:txBody>
          <a:bodyPr wrap="none" lIns="0" tIns="0" rIns="0" bIns="0" rtlCol="0" anchor="t">
            <a:spAutoFit/>
          </a:bodyPr>
          <a:lstStyle/>
          <a:p>
            <a:pPr algn="ctr"/>
            <a:r>
              <a:rPr lang="zh-CN" altLang="en-US" sz="1600" dirty="0">
                <a:gradFill>
                  <a:gsLst>
                    <a:gs pos="100000">
                      <a:schemeClr val="accent1">
                        <a:lumMod val="75000"/>
                      </a:schemeClr>
                    </a:gs>
                    <a:gs pos="0">
                      <a:schemeClr val="accent1"/>
                    </a:gs>
                  </a:gsLst>
                  <a:lin ang="5400000" scaled="0"/>
                </a:gradFill>
                <a:latin typeface="+mj-ea"/>
                <a:ea typeface="+mj-ea"/>
              </a:rPr>
              <a:t>关键词标题</a:t>
            </a:r>
          </a:p>
        </p:txBody>
      </p:sp>
      <p:sp>
        <p:nvSpPr>
          <p:cNvPr id="8" name="文本框 7">
            <a:extLst>
              <a:ext uri="{FF2B5EF4-FFF2-40B4-BE49-F238E27FC236}">
                <a16:creationId xmlns:a16="http://schemas.microsoft.com/office/drawing/2014/main" id="{B6216C88-44EB-15B5-65C9-0521B7AD917C}"/>
              </a:ext>
            </a:extLst>
          </p:cNvPr>
          <p:cNvSpPr txBox="1"/>
          <p:nvPr/>
        </p:nvSpPr>
        <p:spPr>
          <a:xfrm>
            <a:off x="5659804" y="4856073"/>
            <a:ext cx="1269913" cy="616707"/>
          </a:xfrm>
          <a:prstGeom prst="rect">
            <a:avLst/>
          </a:prstGeom>
          <a:noFill/>
        </p:spPr>
        <p:txBody>
          <a:bodyPr wrap="square" lIns="0" tIns="0" rIns="0" bIns="0" rtlCol="0" anchor="t">
            <a:spAutoFit/>
          </a:bodyPr>
          <a:lstStyle/>
          <a:p>
            <a:pPr algn="ctr">
              <a:lnSpc>
                <a:spcPct val="130000"/>
              </a:lnSpc>
            </a:pPr>
            <a:r>
              <a:rPr lang="zh-CN" altLang="en-US" sz="1050" dirty="0">
                <a:solidFill>
                  <a:schemeClr val="tx1">
                    <a:lumMod val="75000"/>
                    <a:lumOff val="25000"/>
                  </a:schemeClr>
                </a:solidFill>
                <a:latin typeface="+mn-ea"/>
              </a:rPr>
              <a:t>在这里输入你的正文阐述与关键词标题相关的具体内容</a:t>
            </a:r>
            <a:endParaRPr lang="zh-CN" altLang="en-US" sz="1050" b="0" dirty="0">
              <a:solidFill>
                <a:schemeClr val="tx1">
                  <a:lumMod val="75000"/>
                  <a:lumOff val="25000"/>
                </a:schemeClr>
              </a:solidFill>
              <a:effectLst/>
              <a:latin typeface="+mn-ea"/>
            </a:endParaRPr>
          </a:p>
        </p:txBody>
      </p:sp>
      <p:sp>
        <p:nvSpPr>
          <p:cNvPr id="9" name="圆角矩形 28">
            <a:extLst>
              <a:ext uri="{FF2B5EF4-FFF2-40B4-BE49-F238E27FC236}">
                <a16:creationId xmlns:a16="http://schemas.microsoft.com/office/drawing/2014/main" id="{474DBA4E-357F-0E7F-CC3D-3E570D06A3AF}"/>
              </a:ext>
            </a:extLst>
          </p:cNvPr>
          <p:cNvSpPr/>
          <p:nvPr/>
        </p:nvSpPr>
        <p:spPr>
          <a:xfrm>
            <a:off x="7580486" y="3797850"/>
            <a:ext cx="1869778" cy="1869778"/>
          </a:xfrm>
          <a:prstGeom prst="roundRect">
            <a:avLst>
              <a:gd name="adj" fmla="val 6586"/>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reflection stA="34000" endPos="2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0" name="文本框 9">
            <a:extLst>
              <a:ext uri="{FF2B5EF4-FFF2-40B4-BE49-F238E27FC236}">
                <a16:creationId xmlns:a16="http://schemas.microsoft.com/office/drawing/2014/main" id="{2D22CAA4-DAB4-C603-279E-010161D603AE}"/>
              </a:ext>
            </a:extLst>
          </p:cNvPr>
          <p:cNvSpPr txBox="1"/>
          <p:nvPr/>
        </p:nvSpPr>
        <p:spPr>
          <a:xfrm>
            <a:off x="8002414" y="4560684"/>
            <a:ext cx="1025922" cy="246221"/>
          </a:xfrm>
          <a:prstGeom prst="rect">
            <a:avLst/>
          </a:prstGeom>
          <a:noFill/>
        </p:spPr>
        <p:txBody>
          <a:bodyPr wrap="none" lIns="0" tIns="0" rIns="0" bIns="0" rtlCol="0" anchor="t">
            <a:spAutoFit/>
          </a:bodyPr>
          <a:lstStyle>
            <a:defPPr>
              <a:defRPr lang="zh-CN"/>
            </a:defPPr>
            <a:lvl1pPr algn="ctr">
              <a:defRPr sz="1600">
                <a:gradFill>
                  <a:gsLst>
                    <a:gs pos="100000">
                      <a:schemeClr val="accent1">
                        <a:lumMod val="75000"/>
                      </a:schemeClr>
                    </a:gs>
                    <a:gs pos="0">
                      <a:schemeClr val="accent1"/>
                    </a:gs>
                  </a:gsLst>
                  <a:lin ang="5400000" scaled="0"/>
                </a:gradFill>
                <a:latin typeface="+mj-ea"/>
                <a:ea typeface="+mj-ea"/>
              </a:defRPr>
            </a:lvl1pPr>
          </a:lstStyle>
          <a:p>
            <a:r>
              <a:rPr lang="zh-CN" altLang="en-US" dirty="0"/>
              <a:t>关键词标题</a:t>
            </a:r>
          </a:p>
        </p:txBody>
      </p:sp>
      <p:sp>
        <p:nvSpPr>
          <p:cNvPr id="11" name="文本框 10">
            <a:extLst>
              <a:ext uri="{FF2B5EF4-FFF2-40B4-BE49-F238E27FC236}">
                <a16:creationId xmlns:a16="http://schemas.microsoft.com/office/drawing/2014/main" id="{44B933C7-98BB-B61B-9F6B-98280E3C5CB3}"/>
              </a:ext>
            </a:extLst>
          </p:cNvPr>
          <p:cNvSpPr txBox="1"/>
          <p:nvPr/>
        </p:nvSpPr>
        <p:spPr>
          <a:xfrm>
            <a:off x="7880419" y="4856072"/>
            <a:ext cx="1269913" cy="616707"/>
          </a:xfrm>
          <a:prstGeom prst="rect">
            <a:avLst/>
          </a:prstGeom>
          <a:noFill/>
        </p:spPr>
        <p:txBody>
          <a:bodyPr wrap="square" lIns="0" tIns="0" rIns="0" bIns="0" rtlCol="0" anchor="t">
            <a:spAutoFit/>
          </a:bodyPr>
          <a:lstStyle/>
          <a:p>
            <a:pPr algn="ctr">
              <a:lnSpc>
                <a:spcPct val="130000"/>
              </a:lnSpc>
            </a:pPr>
            <a:r>
              <a:rPr lang="zh-CN" altLang="en-US" sz="1050" dirty="0">
                <a:latin typeface="+mn-ea"/>
              </a:rPr>
              <a:t>在这里输入你的正文阐述与关键词标题相关的具体内容</a:t>
            </a:r>
            <a:endParaRPr lang="zh-CN" altLang="en-US" sz="1050" b="0" dirty="0">
              <a:effectLst/>
              <a:latin typeface="+mn-ea"/>
            </a:endParaRPr>
          </a:p>
        </p:txBody>
      </p:sp>
      <p:grpSp>
        <p:nvGrpSpPr>
          <p:cNvPr id="12" name="组合 11">
            <a:extLst>
              <a:ext uri="{FF2B5EF4-FFF2-40B4-BE49-F238E27FC236}">
                <a16:creationId xmlns:a16="http://schemas.microsoft.com/office/drawing/2014/main" id="{040D5453-7B40-D5E4-AC24-6542FB893318}"/>
              </a:ext>
            </a:extLst>
          </p:cNvPr>
          <p:cNvGrpSpPr/>
          <p:nvPr/>
        </p:nvGrpSpPr>
        <p:grpSpPr>
          <a:xfrm>
            <a:off x="8310260" y="4063762"/>
            <a:ext cx="410231" cy="334775"/>
            <a:chOff x="6777312" y="2111831"/>
            <a:chExt cx="581284" cy="474365"/>
          </a:xfrm>
          <a:solidFill>
            <a:schemeClr val="accent1"/>
          </a:solidFill>
        </p:grpSpPr>
        <p:sp>
          <p:nvSpPr>
            <p:cNvPr id="20" name="任意多边形: 形状 204">
              <a:extLst>
                <a:ext uri="{FF2B5EF4-FFF2-40B4-BE49-F238E27FC236}">
                  <a16:creationId xmlns:a16="http://schemas.microsoft.com/office/drawing/2014/main" id="{6CEE7C3B-BD39-1FAB-F2C6-64EF980E693B}"/>
                </a:ext>
              </a:extLst>
            </p:cNvPr>
            <p:cNvSpPr/>
            <p:nvPr/>
          </p:nvSpPr>
          <p:spPr>
            <a:xfrm>
              <a:off x="6860194" y="2546110"/>
              <a:ext cx="411814" cy="40086"/>
            </a:xfrm>
            <a:custGeom>
              <a:avLst/>
              <a:gdLst>
                <a:gd name="connsiteX0" fmla="*/ 391726 w 411814"/>
                <a:gd name="connsiteY0" fmla="*/ -183 h 40086"/>
                <a:gd name="connsiteX1" fmla="*/ 19998 w 411814"/>
                <a:gd name="connsiteY1" fmla="*/ -183 h 40086"/>
                <a:gd name="connsiteX2" fmla="*/ -45 w 411814"/>
                <a:gd name="connsiteY2" fmla="*/ 19860 h 40086"/>
                <a:gd name="connsiteX3" fmla="*/ 19998 w 411814"/>
                <a:gd name="connsiteY3" fmla="*/ 39904 h 40086"/>
                <a:gd name="connsiteX4" fmla="*/ 391726 w 411814"/>
                <a:gd name="connsiteY4" fmla="*/ 39904 h 40086"/>
                <a:gd name="connsiteX5" fmla="*/ 411770 w 411814"/>
                <a:gd name="connsiteY5" fmla="*/ 19860 h 40086"/>
                <a:gd name="connsiteX6" fmla="*/ 391726 w 411814"/>
                <a:gd name="connsiteY6" fmla="*/ -183 h 4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814" h="40086">
                  <a:moveTo>
                    <a:pt x="391726" y="-183"/>
                  </a:moveTo>
                  <a:lnTo>
                    <a:pt x="19998" y="-183"/>
                  </a:lnTo>
                  <a:cubicBezTo>
                    <a:pt x="8928" y="-183"/>
                    <a:pt x="-45" y="8790"/>
                    <a:pt x="-45" y="19860"/>
                  </a:cubicBezTo>
                  <a:cubicBezTo>
                    <a:pt x="-45" y="30930"/>
                    <a:pt x="8928" y="39904"/>
                    <a:pt x="19998" y="39904"/>
                  </a:cubicBezTo>
                  <a:lnTo>
                    <a:pt x="391726" y="39904"/>
                  </a:lnTo>
                  <a:cubicBezTo>
                    <a:pt x="402797" y="39904"/>
                    <a:pt x="411770" y="30930"/>
                    <a:pt x="411770" y="19860"/>
                  </a:cubicBezTo>
                  <a:cubicBezTo>
                    <a:pt x="411770" y="8790"/>
                    <a:pt x="402797" y="-183"/>
                    <a:pt x="391726" y="-183"/>
                  </a:cubicBezTo>
                  <a:close/>
                </a:path>
              </a:pathLst>
            </a:custGeom>
            <a:grpFill/>
            <a:ln w="3083" cap="flat">
              <a:noFill/>
              <a:prstDash val="solid"/>
              <a:miter/>
            </a:ln>
          </p:spPr>
          <p:txBody>
            <a:bodyPr rtlCol="0" anchor="ctr"/>
            <a:lstStyle/>
            <a:p>
              <a:pPr algn="ctr"/>
              <a:endParaRPr lang="zh-CN" altLang="en-US" sz="1200">
                <a:solidFill>
                  <a:schemeClr val="bg1"/>
                </a:solidFill>
              </a:endParaRPr>
            </a:p>
          </p:txBody>
        </p:sp>
        <p:sp>
          <p:nvSpPr>
            <p:cNvPr id="21" name="任意多边形: 形状 205">
              <a:extLst>
                <a:ext uri="{FF2B5EF4-FFF2-40B4-BE49-F238E27FC236}">
                  <a16:creationId xmlns:a16="http://schemas.microsoft.com/office/drawing/2014/main" id="{9E1FC04D-D548-8D98-7E56-D4FDAA2C0659}"/>
                </a:ext>
              </a:extLst>
            </p:cNvPr>
            <p:cNvSpPr/>
            <p:nvPr/>
          </p:nvSpPr>
          <p:spPr>
            <a:xfrm>
              <a:off x="6777312" y="2111831"/>
              <a:ext cx="581284" cy="394439"/>
            </a:xfrm>
            <a:custGeom>
              <a:avLst/>
              <a:gdLst>
                <a:gd name="connsiteX0" fmla="*/ 581240 w 581284"/>
                <a:gd name="connsiteY0" fmla="*/ 115745 h 394439"/>
                <a:gd name="connsiteX1" fmla="*/ 540367 w 581284"/>
                <a:gd name="connsiteY1" fmla="*/ 74718 h 394439"/>
                <a:gd name="connsiteX2" fmla="*/ 499339 w 581284"/>
                <a:gd name="connsiteY2" fmla="*/ 115591 h 394439"/>
                <a:gd name="connsiteX3" fmla="*/ 502762 w 581284"/>
                <a:gd name="connsiteY3" fmla="*/ 132057 h 394439"/>
                <a:gd name="connsiteX4" fmla="*/ 373806 w 581284"/>
                <a:gd name="connsiteY4" fmla="*/ 218676 h 394439"/>
                <a:gd name="connsiteX5" fmla="*/ 314848 w 581284"/>
                <a:gd name="connsiteY5" fmla="*/ 72359 h 394439"/>
                <a:gd name="connsiteX6" fmla="*/ 320383 w 581284"/>
                <a:gd name="connsiteY6" fmla="*/ 14711 h 394439"/>
                <a:gd name="connsiteX7" fmla="*/ 262735 w 581284"/>
                <a:gd name="connsiteY7" fmla="*/ 9176 h 394439"/>
                <a:gd name="connsiteX8" fmla="*/ 257200 w 581284"/>
                <a:gd name="connsiteY8" fmla="*/ 66824 h 394439"/>
                <a:gd name="connsiteX9" fmla="*/ 262735 w 581284"/>
                <a:gd name="connsiteY9" fmla="*/ 72359 h 394439"/>
                <a:gd name="connsiteX10" fmla="*/ 203745 w 581284"/>
                <a:gd name="connsiteY10" fmla="*/ 218552 h 394439"/>
                <a:gd name="connsiteX11" fmla="*/ 77564 w 581284"/>
                <a:gd name="connsiteY11" fmla="*/ 134031 h 394439"/>
                <a:gd name="connsiteX12" fmla="*/ 59023 w 581284"/>
                <a:gd name="connsiteY12" fmla="*/ 79214 h 394439"/>
                <a:gd name="connsiteX13" fmla="*/ 4203 w 581284"/>
                <a:gd name="connsiteY13" fmla="*/ 97756 h 394439"/>
                <a:gd name="connsiteX14" fmla="*/ 22747 w 581284"/>
                <a:gd name="connsiteY14" fmla="*/ 152573 h 394439"/>
                <a:gd name="connsiteX15" fmla="*/ 29245 w 581284"/>
                <a:gd name="connsiteY15" fmla="*/ 155123 h 394439"/>
                <a:gd name="connsiteX16" fmla="*/ 74604 w 581284"/>
                <a:gd name="connsiteY16" fmla="*/ 359134 h 394439"/>
                <a:gd name="connsiteX17" fmla="*/ 118391 w 581284"/>
                <a:gd name="connsiteY17" fmla="*/ 394256 h 394439"/>
                <a:gd name="connsiteX18" fmla="*/ 459191 w 581284"/>
                <a:gd name="connsiteY18" fmla="*/ 394256 h 394439"/>
                <a:gd name="connsiteX19" fmla="*/ 502947 w 581284"/>
                <a:gd name="connsiteY19" fmla="*/ 359134 h 394439"/>
                <a:gd name="connsiteX20" fmla="*/ 548122 w 581284"/>
                <a:gd name="connsiteY20" fmla="*/ 155894 h 394439"/>
                <a:gd name="connsiteX21" fmla="*/ 581240 w 581284"/>
                <a:gd name="connsiteY21" fmla="*/ 115745 h 394439"/>
                <a:gd name="connsiteX22" fmla="*/ 540290 w 581284"/>
                <a:gd name="connsiteY22" fmla="*/ 114882 h 394439"/>
                <a:gd name="connsiteX23" fmla="*/ 541153 w 581284"/>
                <a:gd name="connsiteY23" fmla="*/ 115745 h 394439"/>
                <a:gd name="connsiteX24" fmla="*/ 540290 w 581284"/>
                <a:gd name="connsiteY24" fmla="*/ 116609 h 394439"/>
                <a:gd name="connsiteX25" fmla="*/ 539426 w 581284"/>
                <a:gd name="connsiteY25" fmla="*/ 115745 h 394439"/>
                <a:gd name="connsiteX26" fmla="*/ 540290 w 581284"/>
                <a:gd name="connsiteY26" fmla="*/ 114882 h 394439"/>
                <a:gd name="connsiteX27" fmla="*/ 288791 w 581284"/>
                <a:gd name="connsiteY27" fmla="*/ 40074 h 394439"/>
                <a:gd name="connsiteX28" fmla="*/ 289655 w 581284"/>
                <a:gd name="connsiteY28" fmla="*/ 40937 h 394439"/>
                <a:gd name="connsiteX29" fmla="*/ 289346 w 581284"/>
                <a:gd name="connsiteY29" fmla="*/ 41461 h 394439"/>
                <a:gd name="connsiteX30" fmla="*/ 288205 w 581284"/>
                <a:gd name="connsiteY30" fmla="*/ 41461 h 394439"/>
                <a:gd name="connsiteX31" fmla="*/ 287928 w 581284"/>
                <a:gd name="connsiteY31" fmla="*/ 40937 h 394439"/>
                <a:gd name="connsiteX32" fmla="*/ 288791 w 581284"/>
                <a:gd name="connsiteY32" fmla="*/ 40074 h 394439"/>
                <a:gd name="connsiteX33" fmla="*/ 40901 w 581284"/>
                <a:gd name="connsiteY33" fmla="*/ 114882 h 394439"/>
                <a:gd name="connsiteX34" fmla="*/ 41912 w 581284"/>
                <a:gd name="connsiteY34" fmla="*/ 115566 h 394439"/>
                <a:gd name="connsiteX35" fmla="*/ 41224 w 581284"/>
                <a:gd name="connsiteY35" fmla="*/ 116578 h 394439"/>
                <a:gd name="connsiteX36" fmla="*/ 40901 w 581284"/>
                <a:gd name="connsiteY36" fmla="*/ 116578 h 394439"/>
                <a:gd name="connsiteX37" fmla="*/ 40216 w 581284"/>
                <a:gd name="connsiteY37" fmla="*/ 115566 h 394439"/>
                <a:gd name="connsiteX38" fmla="*/ 40901 w 581284"/>
                <a:gd name="connsiteY38" fmla="*/ 114882 h 394439"/>
                <a:gd name="connsiteX39" fmla="*/ 463816 w 581284"/>
                <a:gd name="connsiteY39" fmla="*/ 350438 h 394439"/>
                <a:gd name="connsiteX40" fmla="*/ 459191 w 581284"/>
                <a:gd name="connsiteY40" fmla="*/ 354169 h 394439"/>
                <a:gd name="connsiteX41" fmla="*/ 118391 w 581284"/>
                <a:gd name="connsiteY41" fmla="*/ 354169 h 394439"/>
                <a:gd name="connsiteX42" fmla="*/ 113735 w 581284"/>
                <a:gd name="connsiteY42" fmla="*/ 350438 h 394439"/>
                <a:gd name="connsiteX43" fmla="*/ 76146 w 581284"/>
                <a:gd name="connsiteY43" fmla="*/ 181241 h 394439"/>
                <a:gd name="connsiteX44" fmla="*/ 194001 w 581284"/>
                <a:gd name="connsiteY44" fmla="*/ 260459 h 394439"/>
                <a:gd name="connsiteX45" fmla="*/ 231815 w 581284"/>
                <a:gd name="connsiteY45" fmla="*/ 254180 h 394439"/>
                <a:gd name="connsiteX46" fmla="*/ 235075 w 581284"/>
                <a:gd name="connsiteY46" fmla="*/ 248124 h 394439"/>
                <a:gd name="connsiteX47" fmla="*/ 288791 w 581284"/>
                <a:gd name="connsiteY47" fmla="*/ 114974 h 394439"/>
                <a:gd name="connsiteX48" fmla="*/ 342477 w 581284"/>
                <a:gd name="connsiteY48" fmla="*/ 248124 h 394439"/>
                <a:gd name="connsiteX49" fmla="*/ 377546 w 581284"/>
                <a:gd name="connsiteY49" fmla="*/ 263709 h 394439"/>
                <a:gd name="connsiteX50" fmla="*/ 383581 w 581284"/>
                <a:gd name="connsiteY50" fmla="*/ 260459 h 394439"/>
                <a:gd name="connsiteX51" fmla="*/ 501436 w 581284"/>
                <a:gd name="connsiteY51" fmla="*/ 181272 h 39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1284" h="394439">
                  <a:moveTo>
                    <a:pt x="581240" y="115745"/>
                  </a:moveTo>
                  <a:cubicBezTo>
                    <a:pt x="581283" y="93130"/>
                    <a:pt x="562982" y="74761"/>
                    <a:pt x="540367" y="74718"/>
                  </a:cubicBezTo>
                  <a:cubicBezTo>
                    <a:pt x="517752" y="74675"/>
                    <a:pt x="499383" y="92976"/>
                    <a:pt x="499339" y="115591"/>
                  </a:cubicBezTo>
                  <a:cubicBezTo>
                    <a:pt x="499330" y="121259"/>
                    <a:pt x="500496" y="126865"/>
                    <a:pt x="502762" y="132057"/>
                  </a:cubicBezTo>
                  <a:lnTo>
                    <a:pt x="373806" y="218676"/>
                  </a:lnTo>
                  <a:lnTo>
                    <a:pt x="314848" y="72359"/>
                  </a:lnTo>
                  <a:cubicBezTo>
                    <a:pt x="332295" y="57968"/>
                    <a:pt x="334774" y="32158"/>
                    <a:pt x="320383" y="14711"/>
                  </a:cubicBezTo>
                  <a:cubicBezTo>
                    <a:pt x="305991" y="-2736"/>
                    <a:pt x="280182" y="-5212"/>
                    <a:pt x="262735" y="9176"/>
                  </a:cubicBezTo>
                  <a:cubicBezTo>
                    <a:pt x="245288" y="23567"/>
                    <a:pt x="242808" y="49377"/>
                    <a:pt x="257200" y="66824"/>
                  </a:cubicBezTo>
                  <a:cubicBezTo>
                    <a:pt x="258865" y="68841"/>
                    <a:pt x="260718" y="70694"/>
                    <a:pt x="262735" y="72359"/>
                  </a:cubicBezTo>
                  <a:lnTo>
                    <a:pt x="203745" y="218552"/>
                  </a:lnTo>
                  <a:lnTo>
                    <a:pt x="77564" y="134031"/>
                  </a:lnTo>
                  <a:cubicBezTo>
                    <a:pt x="87580" y="113772"/>
                    <a:pt x="79279" y="89229"/>
                    <a:pt x="59023" y="79214"/>
                  </a:cubicBezTo>
                  <a:cubicBezTo>
                    <a:pt x="38764" y="69198"/>
                    <a:pt x="14221" y="77499"/>
                    <a:pt x="4203" y="97756"/>
                  </a:cubicBezTo>
                  <a:cubicBezTo>
                    <a:pt x="-5813" y="118015"/>
                    <a:pt x="2488" y="142557"/>
                    <a:pt x="22747" y="152573"/>
                  </a:cubicBezTo>
                  <a:cubicBezTo>
                    <a:pt x="24835" y="153609"/>
                    <a:pt x="27009" y="154460"/>
                    <a:pt x="29245" y="155123"/>
                  </a:cubicBezTo>
                  <a:lnTo>
                    <a:pt x="74604" y="359134"/>
                  </a:lnTo>
                  <a:cubicBezTo>
                    <a:pt x="79076" y="379714"/>
                    <a:pt x="97333" y="394358"/>
                    <a:pt x="118391" y="394256"/>
                  </a:cubicBezTo>
                  <a:lnTo>
                    <a:pt x="459191" y="394256"/>
                  </a:lnTo>
                  <a:cubicBezTo>
                    <a:pt x="480243" y="394355"/>
                    <a:pt x="498488" y="379708"/>
                    <a:pt x="502947" y="359134"/>
                  </a:cubicBezTo>
                  <a:lnTo>
                    <a:pt x="548122" y="155894"/>
                  </a:lnTo>
                  <a:cubicBezTo>
                    <a:pt x="567333" y="152138"/>
                    <a:pt x="581206" y="135320"/>
                    <a:pt x="581240" y="115745"/>
                  </a:cubicBezTo>
                  <a:close/>
                  <a:moveTo>
                    <a:pt x="540290" y="114882"/>
                  </a:moveTo>
                  <a:cubicBezTo>
                    <a:pt x="540768" y="114882"/>
                    <a:pt x="541153" y="115267"/>
                    <a:pt x="541153" y="115745"/>
                  </a:cubicBezTo>
                  <a:cubicBezTo>
                    <a:pt x="541153" y="116223"/>
                    <a:pt x="540768" y="116609"/>
                    <a:pt x="540290" y="116609"/>
                  </a:cubicBezTo>
                  <a:cubicBezTo>
                    <a:pt x="539812" y="116609"/>
                    <a:pt x="539426" y="116223"/>
                    <a:pt x="539426" y="115745"/>
                  </a:cubicBezTo>
                  <a:cubicBezTo>
                    <a:pt x="539426" y="115267"/>
                    <a:pt x="539812" y="114882"/>
                    <a:pt x="540290" y="114882"/>
                  </a:cubicBezTo>
                  <a:close/>
                  <a:moveTo>
                    <a:pt x="288791" y="40074"/>
                  </a:moveTo>
                  <a:cubicBezTo>
                    <a:pt x="289260" y="40089"/>
                    <a:pt x="289639" y="40468"/>
                    <a:pt x="289655" y="40937"/>
                  </a:cubicBezTo>
                  <a:cubicBezTo>
                    <a:pt x="289664" y="41159"/>
                    <a:pt x="289544" y="41363"/>
                    <a:pt x="289346" y="41461"/>
                  </a:cubicBezTo>
                  <a:lnTo>
                    <a:pt x="288205" y="41461"/>
                  </a:lnTo>
                  <a:cubicBezTo>
                    <a:pt x="288023" y="41350"/>
                    <a:pt x="287918" y="41150"/>
                    <a:pt x="287928" y="40937"/>
                  </a:cubicBezTo>
                  <a:cubicBezTo>
                    <a:pt x="287943" y="40468"/>
                    <a:pt x="288322" y="40089"/>
                    <a:pt x="288791" y="40074"/>
                  </a:cubicBezTo>
                  <a:close/>
                  <a:moveTo>
                    <a:pt x="40901" y="114882"/>
                  </a:moveTo>
                  <a:cubicBezTo>
                    <a:pt x="41369" y="114792"/>
                    <a:pt x="41822" y="115098"/>
                    <a:pt x="41912" y="115566"/>
                  </a:cubicBezTo>
                  <a:cubicBezTo>
                    <a:pt x="42001" y="116035"/>
                    <a:pt x="41693" y="116488"/>
                    <a:pt x="41224" y="116578"/>
                  </a:cubicBezTo>
                  <a:cubicBezTo>
                    <a:pt x="41119" y="116599"/>
                    <a:pt x="41008" y="116599"/>
                    <a:pt x="40901" y="116578"/>
                  </a:cubicBezTo>
                  <a:cubicBezTo>
                    <a:pt x="40432" y="116488"/>
                    <a:pt x="40127" y="116035"/>
                    <a:pt x="40216" y="115566"/>
                  </a:cubicBezTo>
                  <a:cubicBezTo>
                    <a:pt x="40281" y="115221"/>
                    <a:pt x="40552" y="114950"/>
                    <a:pt x="40901" y="114882"/>
                  </a:cubicBezTo>
                  <a:close/>
                  <a:moveTo>
                    <a:pt x="463816" y="350438"/>
                  </a:moveTo>
                  <a:cubicBezTo>
                    <a:pt x="463351" y="352618"/>
                    <a:pt x="461420" y="354176"/>
                    <a:pt x="459191" y="354169"/>
                  </a:cubicBezTo>
                  <a:lnTo>
                    <a:pt x="118391" y="354169"/>
                  </a:lnTo>
                  <a:cubicBezTo>
                    <a:pt x="116150" y="354191"/>
                    <a:pt x="114204" y="352631"/>
                    <a:pt x="113735" y="350438"/>
                  </a:cubicBezTo>
                  <a:lnTo>
                    <a:pt x="76146" y="181241"/>
                  </a:lnTo>
                  <a:lnTo>
                    <a:pt x="194001" y="260459"/>
                  </a:lnTo>
                  <a:cubicBezTo>
                    <a:pt x="206178" y="269167"/>
                    <a:pt x="223107" y="266358"/>
                    <a:pt x="231815" y="254180"/>
                  </a:cubicBezTo>
                  <a:cubicBezTo>
                    <a:pt x="233154" y="252309"/>
                    <a:pt x="234252" y="250274"/>
                    <a:pt x="235075" y="248124"/>
                  </a:cubicBezTo>
                  <a:lnTo>
                    <a:pt x="288791" y="114974"/>
                  </a:lnTo>
                  <a:lnTo>
                    <a:pt x="342477" y="248124"/>
                  </a:lnTo>
                  <a:cubicBezTo>
                    <a:pt x="347857" y="262111"/>
                    <a:pt x="363559" y="269090"/>
                    <a:pt x="377546" y="263709"/>
                  </a:cubicBezTo>
                  <a:cubicBezTo>
                    <a:pt x="379686" y="262885"/>
                    <a:pt x="381715" y="261794"/>
                    <a:pt x="383581" y="260459"/>
                  </a:cubicBezTo>
                  <a:lnTo>
                    <a:pt x="501436" y="181272"/>
                  </a:lnTo>
                  <a:close/>
                </a:path>
              </a:pathLst>
            </a:custGeom>
            <a:grpFill/>
            <a:ln w="3083" cap="flat">
              <a:noFill/>
              <a:prstDash val="solid"/>
              <a:miter/>
            </a:ln>
          </p:spPr>
          <p:txBody>
            <a:bodyPr rtlCol="0" anchor="ctr"/>
            <a:lstStyle/>
            <a:p>
              <a:pPr algn="ctr"/>
              <a:endParaRPr lang="zh-CN" altLang="en-US" sz="1200">
                <a:solidFill>
                  <a:schemeClr val="bg1"/>
                </a:solidFill>
              </a:endParaRPr>
            </a:p>
          </p:txBody>
        </p:sp>
      </p:grpSp>
      <p:sp>
        <p:nvSpPr>
          <p:cNvPr id="13" name="圆角矩形 35">
            <a:extLst>
              <a:ext uri="{FF2B5EF4-FFF2-40B4-BE49-F238E27FC236}">
                <a16:creationId xmlns:a16="http://schemas.microsoft.com/office/drawing/2014/main" id="{83A2E9B2-2834-FA7E-ADF6-E78F80EB7A37}"/>
              </a:ext>
            </a:extLst>
          </p:cNvPr>
          <p:cNvSpPr/>
          <p:nvPr/>
        </p:nvSpPr>
        <p:spPr>
          <a:xfrm>
            <a:off x="9835134" y="3797850"/>
            <a:ext cx="1869778" cy="1869778"/>
          </a:xfrm>
          <a:prstGeom prst="roundRect">
            <a:avLst>
              <a:gd name="adj" fmla="val 6586"/>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reflection stA="34000" endPos="2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4" name="文本框 13">
            <a:extLst>
              <a:ext uri="{FF2B5EF4-FFF2-40B4-BE49-F238E27FC236}">
                <a16:creationId xmlns:a16="http://schemas.microsoft.com/office/drawing/2014/main" id="{D10DC81E-A92E-F6DF-D0B2-AB0B759602C0}"/>
              </a:ext>
            </a:extLst>
          </p:cNvPr>
          <p:cNvSpPr txBox="1"/>
          <p:nvPr/>
        </p:nvSpPr>
        <p:spPr>
          <a:xfrm>
            <a:off x="10257062" y="4560684"/>
            <a:ext cx="1025922" cy="246221"/>
          </a:xfrm>
          <a:prstGeom prst="rect">
            <a:avLst/>
          </a:prstGeom>
          <a:noFill/>
        </p:spPr>
        <p:txBody>
          <a:bodyPr wrap="none" lIns="0" tIns="0" rIns="0" bIns="0" rtlCol="0" anchor="t">
            <a:spAutoFit/>
          </a:bodyPr>
          <a:lstStyle>
            <a:defPPr>
              <a:defRPr lang="zh-CN"/>
            </a:defPPr>
            <a:lvl1pPr algn="ctr">
              <a:defRPr sz="1600">
                <a:gradFill>
                  <a:gsLst>
                    <a:gs pos="100000">
                      <a:schemeClr val="accent1">
                        <a:lumMod val="75000"/>
                      </a:schemeClr>
                    </a:gs>
                    <a:gs pos="0">
                      <a:schemeClr val="accent1"/>
                    </a:gs>
                  </a:gsLst>
                  <a:lin ang="5400000" scaled="0"/>
                </a:gradFill>
                <a:latin typeface="+mj-ea"/>
                <a:ea typeface="+mj-ea"/>
              </a:defRPr>
            </a:lvl1pPr>
          </a:lstStyle>
          <a:p>
            <a:r>
              <a:rPr lang="zh-CN" altLang="en-US" dirty="0"/>
              <a:t>关键词标题</a:t>
            </a:r>
          </a:p>
        </p:txBody>
      </p:sp>
      <p:sp>
        <p:nvSpPr>
          <p:cNvPr id="15" name="文本框 14">
            <a:extLst>
              <a:ext uri="{FF2B5EF4-FFF2-40B4-BE49-F238E27FC236}">
                <a16:creationId xmlns:a16="http://schemas.microsoft.com/office/drawing/2014/main" id="{C73D269B-81CE-11FA-A348-BA78552B3B01}"/>
              </a:ext>
            </a:extLst>
          </p:cNvPr>
          <p:cNvSpPr txBox="1"/>
          <p:nvPr/>
        </p:nvSpPr>
        <p:spPr>
          <a:xfrm>
            <a:off x="10135067" y="4856072"/>
            <a:ext cx="1269913" cy="616707"/>
          </a:xfrm>
          <a:prstGeom prst="rect">
            <a:avLst/>
          </a:prstGeom>
          <a:noFill/>
        </p:spPr>
        <p:txBody>
          <a:bodyPr wrap="square" lIns="0" tIns="0" rIns="0" bIns="0" rtlCol="0" anchor="t">
            <a:spAutoFit/>
          </a:bodyPr>
          <a:lstStyle/>
          <a:p>
            <a:pPr algn="ctr">
              <a:lnSpc>
                <a:spcPct val="130000"/>
              </a:lnSpc>
            </a:pPr>
            <a:r>
              <a:rPr lang="zh-CN" altLang="en-US" sz="1050" dirty="0">
                <a:solidFill>
                  <a:schemeClr val="tx1">
                    <a:lumMod val="75000"/>
                    <a:lumOff val="25000"/>
                  </a:schemeClr>
                </a:solidFill>
                <a:latin typeface="+mn-ea"/>
              </a:rPr>
              <a:t>在这里输入你的正文阐述与关键词标题相关的具体内容</a:t>
            </a:r>
            <a:endParaRPr lang="zh-CN" altLang="en-US" sz="1050" b="0" dirty="0">
              <a:solidFill>
                <a:schemeClr val="tx1">
                  <a:lumMod val="75000"/>
                  <a:lumOff val="25000"/>
                </a:schemeClr>
              </a:solidFill>
              <a:effectLst/>
              <a:latin typeface="+mn-ea"/>
            </a:endParaRPr>
          </a:p>
        </p:txBody>
      </p:sp>
      <p:grpSp>
        <p:nvGrpSpPr>
          <p:cNvPr id="16" name="组合 15">
            <a:extLst>
              <a:ext uri="{FF2B5EF4-FFF2-40B4-BE49-F238E27FC236}">
                <a16:creationId xmlns:a16="http://schemas.microsoft.com/office/drawing/2014/main" id="{275BBD08-8850-6C6E-CF55-517623A87367}"/>
              </a:ext>
            </a:extLst>
          </p:cNvPr>
          <p:cNvGrpSpPr/>
          <p:nvPr/>
        </p:nvGrpSpPr>
        <p:grpSpPr>
          <a:xfrm>
            <a:off x="10581500" y="4045670"/>
            <a:ext cx="377047" cy="377047"/>
            <a:chOff x="5997280" y="4101941"/>
            <a:chExt cx="534264" cy="534264"/>
          </a:xfrm>
          <a:solidFill>
            <a:schemeClr val="accent1"/>
          </a:solidFill>
        </p:grpSpPr>
        <p:sp>
          <p:nvSpPr>
            <p:cNvPr id="17" name="任意多边形: 形状 245">
              <a:extLst>
                <a:ext uri="{FF2B5EF4-FFF2-40B4-BE49-F238E27FC236}">
                  <a16:creationId xmlns:a16="http://schemas.microsoft.com/office/drawing/2014/main" id="{74906C4F-F491-6C6D-6B44-E959D93AF778}"/>
                </a:ext>
              </a:extLst>
            </p:cNvPr>
            <p:cNvSpPr/>
            <p:nvPr/>
          </p:nvSpPr>
          <p:spPr>
            <a:xfrm>
              <a:off x="5997280" y="4101941"/>
              <a:ext cx="534264" cy="534264"/>
            </a:xfrm>
            <a:custGeom>
              <a:avLst/>
              <a:gdLst>
                <a:gd name="connsiteX0" fmla="*/ 267118 w 534264"/>
                <a:gd name="connsiteY0" fmla="*/ 534082 h 534264"/>
                <a:gd name="connsiteX1" fmla="*/ -45 w 534264"/>
                <a:gd name="connsiteY1" fmla="*/ 266980 h 534264"/>
                <a:gd name="connsiteX2" fmla="*/ 267056 w 534264"/>
                <a:gd name="connsiteY2" fmla="*/ -183 h 534264"/>
                <a:gd name="connsiteX3" fmla="*/ 534220 w 534264"/>
                <a:gd name="connsiteY3" fmla="*/ 266918 h 534264"/>
                <a:gd name="connsiteX4" fmla="*/ 534220 w 534264"/>
                <a:gd name="connsiteY4" fmla="*/ 266980 h 534264"/>
                <a:gd name="connsiteX5" fmla="*/ 267118 w 534264"/>
                <a:gd name="connsiteY5" fmla="*/ 534082 h 534264"/>
                <a:gd name="connsiteX6" fmla="*/ 267118 w 534264"/>
                <a:gd name="connsiteY6" fmla="*/ 39935 h 534264"/>
                <a:gd name="connsiteX7" fmla="*/ 40042 w 534264"/>
                <a:gd name="connsiteY7" fmla="*/ 266949 h 534264"/>
                <a:gd name="connsiteX8" fmla="*/ 267056 w 534264"/>
                <a:gd name="connsiteY8" fmla="*/ 494026 h 534264"/>
                <a:gd name="connsiteX9" fmla="*/ 494133 w 534264"/>
                <a:gd name="connsiteY9" fmla="*/ 267011 h 534264"/>
                <a:gd name="connsiteX10" fmla="*/ 494133 w 534264"/>
                <a:gd name="connsiteY10" fmla="*/ 266980 h 534264"/>
                <a:gd name="connsiteX11" fmla="*/ 267118 w 534264"/>
                <a:gd name="connsiteY11" fmla="*/ 39935 h 53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264" h="534264">
                  <a:moveTo>
                    <a:pt x="267118" y="534082"/>
                  </a:moveTo>
                  <a:cubicBezTo>
                    <a:pt x="119586" y="534112"/>
                    <a:pt x="-28" y="414499"/>
                    <a:pt x="-45" y="266980"/>
                  </a:cubicBezTo>
                  <a:cubicBezTo>
                    <a:pt x="-62" y="119461"/>
                    <a:pt x="119525" y="-152"/>
                    <a:pt x="267056" y="-183"/>
                  </a:cubicBezTo>
                  <a:cubicBezTo>
                    <a:pt x="414588" y="-214"/>
                    <a:pt x="534201" y="119399"/>
                    <a:pt x="534220" y="266918"/>
                  </a:cubicBezTo>
                  <a:cubicBezTo>
                    <a:pt x="534220" y="266949"/>
                    <a:pt x="534220" y="266949"/>
                    <a:pt x="534220" y="266980"/>
                  </a:cubicBezTo>
                  <a:cubicBezTo>
                    <a:pt x="534050" y="414438"/>
                    <a:pt x="414564" y="533897"/>
                    <a:pt x="267118" y="534082"/>
                  </a:cubicBezTo>
                  <a:close/>
                  <a:moveTo>
                    <a:pt x="267118" y="39935"/>
                  </a:moveTo>
                  <a:cubicBezTo>
                    <a:pt x="141724" y="39904"/>
                    <a:pt x="40059" y="141570"/>
                    <a:pt x="40042" y="266949"/>
                  </a:cubicBezTo>
                  <a:cubicBezTo>
                    <a:pt x="40025" y="392329"/>
                    <a:pt x="141662" y="493995"/>
                    <a:pt x="267056" y="494026"/>
                  </a:cubicBezTo>
                  <a:cubicBezTo>
                    <a:pt x="392451" y="494056"/>
                    <a:pt x="494114" y="392390"/>
                    <a:pt x="494133" y="267011"/>
                  </a:cubicBezTo>
                  <a:cubicBezTo>
                    <a:pt x="494133" y="267011"/>
                    <a:pt x="494133" y="266980"/>
                    <a:pt x="494133" y="266980"/>
                  </a:cubicBezTo>
                  <a:cubicBezTo>
                    <a:pt x="493997" y="141662"/>
                    <a:pt x="392445" y="40089"/>
                    <a:pt x="267118" y="39935"/>
                  </a:cubicBezTo>
                  <a:close/>
                </a:path>
              </a:pathLst>
            </a:custGeom>
            <a:grpFill/>
            <a:ln w="3083" cap="flat">
              <a:noFill/>
              <a:prstDash val="solid"/>
              <a:miter/>
            </a:ln>
          </p:spPr>
          <p:txBody>
            <a:bodyPr rtlCol="0" anchor="ctr"/>
            <a:lstStyle/>
            <a:p>
              <a:pPr algn="ctr"/>
              <a:endParaRPr lang="zh-CN" altLang="en-US" sz="1200"/>
            </a:p>
          </p:txBody>
        </p:sp>
        <p:sp>
          <p:nvSpPr>
            <p:cNvPr id="18" name="任意多边形: 形状 246">
              <a:extLst>
                <a:ext uri="{FF2B5EF4-FFF2-40B4-BE49-F238E27FC236}">
                  <a16:creationId xmlns:a16="http://schemas.microsoft.com/office/drawing/2014/main" id="{AA9D2156-A81C-50CF-B450-376103187E9D}"/>
                </a:ext>
              </a:extLst>
            </p:cNvPr>
            <p:cNvSpPr/>
            <p:nvPr/>
          </p:nvSpPr>
          <p:spPr>
            <a:xfrm>
              <a:off x="6242488" y="4347118"/>
              <a:ext cx="43910" cy="43910"/>
            </a:xfrm>
            <a:custGeom>
              <a:avLst/>
              <a:gdLst>
                <a:gd name="connsiteX0" fmla="*/ 43910 w 43910"/>
                <a:gd name="connsiteY0" fmla="*/ 21955 h 43910"/>
                <a:gd name="connsiteX1" fmla="*/ 21955 w 43910"/>
                <a:gd name="connsiteY1" fmla="*/ 43911 h 43910"/>
                <a:gd name="connsiteX2" fmla="*/ 0 w 43910"/>
                <a:gd name="connsiteY2" fmla="*/ 21955 h 43910"/>
                <a:gd name="connsiteX3" fmla="*/ 21955 w 43910"/>
                <a:gd name="connsiteY3" fmla="*/ 0 h 43910"/>
                <a:gd name="connsiteX4" fmla="*/ 43910 w 43910"/>
                <a:gd name="connsiteY4" fmla="*/ 21955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10" h="43910">
                  <a:moveTo>
                    <a:pt x="43910" y="21955"/>
                  </a:moveTo>
                  <a:cubicBezTo>
                    <a:pt x="43910" y="34081"/>
                    <a:pt x="34081" y="43911"/>
                    <a:pt x="21955" y="43911"/>
                  </a:cubicBezTo>
                  <a:cubicBezTo>
                    <a:pt x="9830" y="43911"/>
                    <a:pt x="0" y="34081"/>
                    <a:pt x="0" y="21955"/>
                  </a:cubicBezTo>
                  <a:cubicBezTo>
                    <a:pt x="0" y="9830"/>
                    <a:pt x="9830" y="0"/>
                    <a:pt x="21955" y="0"/>
                  </a:cubicBezTo>
                  <a:cubicBezTo>
                    <a:pt x="34081" y="0"/>
                    <a:pt x="43910" y="9830"/>
                    <a:pt x="43910" y="21955"/>
                  </a:cubicBezTo>
                  <a:close/>
                </a:path>
              </a:pathLst>
            </a:custGeom>
            <a:grpFill/>
            <a:ln w="3083" cap="flat">
              <a:noFill/>
              <a:prstDash val="solid"/>
              <a:miter/>
            </a:ln>
          </p:spPr>
          <p:txBody>
            <a:bodyPr rtlCol="0" anchor="ctr"/>
            <a:lstStyle/>
            <a:p>
              <a:pPr algn="ctr"/>
              <a:endParaRPr lang="zh-CN" altLang="en-US" sz="1200"/>
            </a:p>
          </p:txBody>
        </p:sp>
        <p:sp>
          <p:nvSpPr>
            <p:cNvPr id="19" name="任意多边形: 形状 247">
              <a:extLst>
                <a:ext uri="{FF2B5EF4-FFF2-40B4-BE49-F238E27FC236}">
                  <a16:creationId xmlns:a16="http://schemas.microsoft.com/office/drawing/2014/main" id="{2A2C7ABD-CEAE-DDE2-D310-D495E62EDCD8}"/>
                </a:ext>
              </a:extLst>
            </p:cNvPr>
            <p:cNvSpPr/>
            <p:nvPr/>
          </p:nvSpPr>
          <p:spPr>
            <a:xfrm>
              <a:off x="6116112" y="4220839"/>
              <a:ext cx="296554" cy="296617"/>
            </a:xfrm>
            <a:custGeom>
              <a:avLst/>
              <a:gdLst>
                <a:gd name="connsiteX0" fmla="*/ 24510 w 296554"/>
                <a:gd name="connsiteY0" fmla="*/ 296434 h 296617"/>
                <a:gd name="connsiteX1" fmla="*/ -45 w 296554"/>
                <a:gd name="connsiteY1" fmla="*/ 271642 h 296617"/>
                <a:gd name="connsiteX2" fmla="*/ 2308 w 296554"/>
                <a:gd name="connsiteY2" fmla="*/ 261250 h 296617"/>
                <a:gd name="connsiteX3" fmla="*/ 82482 w 296554"/>
                <a:gd name="connsiteY3" fmla="*/ 93841 h 296617"/>
                <a:gd name="connsiteX4" fmla="*/ 94014 w 296554"/>
                <a:gd name="connsiteY4" fmla="*/ 82309 h 296617"/>
                <a:gd name="connsiteX5" fmla="*/ 261423 w 296554"/>
                <a:gd name="connsiteY5" fmla="*/ 2135 h 296617"/>
                <a:gd name="connsiteX6" fmla="*/ 294202 w 296554"/>
                <a:gd name="connsiteY6" fmla="*/ 14069 h 296617"/>
                <a:gd name="connsiteX7" fmla="*/ 294202 w 296554"/>
                <a:gd name="connsiteY7" fmla="*/ 34914 h 296617"/>
                <a:gd name="connsiteX8" fmla="*/ 214028 w 296554"/>
                <a:gd name="connsiteY8" fmla="*/ 202322 h 296617"/>
                <a:gd name="connsiteX9" fmla="*/ 202495 w 296554"/>
                <a:gd name="connsiteY9" fmla="*/ 213886 h 296617"/>
                <a:gd name="connsiteX10" fmla="*/ 202495 w 296554"/>
                <a:gd name="connsiteY10" fmla="*/ 213886 h 296617"/>
                <a:gd name="connsiteX11" fmla="*/ 35087 w 296554"/>
                <a:gd name="connsiteY11" fmla="*/ 294059 h 296617"/>
                <a:gd name="connsiteX12" fmla="*/ 24510 w 296554"/>
                <a:gd name="connsiteY12" fmla="*/ 296434 h 296617"/>
                <a:gd name="connsiteX13" fmla="*/ 113934 w 296554"/>
                <a:gd name="connsiteY13" fmla="*/ 113792 h 296617"/>
                <a:gd name="connsiteX14" fmla="*/ 50875 w 296554"/>
                <a:gd name="connsiteY14" fmla="*/ 245431 h 296617"/>
                <a:gd name="connsiteX15" fmla="*/ 182514 w 296554"/>
                <a:gd name="connsiteY15" fmla="*/ 182372 h 296617"/>
                <a:gd name="connsiteX16" fmla="*/ 245573 w 296554"/>
                <a:gd name="connsiteY16" fmla="*/ 50733 h 296617"/>
                <a:gd name="connsiteX17" fmla="*/ 194447 w 296554"/>
                <a:gd name="connsiteY17" fmla="*/ 197050 h 296617"/>
                <a:gd name="connsiteX18" fmla="*/ 194447 w 296554"/>
                <a:gd name="connsiteY18" fmla="*/ 197050 h 2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554" h="296617">
                  <a:moveTo>
                    <a:pt x="24510" y="296434"/>
                  </a:moveTo>
                  <a:cubicBezTo>
                    <a:pt x="10887" y="296372"/>
                    <a:pt x="-106" y="285271"/>
                    <a:pt x="-45" y="271642"/>
                  </a:cubicBezTo>
                  <a:cubicBezTo>
                    <a:pt x="-29" y="268065"/>
                    <a:pt x="775" y="264519"/>
                    <a:pt x="2308" y="261250"/>
                  </a:cubicBezTo>
                  <a:lnTo>
                    <a:pt x="82482" y="93841"/>
                  </a:lnTo>
                  <a:cubicBezTo>
                    <a:pt x="84908" y="88815"/>
                    <a:pt x="88973" y="84745"/>
                    <a:pt x="94014" y="82309"/>
                  </a:cubicBezTo>
                  <a:lnTo>
                    <a:pt x="261423" y="2135"/>
                  </a:lnTo>
                  <a:cubicBezTo>
                    <a:pt x="273773" y="-3631"/>
                    <a:pt x="288448" y="1734"/>
                    <a:pt x="294202" y="14069"/>
                  </a:cubicBezTo>
                  <a:cubicBezTo>
                    <a:pt x="297279" y="20698"/>
                    <a:pt x="297279" y="28315"/>
                    <a:pt x="294202" y="34914"/>
                  </a:cubicBezTo>
                  <a:lnTo>
                    <a:pt x="214028" y="202322"/>
                  </a:lnTo>
                  <a:cubicBezTo>
                    <a:pt x="211607" y="207379"/>
                    <a:pt x="207540" y="211450"/>
                    <a:pt x="202495" y="213886"/>
                  </a:cubicBezTo>
                  <a:lnTo>
                    <a:pt x="202495" y="213886"/>
                  </a:lnTo>
                  <a:lnTo>
                    <a:pt x="35087" y="294059"/>
                  </a:lnTo>
                  <a:cubicBezTo>
                    <a:pt x="31784" y="295632"/>
                    <a:pt x="28170" y="296434"/>
                    <a:pt x="24510" y="296434"/>
                  </a:cubicBezTo>
                  <a:close/>
                  <a:moveTo>
                    <a:pt x="113934" y="113792"/>
                  </a:moveTo>
                  <a:lnTo>
                    <a:pt x="50875" y="245431"/>
                  </a:lnTo>
                  <a:lnTo>
                    <a:pt x="182514" y="182372"/>
                  </a:lnTo>
                  <a:lnTo>
                    <a:pt x="245573" y="50733"/>
                  </a:lnTo>
                  <a:close/>
                  <a:moveTo>
                    <a:pt x="194447" y="197050"/>
                  </a:moveTo>
                  <a:lnTo>
                    <a:pt x="194447" y="197050"/>
                  </a:lnTo>
                  <a:close/>
                </a:path>
              </a:pathLst>
            </a:custGeom>
            <a:grpFill/>
            <a:ln w="3083" cap="flat">
              <a:noFill/>
              <a:prstDash val="solid"/>
              <a:miter/>
            </a:ln>
          </p:spPr>
          <p:txBody>
            <a:bodyPr rtlCol="0" anchor="ctr"/>
            <a:lstStyle/>
            <a:p>
              <a:pPr algn="ctr"/>
              <a:endParaRPr lang="zh-CN" altLang="en-US" sz="1200"/>
            </a:p>
          </p:txBody>
        </p:sp>
      </p:grpSp>
      <p:grpSp>
        <p:nvGrpSpPr>
          <p:cNvPr id="27" name="组合 26">
            <a:extLst>
              <a:ext uri="{FF2B5EF4-FFF2-40B4-BE49-F238E27FC236}">
                <a16:creationId xmlns:a16="http://schemas.microsoft.com/office/drawing/2014/main" id="{C15FC05D-DBD2-D8CC-39B2-C5941C05293C}"/>
              </a:ext>
            </a:extLst>
          </p:cNvPr>
          <p:cNvGrpSpPr/>
          <p:nvPr/>
        </p:nvGrpSpPr>
        <p:grpSpPr>
          <a:xfrm>
            <a:off x="5710410" y="2206249"/>
            <a:ext cx="5464606" cy="947306"/>
            <a:chOff x="5710410" y="1985172"/>
            <a:chExt cx="5464606" cy="947306"/>
          </a:xfrm>
        </p:grpSpPr>
        <p:sp>
          <p:nvSpPr>
            <p:cNvPr id="24" name="文本框 23">
              <a:extLst>
                <a:ext uri="{FF2B5EF4-FFF2-40B4-BE49-F238E27FC236}">
                  <a16:creationId xmlns:a16="http://schemas.microsoft.com/office/drawing/2014/main" id="{CEEBA6D7-AD2E-EC46-4534-1F810AF8B5EE}"/>
                </a:ext>
              </a:extLst>
            </p:cNvPr>
            <p:cNvSpPr txBox="1"/>
            <p:nvPr/>
          </p:nvSpPr>
          <p:spPr>
            <a:xfrm>
              <a:off x="5710410" y="1985172"/>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25" name="文本框 24">
              <a:extLst>
                <a:ext uri="{FF2B5EF4-FFF2-40B4-BE49-F238E27FC236}">
                  <a16:creationId xmlns:a16="http://schemas.microsoft.com/office/drawing/2014/main" id="{6F5D402F-5008-57C5-250E-D35A76A3A88E}"/>
                </a:ext>
              </a:extLst>
            </p:cNvPr>
            <p:cNvSpPr txBox="1"/>
            <p:nvPr/>
          </p:nvSpPr>
          <p:spPr>
            <a:xfrm>
              <a:off x="5710410" y="2390278"/>
              <a:ext cx="5464606"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在这里输入你的正文阐述与关键词标题相关的具体内容在这里输入你的正文阐述与关键词标题相关的具体内容</a:t>
              </a:r>
              <a:endParaRPr lang="zh-CN" altLang="en-US" sz="1400" b="0" dirty="0">
                <a:solidFill>
                  <a:schemeClr val="tx1">
                    <a:lumMod val="75000"/>
                    <a:lumOff val="25000"/>
                  </a:schemeClr>
                </a:solidFill>
                <a:effectLst/>
                <a:latin typeface="+mn-ea"/>
              </a:endParaRPr>
            </a:p>
          </p:txBody>
        </p:sp>
      </p:grpSp>
    </p:spTree>
    <p:extLst>
      <p:ext uri="{BB962C8B-B14F-4D97-AF65-F5344CB8AC3E}">
        <p14:creationId xmlns:p14="http://schemas.microsoft.com/office/powerpoint/2010/main" val="1009720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DD5F6E2-B3F7-427C-11E5-2181A233131A}"/>
              </a:ext>
            </a:extLst>
          </p:cNvPr>
          <p:cNvSpPr txBox="1"/>
          <p:nvPr/>
        </p:nvSpPr>
        <p:spPr>
          <a:xfrm>
            <a:off x="4722128" y="2700520"/>
            <a:ext cx="4477503" cy="1107996"/>
          </a:xfrm>
          <a:prstGeom prst="rect">
            <a:avLst/>
          </a:prstGeom>
          <a:noFill/>
        </p:spPr>
        <p:txBody>
          <a:bodyPr wrap="square" lIns="0" tIns="0" rIns="0" bIns="0"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未来规划</a:t>
            </a:r>
          </a:p>
        </p:txBody>
      </p:sp>
      <p:sp>
        <p:nvSpPr>
          <p:cNvPr id="3" name="文本框 2">
            <a:extLst>
              <a:ext uri="{FF2B5EF4-FFF2-40B4-BE49-F238E27FC236}">
                <a16:creationId xmlns:a16="http://schemas.microsoft.com/office/drawing/2014/main" id="{1AA22A87-FAAE-3FAB-1668-08D2F79BE328}"/>
              </a:ext>
            </a:extLst>
          </p:cNvPr>
          <p:cNvSpPr txBox="1"/>
          <p:nvPr/>
        </p:nvSpPr>
        <p:spPr>
          <a:xfrm>
            <a:off x="2765156" y="2615203"/>
            <a:ext cx="2000548" cy="1769715"/>
          </a:xfrm>
          <a:prstGeom prst="rect">
            <a:avLst/>
          </a:prstGeom>
          <a:noFill/>
        </p:spPr>
        <p:txBody>
          <a:bodyPr wrap="none" lIns="0" tIns="0" rIns="0" bIns="0" rtlCol="0" anchor="t">
            <a:spAutoFit/>
          </a:bodyPr>
          <a:lstStyle/>
          <a:p>
            <a:r>
              <a:rPr kumimoji="1" lang="en-US" altLang="zh-CN" sz="11500" dirty="0">
                <a:gradFill>
                  <a:gsLst>
                    <a:gs pos="100000">
                      <a:schemeClr val="accent1">
                        <a:lumMod val="75000"/>
                      </a:schemeClr>
                    </a:gs>
                    <a:gs pos="0">
                      <a:schemeClr val="accent1"/>
                    </a:gs>
                  </a:gsLst>
                  <a:lin ang="5400000" scaled="0"/>
                </a:gradFill>
                <a:latin typeface="+mj-ea"/>
                <a:ea typeface="+mj-ea"/>
              </a:rPr>
              <a:t>04</a:t>
            </a:r>
            <a:endParaRPr kumimoji="1" lang="zh-CN" altLang="en-US" sz="11500" dirty="0">
              <a:gradFill>
                <a:gsLst>
                  <a:gs pos="100000">
                    <a:schemeClr val="accent1">
                      <a:lumMod val="75000"/>
                    </a:schemeClr>
                  </a:gs>
                  <a:gs pos="0">
                    <a:schemeClr val="accent1"/>
                  </a:gs>
                </a:gsLst>
                <a:lin ang="5400000" scaled="0"/>
              </a:gradFill>
              <a:latin typeface="+mj-ea"/>
              <a:ea typeface="+mj-ea"/>
            </a:endParaRPr>
          </a:p>
        </p:txBody>
      </p:sp>
      <p:sp>
        <p:nvSpPr>
          <p:cNvPr id="4" name="文本框 3">
            <a:extLst>
              <a:ext uri="{FF2B5EF4-FFF2-40B4-BE49-F238E27FC236}">
                <a16:creationId xmlns:a16="http://schemas.microsoft.com/office/drawing/2014/main" id="{CA01C68E-8E96-243E-E857-A0313FE567BC}"/>
              </a:ext>
            </a:extLst>
          </p:cNvPr>
          <p:cNvSpPr txBox="1"/>
          <p:nvPr/>
        </p:nvSpPr>
        <p:spPr>
          <a:xfrm>
            <a:off x="4722128" y="3808516"/>
            <a:ext cx="4477503" cy="307777"/>
          </a:xfrm>
          <a:prstGeom prst="rect">
            <a:avLst/>
          </a:prstGeom>
          <a:noFill/>
        </p:spPr>
        <p:txBody>
          <a:bodyPr wrap="square" lIns="0" tIns="0" rIns="0" bIns="0" rtlCol="0" anchor="t">
            <a:spAutoFit/>
          </a:bodyPr>
          <a:lstStyle/>
          <a:p>
            <a:pPr algn="dist"/>
            <a:r>
              <a:rPr kumimoji="1" lang="en-US" altLang="zh-CN" sz="2000" dirty="0">
                <a:solidFill>
                  <a:schemeClr val="accent1"/>
                </a:solidFill>
              </a:rPr>
              <a:t>Future Plan</a:t>
            </a:r>
          </a:p>
        </p:txBody>
      </p:sp>
    </p:spTree>
    <p:extLst>
      <p:ext uri="{BB962C8B-B14F-4D97-AF65-F5344CB8AC3E}">
        <p14:creationId xmlns:p14="http://schemas.microsoft.com/office/powerpoint/2010/main" val="4268347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E92F19-C027-B7DB-8805-9087AA986689}"/>
              </a:ext>
            </a:extLst>
          </p:cNvPr>
          <p:cNvSpPr>
            <a:spLocks noGrp="1"/>
          </p:cNvSpPr>
          <p:nvPr>
            <p:ph type="title"/>
          </p:nvPr>
        </p:nvSpPr>
        <p:spPr/>
        <p:txBody>
          <a:bodyPr/>
          <a:lstStyle/>
          <a:p>
            <a:r>
              <a:rPr lang="zh-CN" altLang="en-US" dirty="0"/>
              <a:t>未来规划</a:t>
            </a:r>
            <a:endParaRPr lang="en-US" dirty="0"/>
          </a:p>
        </p:txBody>
      </p:sp>
      <p:sp>
        <p:nvSpPr>
          <p:cNvPr id="150" name="椭圆 149">
            <a:extLst>
              <a:ext uri="{FF2B5EF4-FFF2-40B4-BE49-F238E27FC236}">
                <a16:creationId xmlns:a16="http://schemas.microsoft.com/office/drawing/2014/main" id="{A56AFE76-105F-DA65-7968-B3AF650C213D}"/>
              </a:ext>
            </a:extLst>
          </p:cNvPr>
          <p:cNvSpPr/>
          <p:nvPr/>
        </p:nvSpPr>
        <p:spPr>
          <a:xfrm rot="335536">
            <a:off x="3919287" y="3437337"/>
            <a:ext cx="4233829" cy="591021"/>
          </a:xfrm>
          <a:prstGeom prst="ellipse">
            <a:avLst/>
          </a:prstGeom>
          <a:gradFill>
            <a:gsLst>
              <a:gs pos="17000">
                <a:schemeClr val="accent1">
                  <a:alpha val="0"/>
                </a:schemeClr>
              </a:gs>
              <a:gs pos="100000">
                <a:schemeClr val="accent1">
                  <a:alpha val="20000"/>
                </a:schemeClr>
              </a:gs>
            </a:gsLst>
            <a:lin ang="5400000" scaled="1"/>
          </a:gradFill>
          <a:ln>
            <a:gradFill>
              <a:gsLst>
                <a:gs pos="17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51" name="任意多边形: 形状 150">
            <a:extLst>
              <a:ext uri="{FF2B5EF4-FFF2-40B4-BE49-F238E27FC236}">
                <a16:creationId xmlns:a16="http://schemas.microsoft.com/office/drawing/2014/main" id="{9E7B9332-74DC-4451-624F-234D7EEDC44F}"/>
              </a:ext>
            </a:extLst>
          </p:cNvPr>
          <p:cNvSpPr/>
          <p:nvPr/>
        </p:nvSpPr>
        <p:spPr>
          <a:xfrm rot="1324234">
            <a:off x="3857927" y="3240670"/>
            <a:ext cx="4503997" cy="920646"/>
          </a:xfrm>
          <a:custGeom>
            <a:avLst/>
            <a:gdLst>
              <a:gd name="connsiteX0" fmla="*/ 2200062 w 4400126"/>
              <a:gd name="connsiteY0" fmla="*/ 76200 h 1159540"/>
              <a:gd name="connsiteX1" fmla="*/ 245320 w 4400126"/>
              <a:gd name="connsiteY1" fmla="*/ 579770 h 1159540"/>
              <a:gd name="connsiteX2" fmla="*/ 2200062 w 4400126"/>
              <a:gd name="connsiteY2" fmla="*/ 1083340 h 1159540"/>
              <a:gd name="connsiteX3" fmla="*/ 4154804 w 4400126"/>
              <a:gd name="connsiteY3" fmla="*/ 579770 h 1159540"/>
              <a:gd name="connsiteX4" fmla="*/ 2200062 w 4400126"/>
              <a:gd name="connsiteY4" fmla="*/ 76200 h 1159540"/>
              <a:gd name="connsiteX5" fmla="*/ 2200063 w 4400126"/>
              <a:gd name="connsiteY5" fmla="*/ 0 h 1159540"/>
              <a:gd name="connsiteX6" fmla="*/ 4400126 w 4400126"/>
              <a:gd name="connsiteY6" fmla="*/ 579770 h 1159540"/>
              <a:gd name="connsiteX7" fmla="*/ 2200063 w 4400126"/>
              <a:gd name="connsiteY7" fmla="*/ 1159540 h 1159540"/>
              <a:gd name="connsiteX8" fmla="*/ 0 w 4400126"/>
              <a:gd name="connsiteY8" fmla="*/ 579770 h 1159540"/>
              <a:gd name="connsiteX9" fmla="*/ 2200063 w 4400126"/>
              <a:gd name="connsiteY9" fmla="*/ 0 h 11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0126" h="1159540">
                <a:moveTo>
                  <a:pt x="2200062" y="76200"/>
                </a:moveTo>
                <a:cubicBezTo>
                  <a:pt x="1120488" y="76200"/>
                  <a:pt x="245320" y="301656"/>
                  <a:pt x="245320" y="579770"/>
                </a:cubicBezTo>
                <a:cubicBezTo>
                  <a:pt x="245320" y="857884"/>
                  <a:pt x="1120488" y="1083340"/>
                  <a:pt x="2200062" y="1083340"/>
                </a:cubicBezTo>
                <a:cubicBezTo>
                  <a:pt x="3279636" y="1083340"/>
                  <a:pt x="4154804" y="857884"/>
                  <a:pt x="4154804" y="579770"/>
                </a:cubicBezTo>
                <a:cubicBezTo>
                  <a:pt x="4154804" y="301656"/>
                  <a:pt x="3279636" y="76200"/>
                  <a:pt x="2200062" y="76200"/>
                </a:cubicBezTo>
                <a:close/>
                <a:moveTo>
                  <a:pt x="2200063" y="0"/>
                </a:moveTo>
                <a:cubicBezTo>
                  <a:pt x="3415124" y="0"/>
                  <a:pt x="4400126" y="259572"/>
                  <a:pt x="4400126" y="579770"/>
                </a:cubicBezTo>
                <a:cubicBezTo>
                  <a:pt x="4400126" y="899968"/>
                  <a:pt x="3415124" y="1159540"/>
                  <a:pt x="2200063" y="1159540"/>
                </a:cubicBezTo>
                <a:cubicBezTo>
                  <a:pt x="985002" y="1159540"/>
                  <a:pt x="0" y="899968"/>
                  <a:pt x="0" y="579770"/>
                </a:cubicBezTo>
                <a:cubicBezTo>
                  <a:pt x="0" y="259572"/>
                  <a:pt x="985002" y="0"/>
                  <a:pt x="2200063" y="0"/>
                </a:cubicBezTo>
                <a:close/>
              </a:path>
            </a:pathLst>
          </a:custGeom>
          <a:gradFill>
            <a:gsLst>
              <a:gs pos="100000">
                <a:schemeClr val="accent1">
                  <a:alpha val="98000"/>
                </a:schemeClr>
              </a:gs>
              <a:gs pos="14000">
                <a:srgbClr val="03176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zh-CN" altLang="en-US" sz="1600">
              <a:solidFill>
                <a:schemeClr val="bg1"/>
              </a:solidFill>
              <a:latin typeface="+mj-ea"/>
              <a:ea typeface="+mj-ea"/>
            </a:endParaRPr>
          </a:p>
        </p:txBody>
      </p:sp>
      <p:sp>
        <p:nvSpPr>
          <p:cNvPr id="152" name="椭圆 151">
            <a:extLst>
              <a:ext uri="{FF2B5EF4-FFF2-40B4-BE49-F238E27FC236}">
                <a16:creationId xmlns:a16="http://schemas.microsoft.com/office/drawing/2014/main" id="{08CAFEE7-0641-0002-BFF2-316A2F3C02BF}"/>
              </a:ext>
            </a:extLst>
          </p:cNvPr>
          <p:cNvSpPr/>
          <p:nvPr/>
        </p:nvSpPr>
        <p:spPr>
          <a:xfrm>
            <a:off x="5402346" y="2630201"/>
            <a:ext cx="1238063" cy="1238063"/>
          </a:xfrm>
          <a:prstGeom prst="ellipse">
            <a:avLst/>
          </a:prstGeom>
          <a:gradFill flip="none" rotWithShape="1">
            <a:gsLst>
              <a:gs pos="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dirty="0">
              <a:solidFill>
                <a:schemeClr val="bg1"/>
              </a:solidFill>
              <a:latin typeface="+mj-ea"/>
              <a:ea typeface="+mj-ea"/>
            </a:endParaRPr>
          </a:p>
        </p:txBody>
      </p:sp>
      <p:sp>
        <p:nvSpPr>
          <p:cNvPr id="153" name="user_209046">
            <a:extLst>
              <a:ext uri="{FF2B5EF4-FFF2-40B4-BE49-F238E27FC236}">
                <a16:creationId xmlns:a16="http://schemas.microsoft.com/office/drawing/2014/main" id="{DC86D197-BF1E-B79C-73B6-2AC6F9D0089A}"/>
              </a:ext>
            </a:extLst>
          </p:cNvPr>
          <p:cNvSpPr/>
          <p:nvPr/>
        </p:nvSpPr>
        <p:spPr>
          <a:xfrm>
            <a:off x="5820685" y="2855965"/>
            <a:ext cx="508525" cy="458566"/>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文本框 153">
            <a:extLst>
              <a:ext uri="{FF2B5EF4-FFF2-40B4-BE49-F238E27FC236}">
                <a16:creationId xmlns:a16="http://schemas.microsoft.com/office/drawing/2014/main" id="{EA0C31B2-7CC2-31F6-D14F-3440A8D25B77}"/>
              </a:ext>
            </a:extLst>
          </p:cNvPr>
          <p:cNvSpPr txBox="1"/>
          <p:nvPr/>
        </p:nvSpPr>
        <p:spPr>
          <a:xfrm>
            <a:off x="5505872" y="3402113"/>
            <a:ext cx="1031011" cy="307730"/>
          </a:xfrm>
          <a:prstGeom prst="rect">
            <a:avLst/>
          </a:prstGeom>
          <a:noFill/>
        </p:spPr>
        <p:txBody>
          <a:bodyPr wrap="square" lIns="0" tIns="0" rIns="0" bIns="0" rtlCol="0" anchor="t">
            <a:spAutoFit/>
          </a:bodyPr>
          <a:lstStyle/>
          <a:p>
            <a:pPr algn="ctr"/>
            <a:r>
              <a:rPr lang="zh-CN" altLang="en-US" sz="2000" dirty="0">
                <a:solidFill>
                  <a:schemeClr val="bg1"/>
                </a:solidFill>
                <a:latin typeface="+mj-ea"/>
                <a:ea typeface="+mj-ea"/>
              </a:rPr>
              <a:t>关键词</a:t>
            </a:r>
          </a:p>
        </p:txBody>
      </p:sp>
      <p:sp>
        <p:nvSpPr>
          <p:cNvPr id="155" name="椭圆 154">
            <a:extLst>
              <a:ext uri="{FF2B5EF4-FFF2-40B4-BE49-F238E27FC236}">
                <a16:creationId xmlns:a16="http://schemas.microsoft.com/office/drawing/2014/main" id="{3A02616F-0AD1-6AB6-64A2-003BCD87B0FF}"/>
              </a:ext>
            </a:extLst>
          </p:cNvPr>
          <p:cNvSpPr/>
          <p:nvPr/>
        </p:nvSpPr>
        <p:spPr>
          <a:xfrm rot="20169977">
            <a:off x="4209239" y="3455829"/>
            <a:ext cx="3624274" cy="591021"/>
          </a:xfrm>
          <a:prstGeom prst="ellipse">
            <a:avLst/>
          </a:prstGeom>
          <a:noFill/>
          <a:ln>
            <a:gradFill>
              <a:gsLst>
                <a:gs pos="17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56" name="user_209046">
            <a:extLst>
              <a:ext uri="{FF2B5EF4-FFF2-40B4-BE49-F238E27FC236}">
                <a16:creationId xmlns:a16="http://schemas.microsoft.com/office/drawing/2014/main" id="{5DA076EC-D192-F199-F3D2-A087EBDE8D1C}"/>
              </a:ext>
            </a:extLst>
          </p:cNvPr>
          <p:cNvSpPr/>
          <p:nvPr/>
        </p:nvSpPr>
        <p:spPr>
          <a:xfrm>
            <a:off x="8177315" y="4337495"/>
            <a:ext cx="370981" cy="313556"/>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7" name="dna-scheme_72281">
            <a:extLst>
              <a:ext uri="{FF2B5EF4-FFF2-40B4-BE49-F238E27FC236}">
                <a16:creationId xmlns:a16="http://schemas.microsoft.com/office/drawing/2014/main" id="{5A189586-7E5A-39EA-DD9E-DB73A138BB8A}"/>
              </a:ext>
            </a:extLst>
          </p:cNvPr>
          <p:cNvSpPr/>
          <p:nvPr/>
        </p:nvSpPr>
        <p:spPr>
          <a:xfrm>
            <a:off x="7756396" y="2694109"/>
            <a:ext cx="327732" cy="325626"/>
          </a:xfrm>
          <a:custGeom>
            <a:avLst/>
            <a:gdLst>
              <a:gd name="T0" fmla="*/ 8079 w 8242"/>
              <a:gd name="T1" fmla="*/ 2177 h 8201"/>
              <a:gd name="T2" fmla="*/ 7493 w 8242"/>
              <a:gd name="T3" fmla="*/ 2177 h 8201"/>
              <a:gd name="T4" fmla="*/ 7402 w 8242"/>
              <a:gd name="T5" fmla="*/ 2260 h 8201"/>
              <a:gd name="T6" fmla="*/ 5982 w 8242"/>
              <a:gd name="T7" fmla="*/ 840 h 8201"/>
              <a:gd name="T8" fmla="*/ 6065 w 8242"/>
              <a:gd name="T9" fmla="*/ 749 h 8201"/>
              <a:gd name="T10" fmla="*/ 6065 w 8242"/>
              <a:gd name="T11" fmla="*/ 163 h 8201"/>
              <a:gd name="T12" fmla="*/ 5478 w 8242"/>
              <a:gd name="T13" fmla="*/ 163 h 8201"/>
              <a:gd name="T14" fmla="*/ 4914 w 8242"/>
              <a:gd name="T15" fmla="*/ 2319 h 8201"/>
              <a:gd name="T16" fmla="*/ 2903 w 8242"/>
              <a:gd name="T17" fmla="*/ 2903 h 8201"/>
              <a:gd name="T18" fmla="*/ 2319 w 8242"/>
              <a:gd name="T19" fmla="*/ 4914 h 8201"/>
              <a:gd name="T20" fmla="*/ 163 w 8242"/>
              <a:gd name="T21" fmla="*/ 5478 h 8201"/>
              <a:gd name="T22" fmla="*/ 163 w 8242"/>
              <a:gd name="T23" fmla="*/ 6065 h 8201"/>
              <a:gd name="T24" fmla="*/ 456 w 8242"/>
              <a:gd name="T25" fmla="*/ 6187 h 8201"/>
              <a:gd name="T26" fmla="*/ 749 w 8242"/>
              <a:gd name="T27" fmla="*/ 6065 h 8201"/>
              <a:gd name="T28" fmla="*/ 840 w 8242"/>
              <a:gd name="T29" fmla="*/ 5982 h 8201"/>
              <a:gd name="T30" fmla="*/ 2260 w 8242"/>
              <a:gd name="T31" fmla="*/ 7402 h 8201"/>
              <a:gd name="T32" fmla="*/ 2177 w 8242"/>
              <a:gd name="T33" fmla="*/ 7493 h 8201"/>
              <a:gd name="T34" fmla="*/ 2177 w 8242"/>
              <a:gd name="T35" fmla="*/ 8079 h 8201"/>
              <a:gd name="T36" fmla="*/ 2470 w 8242"/>
              <a:gd name="T37" fmla="*/ 8201 h 8201"/>
              <a:gd name="T38" fmla="*/ 2764 w 8242"/>
              <a:gd name="T39" fmla="*/ 8079 h 8201"/>
              <a:gd name="T40" fmla="*/ 3328 w 8242"/>
              <a:gd name="T41" fmla="*/ 5923 h 8201"/>
              <a:gd name="T42" fmla="*/ 5339 w 8242"/>
              <a:gd name="T43" fmla="*/ 5339 h 8201"/>
              <a:gd name="T44" fmla="*/ 5923 w 8242"/>
              <a:gd name="T45" fmla="*/ 3328 h 8201"/>
              <a:gd name="T46" fmla="*/ 8079 w 8242"/>
              <a:gd name="T47" fmla="*/ 2764 h 8201"/>
              <a:gd name="T48" fmla="*/ 8079 w 8242"/>
              <a:gd name="T49" fmla="*/ 2177 h 8201"/>
              <a:gd name="T50" fmla="*/ 5062 w 8242"/>
              <a:gd name="T51" fmla="*/ 3179 h 8201"/>
              <a:gd name="T52" fmla="*/ 4951 w 8242"/>
              <a:gd name="T53" fmla="*/ 4499 h 8201"/>
              <a:gd name="T54" fmla="*/ 3743 w 8242"/>
              <a:gd name="T55" fmla="*/ 3291 h 8201"/>
              <a:gd name="T56" fmla="*/ 5062 w 8242"/>
              <a:gd name="T57" fmla="*/ 3179 h 8201"/>
              <a:gd name="T58" fmla="*/ 1470 w 8242"/>
              <a:gd name="T59" fmla="*/ 5708 h 8201"/>
              <a:gd name="T60" fmla="*/ 2464 w 8242"/>
              <a:gd name="T61" fmla="*/ 5778 h 8201"/>
              <a:gd name="T62" fmla="*/ 2534 w 8242"/>
              <a:gd name="T63" fmla="*/ 6772 h 8201"/>
              <a:gd name="T64" fmla="*/ 1470 w 8242"/>
              <a:gd name="T65" fmla="*/ 5708 h 8201"/>
              <a:gd name="T66" fmla="*/ 3179 w 8242"/>
              <a:gd name="T67" fmla="*/ 5063 h 8201"/>
              <a:gd name="T68" fmla="*/ 3291 w 8242"/>
              <a:gd name="T69" fmla="*/ 3743 h 8201"/>
              <a:gd name="T70" fmla="*/ 4499 w 8242"/>
              <a:gd name="T71" fmla="*/ 4951 h 8201"/>
              <a:gd name="T72" fmla="*/ 3179 w 8242"/>
              <a:gd name="T73" fmla="*/ 5063 h 8201"/>
              <a:gd name="T74" fmla="*/ 5778 w 8242"/>
              <a:gd name="T75" fmla="*/ 2464 h 8201"/>
              <a:gd name="T76" fmla="*/ 5708 w 8242"/>
              <a:gd name="T77" fmla="*/ 1470 h 8201"/>
              <a:gd name="T78" fmla="*/ 6772 w 8242"/>
              <a:gd name="T79" fmla="*/ 2534 h 8201"/>
              <a:gd name="T80" fmla="*/ 5778 w 8242"/>
              <a:gd name="T81" fmla="*/ 2464 h 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42" h="8201">
                <a:moveTo>
                  <a:pt x="8079" y="2177"/>
                </a:moveTo>
                <a:cubicBezTo>
                  <a:pt x="7917" y="2015"/>
                  <a:pt x="7655" y="2015"/>
                  <a:pt x="7493" y="2177"/>
                </a:cubicBezTo>
                <a:cubicBezTo>
                  <a:pt x="7463" y="2207"/>
                  <a:pt x="7433" y="2234"/>
                  <a:pt x="7402" y="2260"/>
                </a:cubicBezTo>
                <a:lnTo>
                  <a:pt x="5982" y="840"/>
                </a:lnTo>
                <a:cubicBezTo>
                  <a:pt x="6008" y="809"/>
                  <a:pt x="6035" y="779"/>
                  <a:pt x="6065" y="749"/>
                </a:cubicBezTo>
                <a:cubicBezTo>
                  <a:pt x="6227" y="587"/>
                  <a:pt x="6227" y="325"/>
                  <a:pt x="6065" y="163"/>
                </a:cubicBezTo>
                <a:cubicBezTo>
                  <a:pt x="5903" y="0"/>
                  <a:pt x="5640" y="0"/>
                  <a:pt x="5478" y="163"/>
                </a:cubicBezTo>
                <a:cubicBezTo>
                  <a:pt x="4816" y="825"/>
                  <a:pt x="4808" y="1592"/>
                  <a:pt x="4914" y="2319"/>
                </a:cubicBezTo>
                <a:cubicBezTo>
                  <a:pt x="4231" y="2237"/>
                  <a:pt x="3521" y="2285"/>
                  <a:pt x="2903" y="2903"/>
                </a:cubicBezTo>
                <a:cubicBezTo>
                  <a:pt x="2285" y="3521"/>
                  <a:pt x="2237" y="4231"/>
                  <a:pt x="2319" y="4914"/>
                </a:cubicBezTo>
                <a:cubicBezTo>
                  <a:pt x="1592" y="4808"/>
                  <a:pt x="825" y="4816"/>
                  <a:pt x="163" y="5478"/>
                </a:cubicBezTo>
                <a:cubicBezTo>
                  <a:pt x="0" y="5640"/>
                  <a:pt x="0" y="5903"/>
                  <a:pt x="163" y="6065"/>
                </a:cubicBezTo>
                <a:cubicBezTo>
                  <a:pt x="244" y="6146"/>
                  <a:pt x="350" y="6187"/>
                  <a:pt x="456" y="6187"/>
                </a:cubicBezTo>
                <a:cubicBezTo>
                  <a:pt x="562" y="6187"/>
                  <a:pt x="668" y="6146"/>
                  <a:pt x="749" y="6065"/>
                </a:cubicBezTo>
                <a:cubicBezTo>
                  <a:pt x="779" y="6035"/>
                  <a:pt x="809" y="6008"/>
                  <a:pt x="840" y="5982"/>
                </a:cubicBezTo>
                <a:lnTo>
                  <a:pt x="2260" y="7402"/>
                </a:lnTo>
                <a:cubicBezTo>
                  <a:pt x="2234" y="7433"/>
                  <a:pt x="2207" y="7463"/>
                  <a:pt x="2177" y="7493"/>
                </a:cubicBezTo>
                <a:cubicBezTo>
                  <a:pt x="2015" y="7655"/>
                  <a:pt x="2015" y="7917"/>
                  <a:pt x="2177" y="8079"/>
                </a:cubicBezTo>
                <a:cubicBezTo>
                  <a:pt x="2258" y="8160"/>
                  <a:pt x="2364" y="8201"/>
                  <a:pt x="2470" y="8201"/>
                </a:cubicBezTo>
                <a:cubicBezTo>
                  <a:pt x="2576" y="8201"/>
                  <a:pt x="2683" y="8160"/>
                  <a:pt x="2764" y="8079"/>
                </a:cubicBezTo>
                <a:cubicBezTo>
                  <a:pt x="3426" y="7417"/>
                  <a:pt x="3434" y="6650"/>
                  <a:pt x="3328" y="5923"/>
                </a:cubicBezTo>
                <a:cubicBezTo>
                  <a:pt x="4011" y="6005"/>
                  <a:pt x="4721" y="5957"/>
                  <a:pt x="5339" y="5339"/>
                </a:cubicBezTo>
                <a:cubicBezTo>
                  <a:pt x="5957" y="4721"/>
                  <a:pt x="6005" y="4011"/>
                  <a:pt x="5923" y="3328"/>
                </a:cubicBezTo>
                <a:cubicBezTo>
                  <a:pt x="6650" y="3434"/>
                  <a:pt x="7417" y="3426"/>
                  <a:pt x="8079" y="2764"/>
                </a:cubicBezTo>
                <a:cubicBezTo>
                  <a:pt x="8242" y="2602"/>
                  <a:pt x="8242" y="2339"/>
                  <a:pt x="8079" y="2177"/>
                </a:cubicBezTo>
                <a:close/>
                <a:moveTo>
                  <a:pt x="5062" y="3179"/>
                </a:moveTo>
                <a:cubicBezTo>
                  <a:pt x="5151" y="3727"/>
                  <a:pt x="5166" y="4141"/>
                  <a:pt x="4951" y="4499"/>
                </a:cubicBezTo>
                <a:lnTo>
                  <a:pt x="3743" y="3291"/>
                </a:lnTo>
                <a:cubicBezTo>
                  <a:pt x="4101" y="3076"/>
                  <a:pt x="4515" y="3091"/>
                  <a:pt x="5062" y="3179"/>
                </a:cubicBezTo>
                <a:close/>
                <a:moveTo>
                  <a:pt x="1470" y="5708"/>
                </a:moveTo>
                <a:cubicBezTo>
                  <a:pt x="1753" y="5671"/>
                  <a:pt x="2076" y="5711"/>
                  <a:pt x="2464" y="5778"/>
                </a:cubicBezTo>
                <a:cubicBezTo>
                  <a:pt x="2531" y="6166"/>
                  <a:pt x="2571" y="6489"/>
                  <a:pt x="2534" y="6772"/>
                </a:cubicBezTo>
                <a:lnTo>
                  <a:pt x="1470" y="5708"/>
                </a:lnTo>
                <a:close/>
                <a:moveTo>
                  <a:pt x="3179" y="5063"/>
                </a:moveTo>
                <a:cubicBezTo>
                  <a:pt x="3091" y="4515"/>
                  <a:pt x="3076" y="4101"/>
                  <a:pt x="3291" y="3743"/>
                </a:cubicBezTo>
                <a:lnTo>
                  <a:pt x="4499" y="4951"/>
                </a:lnTo>
                <a:cubicBezTo>
                  <a:pt x="4141" y="5166"/>
                  <a:pt x="3727" y="5151"/>
                  <a:pt x="3179" y="5063"/>
                </a:cubicBezTo>
                <a:close/>
                <a:moveTo>
                  <a:pt x="5778" y="2464"/>
                </a:moveTo>
                <a:cubicBezTo>
                  <a:pt x="5711" y="2076"/>
                  <a:pt x="5671" y="1753"/>
                  <a:pt x="5708" y="1470"/>
                </a:cubicBezTo>
                <a:lnTo>
                  <a:pt x="6772" y="2534"/>
                </a:lnTo>
                <a:cubicBezTo>
                  <a:pt x="6489" y="2571"/>
                  <a:pt x="6166" y="2531"/>
                  <a:pt x="5778" y="24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椭圆 157">
            <a:extLst>
              <a:ext uri="{FF2B5EF4-FFF2-40B4-BE49-F238E27FC236}">
                <a16:creationId xmlns:a16="http://schemas.microsoft.com/office/drawing/2014/main" id="{5035172E-C4D2-2639-E9D3-F3649D7B4875}"/>
              </a:ext>
            </a:extLst>
          </p:cNvPr>
          <p:cNvSpPr/>
          <p:nvPr/>
        </p:nvSpPr>
        <p:spPr>
          <a:xfrm>
            <a:off x="3484753" y="2244754"/>
            <a:ext cx="730463" cy="7304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59" name="user_209046">
            <a:extLst>
              <a:ext uri="{FF2B5EF4-FFF2-40B4-BE49-F238E27FC236}">
                <a16:creationId xmlns:a16="http://schemas.microsoft.com/office/drawing/2014/main" id="{89AD8A32-58BE-0329-F985-04DE73567469}"/>
              </a:ext>
            </a:extLst>
          </p:cNvPr>
          <p:cNvSpPr/>
          <p:nvPr/>
        </p:nvSpPr>
        <p:spPr>
          <a:xfrm>
            <a:off x="3689495" y="2414471"/>
            <a:ext cx="342110" cy="391029"/>
          </a:xfrm>
          <a:custGeom>
            <a:avLst/>
            <a:gdLst>
              <a:gd name="T0" fmla="*/ 8582 w 9077"/>
              <a:gd name="T1" fmla="*/ 4538 h 10373"/>
              <a:gd name="T2" fmla="*/ 9077 w 9077"/>
              <a:gd name="T3" fmla="*/ 4538 h 10373"/>
              <a:gd name="T4" fmla="*/ 9077 w 9077"/>
              <a:gd name="T5" fmla="*/ 9151 h 10373"/>
              <a:gd name="T6" fmla="*/ 7855 w 9077"/>
              <a:gd name="T7" fmla="*/ 10373 h 10373"/>
              <a:gd name="T8" fmla="*/ 4789 w 9077"/>
              <a:gd name="T9" fmla="*/ 10373 h 10373"/>
              <a:gd name="T10" fmla="*/ 4539 w 9077"/>
              <a:gd name="T11" fmla="*/ 10123 h 10373"/>
              <a:gd name="T12" fmla="*/ 4539 w 9077"/>
              <a:gd name="T13" fmla="*/ 9562 h 10373"/>
              <a:gd name="T14" fmla="*/ 4789 w 9077"/>
              <a:gd name="T15" fmla="*/ 9312 h 10373"/>
              <a:gd name="T16" fmla="*/ 7532 w 9077"/>
              <a:gd name="T17" fmla="*/ 9312 h 10373"/>
              <a:gd name="T18" fmla="*/ 8106 w 9077"/>
              <a:gd name="T19" fmla="*/ 8738 h 10373"/>
              <a:gd name="T20" fmla="*/ 8106 w 9077"/>
              <a:gd name="T21" fmla="*/ 7780 h 10373"/>
              <a:gd name="T22" fmla="*/ 6734 w 9077"/>
              <a:gd name="T23" fmla="*/ 7780 h 10373"/>
              <a:gd name="T24" fmla="*/ 6484 w 9077"/>
              <a:gd name="T25" fmla="*/ 7530 h 10373"/>
              <a:gd name="T26" fmla="*/ 6484 w 9077"/>
              <a:gd name="T27" fmla="*/ 4788 h 10373"/>
              <a:gd name="T28" fmla="*/ 6734 w 9077"/>
              <a:gd name="T29" fmla="*/ 4538 h 10373"/>
              <a:gd name="T30" fmla="*/ 8582 w 9077"/>
              <a:gd name="T31" fmla="*/ 4538 h 10373"/>
              <a:gd name="T32" fmla="*/ 8087 w 9077"/>
              <a:gd name="T33" fmla="*/ 4538 h 10373"/>
              <a:gd name="T34" fmla="*/ 8087 w 9077"/>
              <a:gd name="T35" fmla="*/ 4520 h 10373"/>
              <a:gd name="T36" fmla="*/ 4521 w 9077"/>
              <a:gd name="T37" fmla="*/ 972 h 10373"/>
              <a:gd name="T38" fmla="*/ 955 w 9077"/>
              <a:gd name="T39" fmla="*/ 4520 h 10373"/>
              <a:gd name="T40" fmla="*/ 955 w 9077"/>
              <a:gd name="T41" fmla="*/ 4538 h 10373"/>
              <a:gd name="T42" fmla="*/ 0 w 9077"/>
              <a:gd name="T43" fmla="*/ 4538 h 10373"/>
              <a:gd name="T44" fmla="*/ 0 w 9077"/>
              <a:gd name="T45" fmla="*/ 6558 h 10373"/>
              <a:gd name="T46" fmla="*/ 1222 w 9077"/>
              <a:gd name="T47" fmla="*/ 7781 h 10373"/>
              <a:gd name="T48" fmla="*/ 2343 w 9077"/>
              <a:gd name="T49" fmla="*/ 7781 h 10373"/>
              <a:gd name="T50" fmla="*/ 2593 w 9077"/>
              <a:gd name="T51" fmla="*/ 7531 h 10373"/>
              <a:gd name="T52" fmla="*/ 2593 w 9077"/>
              <a:gd name="T53" fmla="*/ 4788 h 10373"/>
              <a:gd name="T54" fmla="*/ 2343 w 9077"/>
              <a:gd name="T55" fmla="*/ 4538 h 10373"/>
              <a:gd name="T56" fmla="*/ 0 w 9077"/>
              <a:gd name="T57" fmla="*/ 4538 h 10373"/>
              <a:gd name="T58" fmla="*/ 0 w 9077"/>
              <a:gd name="T59" fmla="*/ 4516 h 10373"/>
              <a:gd name="T60" fmla="*/ 4539 w 9077"/>
              <a:gd name="T61" fmla="*/ 0 h 10373"/>
              <a:gd name="T62" fmla="*/ 9077 w 9077"/>
              <a:gd name="T63" fmla="*/ 4516 h 10373"/>
              <a:gd name="T64" fmla="*/ 9077 w 9077"/>
              <a:gd name="T65" fmla="*/ 4538 h 10373"/>
              <a:gd name="T66" fmla="*/ 8582 w 9077"/>
              <a:gd name="T67" fmla="*/ 4538 h 10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77" h="10373">
                <a:moveTo>
                  <a:pt x="8582" y="4538"/>
                </a:moveTo>
                <a:lnTo>
                  <a:pt x="9077" y="4538"/>
                </a:lnTo>
                <a:lnTo>
                  <a:pt x="9077" y="9151"/>
                </a:lnTo>
                <a:cubicBezTo>
                  <a:pt x="9077" y="9826"/>
                  <a:pt x="8530" y="10373"/>
                  <a:pt x="7855" y="10373"/>
                </a:cubicBezTo>
                <a:lnTo>
                  <a:pt x="4789" y="10373"/>
                </a:lnTo>
                <a:cubicBezTo>
                  <a:pt x="4651" y="10373"/>
                  <a:pt x="4539" y="10261"/>
                  <a:pt x="4539" y="10123"/>
                </a:cubicBezTo>
                <a:lnTo>
                  <a:pt x="4539" y="9562"/>
                </a:lnTo>
                <a:cubicBezTo>
                  <a:pt x="4539" y="9425"/>
                  <a:pt x="4651" y="9312"/>
                  <a:pt x="4789" y="9312"/>
                </a:cubicBezTo>
                <a:lnTo>
                  <a:pt x="7532" y="9312"/>
                </a:lnTo>
                <a:cubicBezTo>
                  <a:pt x="7850" y="9312"/>
                  <a:pt x="8106" y="9055"/>
                  <a:pt x="8106" y="8738"/>
                </a:cubicBezTo>
                <a:lnTo>
                  <a:pt x="8106" y="7780"/>
                </a:lnTo>
                <a:lnTo>
                  <a:pt x="6734" y="7780"/>
                </a:lnTo>
                <a:cubicBezTo>
                  <a:pt x="6596" y="7780"/>
                  <a:pt x="6484" y="7667"/>
                  <a:pt x="6484" y="7530"/>
                </a:cubicBezTo>
                <a:lnTo>
                  <a:pt x="6484" y="4788"/>
                </a:lnTo>
                <a:cubicBezTo>
                  <a:pt x="6484" y="4651"/>
                  <a:pt x="6596" y="4538"/>
                  <a:pt x="6734" y="4538"/>
                </a:cubicBezTo>
                <a:lnTo>
                  <a:pt x="8582" y="4538"/>
                </a:lnTo>
                <a:lnTo>
                  <a:pt x="8087" y="4538"/>
                </a:lnTo>
                <a:lnTo>
                  <a:pt x="8087" y="4520"/>
                </a:lnTo>
                <a:cubicBezTo>
                  <a:pt x="8087" y="2560"/>
                  <a:pt x="6491" y="972"/>
                  <a:pt x="4521" y="972"/>
                </a:cubicBezTo>
                <a:cubicBezTo>
                  <a:pt x="2552" y="972"/>
                  <a:pt x="955" y="2561"/>
                  <a:pt x="955" y="4520"/>
                </a:cubicBezTo>
                <a:lnTo>
                  <a:pt x="955" y="4538"/>
                </a:lnTo>
                <a:lnTo>
                  <a:pt x="0" y="4538"/>
                </a:lnTo>
                <a:lnTo>
                  <a:pt x="0" y="6558"/>
                </a:lnTo>
                <a:cubicBezTo>
                  <a:pt x="0" y="7233"/>
                  <a:pt x="547" y="7781"/>
                  <a:pt x="1222" y="7781"/>
                </a:cubicBezTo>
                <a:lnTo>
                  <a:pt x="2343" y="7781"/>
                </a:lnTo>
                <a:cubicBezTo>
                  <a:pt x="2481" y="7781"/>
                  <a:pt x="2593" y="7668"/>
                  <a:pt x="2593" y="7531"/>
                </a:cubicBezTo>
                <a:lnTo>
                  <a:pt x="2593" y="4788"/>
                </a:lnTo>
                <a:cubicBezTo>
                  <a:pt x="2593" y="4651"/>
                  <a:pt x="2481" y="4538"/>
                  <a:pt x="2343" y="4538"/>
                </a:cubicBezTo>
                <a:lnTo>
                  <a:pt x="0" y="4538"/>
                </a:lnTo>
                <a:lnTo>
                  <a:pt x="0" y="4516"/>
                </a:lnTo>
                <a:cubicBezTo>
                  <a:pt x="0" y="2022"/>
                  <a:pt x="2032" y="0"/>
                  <a:pt x="4539" y="0"/>
                </a:cubicBezTo>
                <a:cubicBezTo>
                  <a:pt x="7045" y="0"/>
                  <a:pt x="9077" y="2021"/>
                  <a:pt x="9077" y="4516"/>
                </a:cubicBezTo>
                <a:lnTo>
                  <a:pt x="9077" y="4538"/>
                </a:lnTo>
                <a:lnTo>
                  <a:pt x="8582" y="45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0" name="user_209046">
            <a:extLst>
              <a:ext uri="{FF2B5EF4-FFF2-40B4-BE49-F238E27FC236}">
                <a16:creationId xmlns:a16="http://schemas.microsoft.com/office/drawing/2014/main" id="{7492DFC5-8C64-99BD-AD94-D55C44BC747E}"/>
              </a:ext>
            </a:extLst>
          </p:cNvPr>
          <p:cNvSpPr/>
          <p:nvPr/>
        </p:nvSpPr>
        <p:spPr>
          <a:xfrm>
            <a:off x="3999181" y="4235205"/>
            <a:ext cx="288021" cy="354706"/>
          </a:xfrm>
          <a:custGeom>
            <a:avLst/>
            <a:gdLst>
              <a:gd name="T0" fmla="*/ 7781 w 8430"/>
              <a:gd name="T1" fmla="*/ 7127 h 10381"/>
              <a:gd name="T2" fmla="*/ 7559 w 8430"/>
              <a:gd name="T3" fmla="*/ 7127 h 10381"/>
              <a:gd name="T4" fmla="*/ 7559 w 8430"/>
              <a:gd name="T5" fmla="*/ 6663 h 10381"/>
              <a:gd name="T6" fmla="*/ 6498 w 8430"/>
              <a:gd name="T7" fmla="*/ 5838 h 10381"/>
              <a:gd name="T8" fmla="*/ 6485 w 8430"/>
              <a:gd name="T9" fmla="*/ 5838 h 10381"/>
              <a:gd name="T10" fmla="*/ 6485 w 8430"/>
              <a:gd name="T11" fmla="*/ 5189 h 10381"/>
              <a:gd name="T12" fmla="*/ 1298 w 8430"/>
              <a:gd name="T13" fmla="*/ 5189 h 10381"/>
              <a:gd name="T14" fmla="*/ 1298 w 8430"/>
              <a:gd name="T15" fmla="*/ 6486 h 10381"/>
              <a:gd name="T16" fmla="*/ 5409 w 8430"/>
              <a:gd name="T17" fmla="*/ 6486 h 10381"/>
              <a:gd name="T18" fmla="*/ 5409 w 8430"/>
              <a:gd name="T19" fmla="*/ 7134 h 10381"/>
              <a:gd name="T20" fmla="*/ 1296 w 8430"/>
              <a:gd name="T21" fmla="*/ 7134 h 10381"/>
              <a:gd name="T22" fmla="*/ 1296 w 8430"/>
              <a:gd name="T23" fmla="*/ 8432 h 10381"/>
              <a:gd name="T24" fmla="*/ 3890 w 8430"/>
              <a:gd name="T25" fmla="*/ 8432 h 10381"/>
              <a:gd name="T26" fmla="*/ 3890 w 8430"/>
              <a:gd name="T27" fmla="*/ 8442 h 10381"/>
              <a:gd name="T28" fmla="*/ 4533 w 8430"/>
              <a:gd name="T29" fmla="*/ 9280 h 10381"/>
              <a:gd name="T30" fmla="*/ 5408 w 8430"/>
              <a:gd name="T31" fmla="*/ 9280 h 10381"/>
              <a:gd name="T32" fmla="*/ 5408 w 8430"/>
              <a:gd name="T33" fmla="*/ 10377 h 10381"/>
              <a:gd name="T34" fmla="*/ 649 w 8430"/>
              <a:gd name="T35" fmla="*/ 10377 h 10381"/>
              <a:gd name="T36" fmla="*/ 0 w 8430"/>
              <a:gd name="T37" fmla="*/ 9728 h 10381"/>
              <a:gd name="T38" fmla="*/ 0 w 8430"/>
              <a:gd name="T39" fmla="*/ 3251 h 10381"/>
              <a:gd name="T40" fmla="*/ 3241 w 8430"/>
              <a:gd name="T41" fmla="*/ 3251 h 10381"/>
              <a:gd name="T42" fmla="*/ 3241 w 8430"/>
              <a:gd name="T43" fmla="*/ 3243 h 10381"/>
              <a:gd name="T44" fmla="*/ 3243 w 8430"/>
              <a:gd name="T45" fmla="*/ 3243 h 10381"/>
              <a:gd name="T46" fmla="*/ 3243 w 8430"/>
              <a:gd name="T47" fmla="*/ 1 h 10381"/>
              <a:gd name="T48" fmla="*/ 7134 w 8430"/>
              <a:gd name="T49" fmla="*/ 1 h 10381"/>
              <a:gd name="T50" fmla="*/ 7783 w 8430"/>
              <a:gd name="T51" fmla="*/ 649 h 10381"/>
              <a:gd name="T52" fmla="*/ 7783 w 8430"/>
              <a:gd name="T53" fmla="*/ 7127 h 10381"/>
              <a:gd name="T54" fmla="*/ 7781 w 8430"/>
              <a:gd name="T55" fmla="*/ 7127 h 10381"/>
              <a:gd name="T56" fmla="*/ 2594 w 8430"/>
              <a:gd name="T57" fmla="*/ 0 h 10381"/>
              <a:gd name="T58" fmla="*/ 2594 w 8430"/>
              <a:gd name="T59" fmla="*/ 2594 h 10381"/>
              <a:gd name="T60" fmla="*/ 0 w 8430"/>
              <a:gd name="T61" fmla="*/ 2594 h 10381"/>
              <a:gd name="T62" fmla="*/ 2594 w 8430"/>
              <a:gd name="T63" fmla="*/ 0 h 10381"/>
              <a:gd name="T64" fmla="*/ 7954 w 8430"/>
              <a:gd name="T65" fmla="*/ 7947 h 10381"/>
              <a:gd name="T66" fmla="*/ 8430 w 8430"/>
              <a:gd name="T67" fmla="*/ 8424 h 10381"/>
              <a:gd name="T68" fmla="*/ 8430 w 8430"/>
              <a:gd name="T69" fmla="*/ 8444 h 10381"/>
              <a:gd name="T70" fmla="*/ 7954 w 8430"/>
              <a:gd name="T71" fmla="*/ 8922 h 10381"/>
              <a:gd name="T72" fmla="*/ 6971 w 8430"/>
              <a:gd name="T73" fmla="*/ 8922 h 10381"/>
              <a:gd name="T74" fmla="*/ 6971 w 8430"/>
              <a:gd name="T75" fmla="*/ 9901 h 10381"/>
              <a:gd name="T76" fmla="*/ 6495 w 8430"/>
              <a:gd name="T77" fmla="*/ 10378 h 10381"/>
              <a:gd name="T78" fmla="*/ 6480 w 8430"/>
              <a:gd name="T79" fmla="*/ 10378 h 10381"/>
              <a:gd name="T80" fmla="*/ 5999 w 8430"/>
              <a:gd name="T81" fmla="*/ 9907 h 10381"/>
              <a:gd name="T82" fmla="*/ 5999 w 8430"/>
              <a:gd name="T83" fmla="*/ 8922 h 10381"/>
              <a:gd name="T84" fmla="*/ 5021 w 8430"/>
              <a:gd name="T85" fmla="*/ 8922 h 10381"/>
              <a:gd name="T86" fmla="*/ 4540 w 8430"/>
              <a:gd name="T87" fmla="*/ 8443 h 10381"/>
              <a:gd name="T88" fmla="*/ 4540 w 8430"/>
              <a:gd name="T89" fmla="*/ 8427 h 10381"/>
              <a:gd name="T90" fmla="*/ 5021 w 8430"/>
              <a:gd name="T91" fmla="*/ 7949 h 10381"/>
              <a:gd name="T92" fmla="*/ 5999 w 8430"/>
              <a:gd name="T93" fmla="*/ 7949 h 10381"/>
              <a:gd name="T94" fmla="*/ 5999 w 8430"/>
              <a:gd name="T95" fmla="*/ 6966 h 10381"/>
              <a:gd name="T96" fmla="*/ 6480 w 8430"/>
              <a:gd name="T97" fmla="*/ 6488 h 10381"/>
              <a:gd name="T98" fmla="*/ 6495 w 8430"/>
              <a:gd name="T99" fmla="*/ 6488 h 10381"/>
              <a:gd name="T100" fmla="*/ 6971 w 8430"/>
              <a:gd name="T101" fmla="*/ 6966 h 10381"/>
              <a:gd name="T102" fmla="*/ 6971 w 8430"/>
              <a:gd name="T103" fmla="*/ 7948 h 10381"/>
              <a:gd name="T104" fmla="*/ 7954 w 8430"/>
              <a:gd name="T105" fmla="*/ 7947 h 10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30" h="10381">
                <a:moveTo>
                  <a:pt x="7781" y="7127"/>
                </a:moveTo>
                <a:lnTo>
                  <a:pt x="7559" y="7127"/>
                </a:lnTo>
                <a:lnTo>
                  <a:pt x="7559" y="6663"/>
                </a:lnTo>
                <a:cubicBezTo>
                  <a:pt x="7559" y="6132"/>
                  <a:pt x="7019" y="5838"/>
                  <a:pt x="6498" y="5838"/>
                </a:cubicBezTo>
                <a:lnTo>
                  <a:pt x="6485" y="5838"/>
                </a:lnTo>
                <a:lnTo>
                  <a:pt x="6485" y="5189"/>
                </a:lnTo>
                <a:lnTo>
                  <a:pt x="1298" y="5189"/>
                </a:lnTo>
                <a:lnTo>
                  <a:pt x="1298" y="6486"/>
                </a:lnTo>
                <a:lnTo>
                  <a:pt x="5409" y="6486"/>
                </a:lnTo>
                <a:lnTo>
                  <a:pt x="5409" y="7134"/>
                </a:lnTo>
                <a:lnTo>
                  <a:pt x="1296" y="7134"/>
                </a:lnTo>
                <a:lnTo>
                  <a:pt x="1296" y="8432"/>
                </a:lnTo>
                <a:lnTo>
                  <a:pt x="3890" y="8432"/>
                </a:lnTo>
                <a:lnTo>
                  <a:pt x="3890" y="8442"/>
                </a:lnTo>
                <a:cubicBezTo>
                  <a:pt x="3890" y="8798"/>
                  <a:pt x="4175" y="9280"/>
                  <a:pt x="4533" y="9280"/>
                </a:cubicBezTo>
                <a:lnTo>
                  <a:pt x="5408" y="9280"/>
                </a:lnTo>
                <a:lnTo>
                  <a:pt x="5408" y="10377"/>
                </a:lnTo>
                <a:lnTo>
                  <a:pt x="649" y="10377"/>
                </a:lnTo>
                <a:cubicBezTo>
                  <a:pt x="290" y="10377"/>
                  <a:pt x="0" y="10087"/>
                  <a:pt x="0" y="9728"/>
                </a:cubicBezTo>
                <a:lnTo>
                  <a:pt x="0" y="3251"/>
                </a:lnTo>
                <a:lnTo>
                  <a:pt x="3241" y="3251"/>
                </a:lnTo>
                <a:lnTo>
                  <a:pt x="3241" y="3243"/>
                </a:lnTo>
                <a:lnTo>
                  <a:pt x="3243" y="3243"/>
                </a:lnTo>
                <a:lnTo>
                  <a:pt x="3243" y="1"/>
                </a:lnTo>
                <a:lnTo>
                  <a:pt x="7134" y="1"/>
                </a:lnTo>
                <a:cubicBezTo>
                  <a:pt x="7493" y="1"/>
                  <a:pt x="7783" y="291"/>
                  <a:pt x="7783" y="649"/>
                </a:cubicBezTo>
                <a:lnTo>
                  <a:pt x="7783" y="7127"/>
                </a:lnTo>
                <a:lnTo>
                  <a:pt x="7781" y="7127"/>
                </a:lnTo>
                <a:close/>
                <a:moveTo>
                  <a:pt x="2594" y="0"/>
                </a:moveTo>
                <a:lnTo>
                  <a:pt x="2594" y="2594"/>
                </a:lnTo>
                <a:lnTo>
                  <a:pt x="0" y="2594"/>
                </a:lnTo>
                <a:lnTo>
                  <a:pt x="2594" y="0"/>
                </a:lnTo>
                <a:close/>
                <a:moveTo>
                  <a:pt x="7954" y="7947"/>
                </a:moveTo>
                <a:cubicBezTo>
                  <a:pt x="8216" y="7947"/>
                  <a:pt x="8430" y="8161"/>
                  <a:pt x="8430" y="8424"/>
                </a:cubicBezTo>
                <a:lnTo>
                  <a:pt x="8430" y="8444"/>
                </a:lnTo>
                <a:cubicBezTo>
                  <a:pt x="8430" y="8707"/>
                  <a:pt x="8216" y="8922"/>
                  <a:pt x="7954" y="8922"/>
                </a:cubicBezTo>
                <a:lnTo>
                  <a:pt x="6971" y="8922"/>
                </a:lnTo>
                <a:lnTo>
                  <a:pt x="6971" y="9901"/>
                </a:lnTo>
                <a:cubicBezTo>
                  <a:pt x="6971" y="10163"/>
                  <a:pt x="6757" y="10378"/>
                  <a:pt x="6495" y="10378"/>
                </a:cubicBezTo>
                <a:lnTo>
                  <a:pt x="6480" y="10378"/>
                </a:lnTo>
                <a:cubicBezTo>
                  <a:pt x="6217" y="10381"/>
                  <a:pt x="6001" y="10171"/>
                  <a:pt x="5999" y="9907"/>
                </a:cubicBezTo>
                <a:lnTo>
                  <a:pt x="5999" y="8922"/>
                </a:lnTo>
                <a:lnTo>
                  <a:pt x="5021" y="8922"/>
                </a:lnTo>
                <a:cubicBezTo>
                  <a:pt x="4756" y="8923"/>
                  <a:pt x="4541" y="8708"/>
                  <a:pt x="4540" y="8443"/>
                </a:cubicBezTo>
                <a:lnTo>
                  <a:pt x="4540" y="8427"/>
                </a:lnTo>
                <a:cubicBezTo>
                  <a:pt x="4544" y="8163"/>
                  <a:pt x="4757" y="7952"/>
                  <a:pt x="5021" y="7949"/>
                </a:cubicBezTo>
                <a:lnTo>
                  <a:pt x="5999" y="7949"/>
                </a:lnTo>
                <a:lnTo>
                  <a:pt x="5999" y="6966"/>
                </a:lnTo>
                <a:cubicBezTo>
                  <a:pt x="5999" y="6702"/>
                  <a:pt x="6212" y="6488"/>
                  <a:pt x="6480" y="6488"/>
                </a:cubicBezTo>
                <a:lnTo>
                  <a:pt x="6495" y="6488"/>
                </a:lnTo>
                <a:cubicBezTo>
                  <a:pt x="6757" y="6488"/>
                  <a:pt x="6971" y="6702"/>
                  <a:pt x="6971" y="6966"/>
                </a:cubicBezTo>
                <a:lnTo>
                  <a:pt x="6971" y="7948"/>
                </a:lnTo>
                <a:lnTo>
                  <a:pt x="7954" y="794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1" name="椭圆 160">
            <a:extLst>
              <a:ext uri="{FF2B5EF4-FFF2-40B4-BE49-F238E27FC236}">
                <a16:creationId xmlns:a16="http://schemas.microsoft.com/office/drawing/2014/main" id="{4FBCDBD1-29A7-F5F2-CA33-B7DC97CBBBB5}"/>
              </a:ext>
            </a:extLst>
          </p:cNvPr>
          <p:cNvSpPr/>
          <p:nvPr/>
        </p:nvSpPr>
        <p:spPr>
          <a:xfrm>
            <a:off x="3777960" y="4042432"/>
            <a:ext cx="730463" cy="7304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62" name="椭圆 161">
            <a:extLst>
              <a:ext uri="{FF2B5EF4-FFF2-40B4-BE49-F238E27FC236}">
                <a16:creationId xmlns:a16="http://schemas.microsoft.com/office/drawing/2014/main" id="{F4BE3F82-12FC-2410-6F8F-DAF78772A589}"/>
              </a:ext>
            </a:extLst>
          </p:cNvPr>
          <p:cNvSpPr/>
          <p:nvPr/>
        </p:nvSpPr>
        <p:spPr>
          <a:xfrm>
            <a:off x="8000732" y="4129041"/>
            <a:ext cx="730463" cy="7304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63" name="椭圆 162">
            <a:extLst>
              <a:ext uri="{FF2B5EF4-FFF2-40B4-BE49-F238E27FC236}">
                <a16:creationId xmlns:a16="http://schemas.microsoft.com/office/drawing/2014/main" id="{D7C1B417-7860-71A8-81D2-E42D2827CE6F}"/>
              </a:ext>
            </a:extLst>
          </p:cNvPr>
          <p:cNvSpPr/>
          <p:nvPr/>
        </p:nvSpPr>
        <p:spPr>
          <a:xfrm>
            <a:off x="7559914" y="2491926"/>
            <a:ext cx="730463" cy="73046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64" name="任意多边形: 形状 163">
            <a:extLst>
              <a:ext uri="{FF2B5EF4-FFF2-40B4-BE49-F238E27FC236}">
                <a16:creationId xmlns:a16="http://schemas.microsoft.com/office/drawing/2014/main" id="{BC8AE98C-049C-C22F-0558-A992F3197BCB}"/>
              </a:ext>
            </a:extLst>
          </p:cNvPr>
          <p:cNvSpPr/>
          <p:nvPr/>
        </p:nvSpPr>
        <p:spPr>
          <a:xfrm>
            <a:off x="566855" y="2041683"/>
            <a:ext cx="3008151" cy="306658"/>
          </a:xfrm>
          <a:custGeom>
            <a:avLst/>
            <a:gdLst>
              <a:gd name="connsiteX0" fmla="*/ 1962150 w 1962150"/>
              <a:gd name="connsiteY0" fmla="*/ 200025 h 200025"/>
              <a:gd name="connsiteX1" fmla="*/ 1762125 w 1962150"/>
              <a:gd name="connsiteY1" fmla="*/ 0 h 200025"/>
              <a:gd name="connsiteX2" fmla="*/ 0 w 1962150"/>
              <a:gd name="connsiteY2" fmla="*/ 0 h 200025"/>
            </a:gdLst>
            <a:ahLst/>
            <a:cxnLst>
              <a:cxn ang="0">
                <a:pos x="connsiteX0" y="connsiteY0"/>
              </a:cxn>
              <a:cxn ang="0">
                <a:pos x="connsiteX1" y="connsiteY1"/>
              </a:cxn>
              <a:cxn ang="0">
                <a:pos x="connsiteX2" y="connsiteY2"/>
              </a:cxn>
            </a:cxnLst>
            <a:rect l="l" t="t" r="r" b="b"/>
            <a:pathLst>
              <a:path w="1962150" h="200025">
                <a:moveTo>
                  <a:pt x="1962150" y="200025"/>
                </a:moveTo>
                <a:lnTo>
                  <a:pt x="1762125"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文本框 164">
            <a:extLst>
              <a:ext uri="{FF2B5EF4-FFF2-40B4-BE49-F238E27FC236}">
                <a16:creationId xmlns:a16="http://schemas.microsoft.com/office/drawing/2014/main" id="{EE3AC3C2-D2DD-EA00-3445-EB2DD4808A20}"/>
              </a:ext>
            </a:extLst>
          </p:cNvPr>
          <p:cNvSpPr txBox="1"/>
          <p:nvPr/>
        </p:nvSpPr>
        <p:spPr>
          <a:xfrm>
            <a:off x="572844" y="1615805"/>
            <a:ext cx="1795364" cy="430887"/>
          </a:xfrm>
          <a:prstGeom prst="rect">
            <a:avLst/>
          </a:prstGeom>
          <a:noFill/>
        </p:spPr>
        <p:txBody>
          <a:bodyPr wrap="none" lIns="0" tIns="0" rIns="0" bIns="0" rtlCol="0" anchor="t">
            <a:spAutoFit/>
          </a:bodyPr>
          <a:lstStyle>
            <a:defPPr>
              <a:defRPr lang="zh-CN"/>
            </a:defPPr>
            <a:lvl1pPr algn="r">
              <a:defRPr sz="2800">
                <a:gradFill>
                  <a:gsLst>
                    <a:gs pos="3000">
                      <a:schemeClr val="accent1"/>
                    </a:gs>
                    <a:gs pos="100000">
                      <a:schemeClr val="accent1">
                        <a:lumMod val="75000"/>
                      </a:schemeClr>
                    </a:gs>
                  </a:gsLst>
                  <a:lin ang="5400000" scaled="0"/>
                </a:gradFill>
                <a:latin typeface="+mj-ea"/>
                <a:ea typeface="+mj-ea"/>
              </a:defRPr>
            </a:lvl1pPr>
          </a:lstStyle>
          <a:p>
            <a:r>
              <a:rPr lang="zh-CN" altLang="en-US" dirty="0"/>
              <a:t>关键词标题</a:t>
            </a:r>
          </a:p>
        </p:txBody>
      </p:sp>
      <p:sp>
        <p:nvSpPr>
          <p:cNvPr id="166" name="文本框 165">
            <a:extLst>
              <a:ext uri="{FF2B5EF4-FFF2-40B4-BE49-F238E27FC236}">
                <a16:creationId xmlns:a16="http://schemas.microsoft.com/office/drawing/2014/main" id="{8493F3BD-FDB8-F586-FEB6-51DDDC265DB9}"/>
              </a:ext>
            </a:extLst>
          </p:cNvPr>
          <p:cNvSpPr txBox="1"/>
          <p:nvPr/>
        </p:nvSpPr>
        <p:spPr>
          <a:xfrm>
            <a:off x="566855" y="2150384"/>
            <a:ext cx="2672716" cy="822276"/>
          </a:xfrm>
          <a:prstGeom prst="rect">
            <a:avLst/>
          </a:prstGeom>
          <a:noFill/>
        </p:spPr>
        <p:txBody>
          <a:bodyPr wrap="square" lIns="0" tIns="0" rIns="0" bIns="0" rtlCol="0" anchor="t">
            <a:spAutoFit/>
          </a:bodyPr>
          <a:lstStyle/>
          <a:p>
            <a:pP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
        <p:nvSpPr>
          <p:cNvPr id="167" name="文本框 166">
            <a:extLst>
              <a:ext uri="{FF2B5EF4-FFF2-40B4-BE49-F238E27FC236}">
                <a16:creationId xmlns:a16="http://schemas.microsoft.com/office/drawing/2014/main" id="{A58336DD-5D8B-4617-9051-9D3E5B4DB500}"/>
              </a:ext>
            </a:extLst>
          </p:cNvPr>
          <p:cNvSpPr txBox="1"/>
          <p:nvPr/>
        </p:nvSpPr>
        <p:spPr>
          <a:xfrm>
            <a:off x="896832" y="4555132"/>
            <a:ext cx="1795364" cy="430887"/>
          </a:xfrm>
          <a:prstGeom prst="rect">
            <a:avLst/>
          </a:prstGeom>
          <a:noFill/>
        </p:spPr>
        <p:txBody>
          <a:bodyPr wrap="none" lIns="0" tIns="0" rIns="0" bIns="0" rtlCol="0" anchor="t">
            <a:spAutoFit/>
          </a:bodyPr>
          <a:lstStyle>
            <a:defPPr>
              <a:defRPr lang="zh-CN"/>
            </a:defPPr>
            <a:lvl1pPr algn="r">
              <a:defRPr sz="2800">
                <a:gradFill>
                  <a:gsLst>
                    <a:gs pos="3000">
                      <a:schemeClr val="accent1"/>
                    </a:gs>
                    <a:gs pos="100000">
                      <a:schemeClr val="accent1">
                        <a:lumMod val="75000"/>
                      </a:schemeClr>
                    </a:gs>
                  </a:gsLst>
                  <a:lin ang="5400000" scaled="0"/>
                </a:gradFill>
                <a:latin typeface="+mj-ea"/>
                <a:ea typeface="+mj-ea"/>
              </a:defRPr>
            </a:lvl1pPr>
          </a:lstStyle>
          <a:p>
            <a:r>
              <a:rPr lang="zh-CN" altLang="en-US" dirty="0"/>
              <a:t>关键词标题</a:t>
            </a:r>
          </a:p>
        </p:txBody>
      </p:sp>
      <p:sp>
        <p:nvSpPr>
          <p:cNvPr id="168" name="文本框 167">
            <a:extLst>
              <a:ext uri="{FF2B5EF4-FFF2-40B4-BE49-F238E27FC236}">
                <a16:creationId xmlns:a16="http://schemas.microsoft.com/office/drawing/2014/main" id="{0BE696DF-9698-2997-F714-3EBAC2C22480}"/>
              </a:ext>
            </a:extLst>
          </p:cNvPr>
          <p:cNvSpPr txBox="1"/>
          <p:nvPr/>
        </p:nvSpPr>
        <p:spPr>
          <a:xfrm>
            <a:off x="876393" y="5086208"/>
            <a:ext cx="2672716" cy="822276"/>
          </a:xfrm>
          <a:prstGeom prst="rect">
            <a:avLst/>
          </a:prstGeom>
          <a:noFill/>
        </p:spPr>
        <p:txBody>
          <a:bodyPr wrap="square" lIns="0" tIns="0" rIns="0" bIns="0" rtlCol="0" anchor="t">
            <a:spAutoFit/>
          </a:bodyPr>
          <a:lstStyle>
            <a:defPPr>
              <a:defRPr lang="zh-CN"/>
            </a:defPPr>
            <a:lvl1pPr>
              <a:lnSpc>
                <a:spcPct val="130000"/>
              </a:lnSpc>
              <a:defRPr sz="1400" b="0">
                <a:solidFill>
                  <a:schemeClr val="tx1">
                    <a:lumMod val="75000"/>
                    <a:lumOff val="25000"/>
                  </a:schemeClr>
                </a:solidFill>
                <a:effectLst/>
                <a:latin typeface="+mn-ea"/>
              </a:defRPr>
            </a:lvl1pPr>
          </a:lstStyle>
          <a:p>
            <a:r>
              <a:rPr lang="zh-CN" altLang="en-US" dirty="0"/>
              <a:t>在这里输入你的正文阐述与关键词标题相关的具体内容，若字数太多酌情先删减文案，再缩小字号</a:t>
            </a:r>
          </a:p>
        </p:txBody>
      </p:sp>
      <p:sp>
        <p:nvSpPr>
          <p:cNvPr id="169" name="文本框 168">
            <a:extLst>
              <a:ext uri="{FF2B5EF4-FFF2-40B4-BE49-F238E27FC236}">
                <a16:creationId xmlns:a16="http://schemas.microsoft.com/office/drawing/2014/main" id="{D81CC068-CA6E-B33F-4ED9-41A83CCD8B2C}"/>
              </a:ext>
            </a:extLst>
          </p:cNvPr>
          <p:cNvSpPr txBox="1"/>
          <p:nvPr/>
        </p:nvSpPr>
        <p:spPr>
          <a:xfrm>
            <a:off x="8505584" y="2302485"/>
            <a:ext cx="2682921" cy="822276"/>
          </a:xfrm>
          <a:prstGeom prst="rect">
            <a:avLst/>
          </a:prstGeom>
          <a:noFill/>
        </p:spPr>
        <p:txBody>
          <a:bodyPr wrap="square" lIns="0" tIns="0" rIns="0" bIns="0" rtlCol="0" anchor="t">
            <a:spAutoFit/>
          </a:bodyPr>
          <a:lstStyle>
            <a:defPPr>
              <a:defRPr lang="zh-CN"/>
            </a:defPPr>
            <a:lvl1pPr>
              <a:lnSpc>
                <a:spcPct val="130000"/>
              </a:lnSpc>
              <a:defRPr sz="1400" b="0">
                <a:solidFill>
                  <a:schemeClr val="tx1">
                    <a:lumMod val="75000"/>
                    <a:lumOff val="25000"/>
                  </a:schemeClr>
                </a:solidFill>
                <a:effectLst/>
                <a:latin typeface="+mn-ea"/>
              </a:defRPr>
            </a:lvl1pPr>
          </a:lstStyle>
          <a:p>
            <a:r>
              <a:rPr lang="zh-CN" altLang="en-US" dirty="0"/>
              <a:t>在这里输入你的正文阐述与关键词标题相关的具体内容，若字数太多酌情先删减文案，再缩小字号</a:t>
            </a:r>
          </a:p>
        </p:txBody>
      </p:sp>
      <p:sp>
        <p:nvSpPr>
          <p:cNvPr id="170" name="文本框 169">
            <a:extLst>
              <a:ext uri="{FF2B5EF4-FFF2-40B4-BE49-F238E27FC236}">
                <a16:creationId xmlns:a16="http://schemas.microsoft.com/office/drawing/2014/main" id="{5273D439-CDE0-5015-D3EA-A15AB6BB050E}"/>
              </a:ext>
            </a:extLst>
          </p:cNvPr>
          <p:cNvSpPr txBox="1"/>
          <p:nvPr/>
        </p:nvSpPr>
        <p:spPr>
          <a:xfrm>
            <a:off x="9372822" y="1869436"/>
            <a:ext cx="1795364" cy="430887"/>
          </a:xfrm>
          <a:prstGeom prst="rect">
            <a:avLst/>
          </a:prstGeom>
          <a:noFill/>
        </p:spPr>
        <p:txBody>
          <a:bodyPr wrap="none" lIns="0" tIns="0" rIns="0" bIns="0" rtlCol="0" anchor="t">
            <a:spAutoFit/>
          </a:bodyPr>
          <a:lstStyle>
            <a:defPPr>
              <a:defRPr lang="zh-CN"/>
            </a:defPPr>
            <a:lvl1pPr algn="r">
              <a:defRPr sz="2800">
                <a:gradFill>
                  <a:gsLst>
                    <a:gs pos="3000">
                      <a:schemeClr val="accent1"/>
                    </a:gs>
                    <a:gs pos="100000">
                      <a:schemeClr val="accent1">
                        <a:lumMod val="75000"/>
                      </a:schemeClr>
                    </a:gs>
                  </a:gsLst>
                  <a:lin ang="5400000" scaled="0"/>
                </a:gradFill>
                <a:latin typeface="+mj-ea"/>
                <a:ea typeface="+mj-ea"/>
              </a:defRPr>
            </a:lvl1pPr>
          </a:lstStyle>
          <a:p>
            <a:r>
              <a:rPr lang="zh-CN" altLang="en-US" dirty="0"/>
              <a:t>关键词标题</a:t>
            </a:r>
          </a:p>
        </p:txBody>
      </p:sp>
      <p:sp>
        <p:nvSpPr>
          <p:cNvPr id="171" name="文本框 170">
            <a:extLst>
              <a:ext uri="{FF2B5EF4-FFF2-40B4-BE49-F238E27FC236}">
                <a16:creationId xmlns:a16="http://schemas.microsoft.com/office/drawing/2014/main" id="{610442C3-339A-AE2D-ACEE-DF435C606E5D}"/>
              </a:ext>
            </a:extLst>
          </p:cNvPr>
          <p:cNvSpPr txBox="1"/>
          <p:nvPr/>
        </p:nvSpPr>
        <p:spPr>
          <a:xfrm>
            <a:off x="8952430" y="5050869"/>
            <a:ext cx="2672716" cy="822276"/>
          </a:xfrm>
          <a:prstGeom prst="rect">
            <a:avLst/>
          </a:prstGeom>
          <a:noFill/>
        </p:spPr>
        <p:txBody>
          <a:bodyPr wrap="square" lIns="0" tIns="0" rIns="0" bIns="0" rtlCol="0" anchor="t">
            <a:spAutoFit/>
          </a:bodyPr>
          <a:lstStyle>
            <a:defPPr>
              <a:defRPr lang="zh-CN"/>
            </a:defPPr>
            <a:lvl1pPr>
              <a:lnSpc>
                <a:spcPct val="130000"/>
              </a:lnSpc>
              <a:defRPr sz="1400" b="0">
                <a:solidFill>
                  <a:schemeClr val="tx1">
                    <a:lumMod val="75000"/>
                    <a:lumOff val="25000"/>
                  </a:schemeClr>
                </a:solidFill>
                <a:effectLst/>
                <a:latin typeface="+mn-ea"/>
              </a:defRPr>
            </a:lvl1pPr>
          </a:lstStyle>
          <a:p>
            <a:r>
              <a:rPr lang="zh-CN" altLang="en-US" dirty="0"/>
              <a:t>在这里输入你的正文阐述与关键词标题相关的具体内容，若字数太多酌情先删减文案，再缩小字号</a:t>
            </a:r>
          </a:p>
        </p:txBody>
      </p:sp>
      <p:sp>
        <p:nvSpPr>
          <p:cNvPr id="172" name="文本框 171">
            <a:extLst>
              <a:ext uri="{FF2B5EF4-FFF2-40B4-BE49-F238E27FC236}">
                <a16:creationId xmlns:a16="http://schemas.microsoft.com/office/drawing/2014/main" id="{61909FCD-75E1-5B59-AC61-3D31F2193E18}"/>
              </a:ext>
            </a:extLst>
          </p:cNvPr>
          <p:cNvSpPr txBox="1"/>
          <p:nvPr/>
        </p:nvSpPr>
        <p:spPr>
          <a:xfrm>
            <a:off x="9826662" y="4616220"/>
            <a:ext cx="1795364" cy="430887"/>
          </a:xfrm>
          <a:prstGeom prst="rect">
            <a:avLst/>
          </a:prstGeom>
          <a:noFill/>
        </p:spPr>
        <p:txBody>
          <a:bodyPr wrap="none" lIns="0" tIns="0" rIns="0" bIns="0" rtlCol="0" anchor="t">
            <a:spAutoFit/>
          </a:bodyPr>
          <a:lstStyle>
            <a:defPPr>
              <a:defRPr lang="zh-CN"/>
            </a:defPPr>
            <a:lvl1pPr algn="r">
              <a:defRPr sz="2800">
                <a:solidFill>
                  <a:schemeClr val="accent1"/>
                </a:solidFill>
                <a:latin typeface="+mj-ea"/>
                <a:ea typeface="+mj-ea"/>
              </a:defRPr>
            </a:lvl1pPr>
          </a:lstStyle>
          <a:p>
            <a:r>
              <a:rPr lang="zh-CN" altLang="en-US" dirty="0">
                <a:gradFill>
                  <a:gsLst>
                    <a:gs pos="3000">
                      <a:schemeClr val="accent1"/>
                    </a:gs>
                    <a:gs pos="100000">
                      <a:schemeClr val="accent1">
                        <a:lumMod val="75000"/>
                      </a:schemeClr>
                    </a:gs>
                  </a:gsLst>
                  <a:lin ang="5400000" scaled="0"/>
                </a:gradFill>
              </a:rPr>
              <a:t>关键词标题</a:t>
            </a:r>
          </a:p>
        </p:txBody>
      </p:sp>
      <p:sp>
        <p:nvSpPr>
          <p:cNvPr id="173" name="椭圆 172">
            <a:extLst>
              <a:ext uri="{FF2B5EF4-FFF2-40B4-BE49-F238E27FC236}">
                <a16:creationId xmlns:a16="http://schemas.microsoft.com/office/drawing/2014/main" id="{8A3C5EB2-0190-F6E6-0355-4584F74BAD44}"/>
              </a:ext>
            </a:extLst>
          </p:cNvPr>
          <p:cNvSpPr/>
          <p:nvPr/>
        </p:nvSpPr>
        <p:spPr>
          <a:xfrm>
            <a:off x="5022795" y="4349531"/>
            <a:ext cx="134348" cy="134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74" name="椭圆 173">
            <a:extLst>
              <a:ext uri="{FF2B5EF4-FFF2-40B4-BE49-F238E27FC236}">
                <a16:creationId xmlns:a16="http://schemas.microsoft.com/office/drawing/2014/main" id="{C31A609A-AC4B-F024-0B3F-59587DB7ED2C}"/>
              </a:ext>
            </a:extLst>
          </p:cNvPr>
          <p:cNvSpPr/>
          <p:nvPr/>
        </p:nvSpPr>
        <p:spPr>
          <a:xfrm>
            <a:off x="7302777" y="4053953"/>
            <a:ext cx="85424" cy="854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75" name="椭圆 174">
            <a:extLst>
              <a:ext uri="{FF2B5EF4-FFF2-40B4-BE49-F238E27FC236}">
                <a16:creationId xmlns:a16="http://schemas.microsoft.com/office/drawing/2014/main" id="{36D852EB-820F-EC94-B083-7012E5D9A0EF}"/>
              </a:ext>
            </a:extLst>
          </p:cNvPr>
          <p:cNvSpPr/>
          <p:nvPr/>
        </p:nvSpPr>
        <p:spPr>
          <a:xfrm>
            <a:off x="3628843" y="3345610"/>
            <a:ext cx="85424" cy="854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76" name="任意多边形: 形状 175">
            <a:extLst>
              <a:ext uri="{FF2B5EF4-FFF2-40B4-BE49-F238E27FC236}">
                <a16:creationId xmlns:a16="http://schemas.microsoft.com/office/drawing/2014/main" id="{DD447203-1317-5728-8F98-3DE5E3C42E4F}"/>
              </a:ext>
            </a:extLst>
          </p:cNvPr>
          <p:cNvSpPr/>
          <p:nvPr/>
        </p:nvSpPr>
        <p:spPr>
          <a:xfrm flipV="1">
            <a:off x="890533" y="4683322"/>
            <a:ext cx="3008151" cy="306658"/>
          </a:xfrm>
          <a:custGeom>
            <a:avLst/>
            <a:gdLst>
              <a:gd name="connsiteX0" fmla="*/ 1962150 w 1962150"/>
              <a:gd name="connsiteY0" fmla="*/ 200025 h 200025"/>
              <a:gd name="connsiteX1" fmla="*/ 1762125 w 1962150"/>
              <a:gd name="connsiteY1" fmla="*/ 0 h 200025"/>
              <a:gd name="connsiteX2" fmla="*/ 0 w 1962150"/>
              <a:gd name="connsiteY2" fmla="*/ 0 h 200025"/>
            </a:gdLst>
            <a:ahLst/>
            <a:cxnLst>
              <a:cxn ang="0">
                <a:pos x="connsiteX0" y="connsiteY0"/>
              </a:cxn>
              <a:cxn ang="0">
                <a:pos x="connsiteX1" y="connsiteY1"/>
              </a:cxn>
              <a:cxn ang="0">
                <a:pos x="connsiteX2" y="connsiteY2"/>
              </a:cxn>
            </a:cxnLst>
            <a:rect l="l" t="t" r="r" b="b"/>
            <a:pathLst>
              <a:path w="1962150" h="200025">
                <a:moveTo>
                  <a:pt x="1962150" y="200025"/>
                </a:moveTo>
                <a:lnTo>
                  <a:pt x="1762125"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BEFA7945-1B60-F794-CF58-BA5B197E4CA9}"/>
              </a:ext>
            </a:extLst>
          </p:cNvPr>
          <p:cNvSpPr/>
          <p:nvPr/>
        </p:nvSpPr>
        <p:spPr>
          <a:xfrm flipH="1">
            <a:off x="8170384" y="2303327"/>
            <a:ext cx="3008151" cy="306658"/>
          </a:xfrm>
          <a:custGeom>
            <a:avLst/>
            <a:gdLst>
              <a:gd name="connsiteX0" fmla="*/ 1962150 w 1962150"/>
              <a:gd name="connsiteY0" fmla="*/ 200025 h 200025"/>
              <a:gd name="connsiteX1" fmla="*/ 1762125 w 1962150"/>
              <a:gd name="connsiteY1" fmla="*/ 0 h 200025"/>
              <a:gd name="connsiteX2" fmla="*/ 0 w 1962150"/>
              <a:gd name="connsiteY2" fmla="*/ 0 h 200025"/>
            </a:gdLst>
            <a:ahLst/>
            <a:cxnLst>
              <a:cxn ang="0">
                <a:pos x="connsiteX0" y="connsiteY0"/>
              </a:cxn>
              <a:cxn ang="0">
                <a:pos x="connsiteX1" y="connsiteY1"/>
              </a:cxn>
              <a:cxn ang="0">
                <a:pos x="connsiteX2" y="connsiteY2"/>
              </a:cxn>
            </a:cxnLst>
            <a:rect l="l" t="t" r="r" b="b"/>
            <a:pathLst>
              <a:path w="1962150" h="200025">
                <a:moveTo>
                  <a:pt x="1962150" y="200025"/>
                </a:moveTo>
                <a:lnTo>
                  <a:pt x="1762125"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任意多边形: 形状 177">
            <a:extLst>
              <a:ext uri="{FF2B5EF4-FFF2-40B4-BE49-F238E27FC236}">
                <a16:creationId xmlns:a16="http://schemas.microsoft.com/office/drawing/2014/main" id="{AD00E593-7040-5CD3-A68A-9FC0CE071C21}"/>
              </a:ext>
            </a:extLst>
          </p:cNvPr>
          <p:cNvSpPr/>
          <p:nvPr/>
        </p:nvSpPr>
        <p:spPr>
          <a:xfrm flipH="1" flipV="1">
            <a:off x="8616995" y="4746710"/>
            <a:ext cx="3008151" cy="306658"/>
          </a:xfrm>
          <a:custGeom>
            <a:avLst/>
            <a:gdLst>
              <a:gd name="connsiteX0" fmla="*/ 1962150 w 1962150"/>
              <a:gd name="connsiteY0" fmla="*/ 200025 h 200025"/>
              <a:gd name="connsiteX1" fmla="*/ 1762125 w 1962150"/>
              <a:gd name="connsiteY1" fmla="*/ 0 h 200025"/>
              <a:gd name="connsiteX2" fmla="*/ 0 w 1962150"/>
              <a:gd name="connsiteY2" fmla="*/ 0 h 200025"/>
            </a:gdLst>
            <a:ahLst/>
            <a:cxnLst>
              <a:cxn ang="0">
                <a:pos x="connsiteX0" y="connsiteY0"/>
              </a:cxn>
              <a:cxn ang="0">
                <a:pos x="connsiteX1" y="connsiteY1"/>
              </a:cxn>
              <a:cxn ang="0">
                <a:pos x="connsiteX2" y="connsiteY2"/>
              </a:cxn>
            </a:cxnLst>
            <a:rect l="l" t="t" r="r" b="b"/>
            <a:pathLst>
              <a:path w="1962150" h="200025">
                <a:moveTo>
                  <a:pt x="1962150" y="200025"/>
                </a:moveTo>
                <a:lnTo>
                  <a:pt x="1762125"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994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2C5D5-3AF8-FEBF-4D78-088D97B62E61}"/>
              </a:ext>
            </a:extLst>
          </p:cNvPr>
          <p:cNvSpPr>
            <a:spLocks noGrp="1"/>
          </p:cNvSpPr>
          <p:nvPr>
            <p:ph type="title"/>
          </p:nvPr>
        </p:nvSpPr>
        <p:spPr/>
        <p:txBody>
          <a:bodyPr/>
          <a:lstStyle/>
          <a:p>
            <a:r>
              <a:rPr lang="zh-CN" altLang="en-US" dirty="0"/>
              <a:t>未来规划</a:t>
            </a:r>
            <a:endParaRPr lang="en-US" dirty="0"/>
          </a:p>
        </p:txBody>
      </p:sp>
      <p:sp>
        <p:nvSpPr>
          <p:cNvPr id="30" name="梯形 29">
            <a:extLst>
              <a:ext uri="{FF2B5EF4-FFF2-40B4-BE49-F238E27FC236}">
                <a16:creationId xmlns:a16="http://schemas.microsoft.com/office/drawing/2014/main" id="{8F213212-B276-3651-2CD3-D523DAFAD6F6}"/>
              </a:ext>
            </a:extLst>
          </p:cNvPr>
          <p:cNvSpPr/>
          <p:nvPr/>
        </p:nvSpPr>
        <p:spPr>
          <a:xfrm>
            <a:off x="1176337" y="4239821"/>
            <a:ext cx="9839325" cy="59891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C0C30AFD-F390-3A49-7159-D26CA3BDF00F}"/>
              </a:ext>
            </a:extLst>
          </p:cNvPr>
          <p:cNvSpPr/>
          <p:nvPr/>
        </p:nvSpPr>
        <p:spPr>
          <a:xfrm>
            <a:off x="2781300" y="1536722"/>
            <a:ext cx="3016377" cy="3016378"/>
          </a:xfrm>
          <a:prstGeom prst="ellipse">
            <a:avLst/>
          </a:prstGeom>
          <a:noFill/>
          <a:ln w="381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2" name="椭圆 31">
            <a:extLst>
              <a:ext uri="{FF2B5EF4-FFF2-40B4-BE49-F238E27FC236}">
                <a16:creationId xmlns:a16="http://schemas.microsoft.com/office/drawing/2014/main" id="{D90A79B5-E3BB-23B0-938A-C545DD32CA69}"/>
              </a:ext>
            </a:extLst>
          </p:cNvPr>
          <p:cNvSpPr/>
          <p:nvPr/>
        </p:nvSpPr>
        <p:spPr>
          <a:xfrm>
            <a:off x="3659696" y="2415118"/>
            <a:ext cx="1259586" cy="1259586"/>
          </a:xfrm>
          <a:prstGeom prst="ellipse">
            <a:avLst/>
          </a:prstGeom>
          <a:gradFill>
            <a:gsLst>
              <a:gs pos="0">
                <a:schemeClr val="accent1"/>
              </a:gs>
              <a:gs pos="99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椭圆 32">
            <a:extLst>
              <a:ext uri="{FF2B5EF4-FFF2-40B4-BE49-F238E27FC236}">
                <a16:creationId xmlns:a16="http://schemas.microsoft.com/office/drawing/2014/main" id="{1FCC1AF0-6D3A-6426-2BFC-10D0AEFA2650}"/>
              </a:ext>
            </a:extLst>
          </p:cNvPr>
          <p:cNvSpPr/>
          <p:nvPr/>
        </p:nvSpPr>
        <p:spPr>
          <a:xfrm>
            <a:off x="3850291" y="1536722"/>
            <a:ext cx="878396" cy="878396"/>
          </a:xfrm>
          <a:prstGeom prst="ellipse">
            <a:avLst/>
          </a:prstGeom>
          <a:solidFill>
            <a:schemeClr val="accent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4" name="椭圆 33">
            <a:extLst>
              <a:ext uri="{FF2B5EF4-FFF2-40B4-BE49-F238E27FC236}">
                <a16:creationId xmlns:a16="http://schemas.microsoft.com/office/drawing/2014/main" id="{162C8EFD-967B-8600-2FEE-DB93558321D2}"/>
              </a:ext>
            </a:extLst>
          </p:cNvPr>
          <p:cNvSpPr/>
          <p:nvPr/>
        </p:nvSpPr>
        <p:spPr>
          <a:xfrm>
            <a:off x="3063050" y="3291486"/>
            <a:ext cx="878396" cy="878396"/>
          </a:xfrm>
          <a:prstGeom prst="ellipse">
            <a:avLst/>
          </a:prstGeom>
          <a:solidFill>
            <a:schemeClr val="accent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5" name="椭圆 34">
            <a:extLst>
              <a:ext uri="{FF2B5EF4-FFF2-40B4-BE49-F238E27FC236}">
                <a16:creationId xmlns:a16="http://schemas.microsoft.com/office/drawing/2014/main" id="{A3BB3A2D-1D84-D740-0D8A-83073146C532}"/>
              </a:ext>
            </a:extLst>
          </p:cNvPr>
          <p:cNvSpPr/>
          <p:nvPr/>
        </p:nvSpPr>
        <p:spPr>
          <a:xfrm>
            <a:off x="4637532" y="3291486"/>
            <a:ext cx="878396" cy="878396"/>
          </a:xfrm>
          <a:prstGeom prst="ellipse">
            <a:avLst/>
          </a:prstGeom>
          <a:solidFill>
            <a:schemeClr val="accent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文本框 35">
            <a:extLst>
              <a:ext uri="{FF2B5EF4-FFF2-40B4-BE49-F238E27FC236}">
                <a16:creationId xmlns:a16="http://schemas.microsoft.com/office/drawing/2014/main" id="{B66F9E4F-57A9-5030-91F8-B92DE8D5AA72}"/>
              </a:ext>
            </a:extLst>
          </p:cNvPr>
          <p:cNvSpPr txBox="1"/>
          <p:nvPr/>
        </p:nvSpPr>
        <p:spPr>
          <a:xfrm>
            <a:off x="3943239" y="2937804"/>
            <a:ext cx="692498" cy="276999"/>
          </a:xfrm>
          <a:prstGeom prst="rect">
            <a:avLst/>
          </a:prstGeom>
          <a:noFill/>
        </p:spPr>
        <p:txBody>
          <a:bodyPr wrap="none" lIns="0" tIns="0" rIns="0" bIns="0" rtlCol="0" anchor="t">
            <a:spAutoFit/>
          </a:bodyPr>
          <a:lstStyle/>
          <a:p>
            <a:pPr algn="ctr"/>
            <a:r>
              <a:rPr lang="zh-CN" altLang="en-US" dirty="0">
                <a:solidFill>
                  <a:schemeClr val="bg1"/>
                </a:solidFill>
                <a:latin typeface="+mj-ea"/>
                <a:ea typeface="+mj-ea"/>
              </a:rPr>
              <a:t>关键词</a:t>
            </a:r>
          </a:p>
        </p:txBody>
      </p:sp>
      <p:sp>
        <p:nvSpPr>
          <p:cNvPr id="37" name="文本框 36">
            <a:extLst>
              <a:ext uri="{FF2B5EF4-FFF2-40B4-BE49-F238E27FC236}">
                <a16:creationId xmlns:a16="http://schemas.microsoft.com/office/drawing/2014/main" id="{AF33DD73-94FD-068D-F27A-92B293752B1A}"/>
              </a:ext>
            </a:extLst>
          </p:cNvPr>
          <p:cNvSpPr txBox="1"/>
          <p:nvPr/>
        </p:nvSpPr>
        <p:spPr>
          <a:xfrm>
            <a:off x="4021723" y="1840231"/>
            <a:ext cx="535531" cy="214212"/>
          </a:xfrm>
          <a:prstGeom prst="rect">
            <a:avLst/>
          </a:prstGeom>
          <a:noFill/>
        </p:spPr>
        <p:txBody>
          <a:bodyPr wrap="none" lIns="0" tIns="0" rIns="0" bIns="0" rtlCol="0" anchor="t">
            <a:spAutoFit/>
          </a:bodyPr>
          <a:lstStyle/>
          <a:p>
            <a:pPr algn="ctr"/>
            <a:r>
              <a:rPr lang="zh-CN" altLang="en-US" sz="1400" dirty="0">
                <a:solidFill>
                  <a:schemeClr val="accent1"/>
                </a:solidFill>
                <a:latin typeface="+mj-ea"/>
                <a:ea typeface="+mj-ea"/>
              </a:rPr>
              <a:t>关键词</a:t>
            </a:r>
          </a:p>
        </p:txBody>
      </p:sp>
      <p:sp>
        <p:nvSpPr>
          <p:cNvPr id="38" name="文本框 37">
            <a:extLst>
              <a:ext uri="{FF2B5EF4-FFF2-40B4-BE49-F238E27FC236}">
                <a16:creationId xmlns:a16="http://schemas.microsoft.com/office/drawing/2014/main" id="{B25C7BEB-A8F8-A7FA-D8CF-50E21422E29D}"/>
              </a:ext>
            </a:extLst>
          </p:cNvPr>
          <p:cNvSpPr txBox="1"/>
          <p:nvPr/>
        </p:nvSpPr>
        <p:spPr>
          <a:xfrm>
            <a:off x="3234481" y="3600974"/>
            <a:ext cx="535531" cy="214212"/>
          </a:xfrm>
          <a:prstGeom prst="rect">
            <a:avLst/>
          </a:prstGeom>
          <a:noFill/>
        </p:spPr>
        <p:txBody>
          <a:bodyPr wrap="none" lIns="0" tIns="0" rIns="0" bIns="0" rtlCol="0" anchor="t">
            <a:spAutoFit/>
          </a:bodyPr>
          <a:lstStyle/>
          <a:p>
            <a:pPr algn="ctr"/>
            <a:r>
              <a:rPr lang="zh-CN" altLang="en-US" sz="1400" dirty="0">
                <a:solidFill>
                  <a:schemeClr val="accent1"/>
                </a:solidFill>
                <a:latin typeface="+mj-ea"/>
                <a:ea typeface="+mj-ea"/>
              </a:rPr>
              <a:t>关键词</a:t>
            </a:r>
          </a:p>
        </p:txBody>
      </p:sp>
      <p:sp>
        <p:nvSpPr>
          <p:cNvPr id="39" name="文本框 38">
            <a:extLst>
              <a:ext uri="{FF2B5EF4-FFF2-40B4-BE49-F238E27FC236}">
                <a16:creationId xmlns:a16="http://schemas.microsoft.com/office/drawing/2014/main" id="{AB207A5A-008C-820C-AE45-2D4844EC08D9}"/>
              </a:ext>
            </a:extLst>
          </p:cNvPr>
          <p:cNvSpPr txBox="1"/>
          <p:nvPr/>
        </p:nvSpPr>
        <p:spPr>
          <a:xfrm>
            <a:off x="4792391" y="3600974"/>
            <a:ext cx="535531" cy="214212"/>
          </a:xfrm>
          <a:prstGeom prst="rect">
            <a:avLst/>
          </a:prstGeom>
          <a:noFill/>
        </p:spPr>
        <p:txBody>
          <a:bodyPr wrap="none" lIns="0" tIns="0" rIns="0" bIns="0" rtlCol="0" anchor="t">
            <a:spAutoFit/>
          </a:bodyPr>
          <a:lstStyle/>
          <a:p>
            <a:pPr algn="ctr"/>
            <a:r>
              <a:rPr lang="zh-CN" altLang="en-US" sz="1400" dirty="0">
                <a:solidFill>
                  <a:schemeClr val="accent1"/>
                </a:solidFill>
                <a:latin typeface="+mj-ea"/>
                <a:ea typeface="+mj-ea"/>
              </a:rPr>
              <a:t>关键词</a:t>
            </a:r>
          </a:p>
        </p:txBody>
      </p:sp>
      <p:sp>
        <p:nvSpPr>
          <p:cNvPr id="40" name="加号 39">
            <a:extLst>
              <a:ext uri="{FF2B5EF4-FFF2-40B4-BE49-F238E27FC236}">
                <a16:creationId xmlns:a16="http://schemas.microsoft.com/office/drawing/2014/main" id="{59D514CF-A188-F1D4-F669-9810EA48372B}"/>
              </a:ext>
            </a:extLst>
          </p:cNvPr>
          <p:cNvSpPr/>
          <p:nvPr/>
        </p:nvSpPr>
        <p:spPr>
          <a:xfrm>
            <a:off x="5896660" y="2845571"/>
            <a:ext cx="398680" cy="398680"/>
          </a:xfrm>
          <a:prstGeom prst="mathPlus">
            <a:avLst>
              <a:gd name="adj1" fmla="val 1727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41" name="椭圆 40">
            <a:extLst>
              <a:ext uri="{FF2B5EF4-FFF2-40B4-BE49-F238E27FC236}">
                <a16:creationId xmlns:a16="http://schemas.microsoft.com/office/drawing/2014/main" id="{52A41224-F14D-7903-3438-6D9CF2E71FAD}"/>
              </a:ext>
            </a:extLst>
          </p:cNvPr>
          <p:cNvSpPr/>
          <p:nvPr/>
        </p:nvSpPr>
        <p:spPr>
          <a:xfrm>
            <a:off x="6394323" y="1536722"/>
            <a:ext cx="3016377" cy="3016378"/>
          </a:xfrm>
          <a:prstGeom prst="ellipse">
            <a:avLst/>
          </a:prstGeom>
          <a:noFill/>
          <a:ln w="381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椭圆 41">
            <a:extLst>
              <a:ext uri="{FF2B5EF4-FFF2-40B4-BE49-F238E27FC236}">
                <a16:creationId xmlns:a16="http://schemas.microsoft.com/office/drawing/2014/main" id="{44A3EBAC-FDA8-25FE-71AE-F4993712CB8D}"/>
              </a:ext>
            </a:extLst>
          </p:cNvPr>
          <p:cNvSpPr/>
          <p:nvPr/>
        </p:nvSpPr>
        <p:spPr>
          <a:xfrm>
            <a:off x="6618910" y="2880021"/>
            <a:ext cx="1258741" cy="1258742"/>
          </a:xfrm>
          <a:prstGeom prst="ellipse">
            <a:avLst/>
          </a:prstGeom>
          <a:gradFill>
            <a:gsLst>
              <a:gs pos="0">
                <a:schemeClr val="accent1"/>
              </a:gs>
              <a:gs pos="99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3" name="椭圆 42">
            <a:extLst>
              <a:ext uri="{FF2B5EF4-FFF2-40B4-BE49-F238E27FC236}">
                <a16:creationId xmlns:a16="http://schemas.microsoft.com/office/drawing/2014/main" id="{8FC95E3A-49AD-F446-685A-A88000F4FE2C}"/>
              </a:ext>
            </a:extLst>
          </p:cNvPr>
          <p:cNvSpPr/>
          <p:nvPr/>
        </p:nvSpPr>
        <p:spPr>
          <a:xfrm>
            <a:off x="7413135" y="1652737"/>
            <a:ext cx="1516475" cy="1516476"/>
          </a:xfrm>
          <a:prstGeom prst="ellipse">
            <a:avLst/>
          </a:prstGeom>
          <a:gradFill>
            <a:gsLst>
              <a:gs pos="0">
                <a:schemeClr val="accent1"/>
              </a:gs>
              <a:gs pos="99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44" name="椭圆 43">
            <a:extLst>
              <a:ext uri="{FF2B5EF4-FFF2-40B4-BE49-F238E27FC236}">
                <a16:creationId xmlns:a16="http://schemas.microsoft.com/office/drawing/2014/main" id="{5A001992-EA85-9A32-39B2-A7A3DFA57D51}"/>
              </a:ext>
            </a:extLst>
          </p:cNvPr>
          <p:cNvSpPr/>
          <p:nvPr/>
        </p:nvSpPr>
        <p:spPr>
          <a:xfrm>
            <a:off x="8089192" y="3152180"/>
            <a:ext cx="1011442" cy="1011442"/>
          </a:xfrm>
          <a:prstGeom prst="ellipse">
            <a:avLst/>
          </a:prstGeom>
          <a:gradFill>
            <a:gsLst>
              <a:gs pos="0">
                <a:schemeClr val="accent1"/>
              </a:gs>
              <a:gs pos="99000">
                <a:schemeClr val="accent1">
                  <a:lumMod val="75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5" name="文本框 44">
            <a:extLst>
              <a:ext uri="{FF2B5EF4-FFF2-40B4-BE49-F238E27FC236}">
                <a16:creationId xmlns:a16="http://schemas.microsoft.com/office/drawing/2014/main" id="{FC8D5CD4-BA11-7C08-5CCB-8DF84243B850}"/>
              </a:ext>
            </a:extLst>
          </p:cNvPr>
          <p:cNvSpPr txBox="1"/>
          <p:nvPr/>
        </p:nvSpPr>
        <p:spPr>
          <a:xfrm>
            <a:off x="7825123" y="2283938"/>
            <a:ext cx="692498" cy="276999"/>
          </a:xfrm>
          <a:prstGeom prst="rect">
            <a:avLst/>
          </a:prstGeom>
          <a:noFill/>
        </p:spPr>
        <p:txBody>
          <a:bodyPr wrap="none" lIns="0" tIns="0" rIns="0" bIns="0" rtlCol="0" anchor="t">
            <a:spAutoFit/>
          </a:bodyPr>
          <a:lstStyle/>
          <a:p>
            <a:pPr algn="ctr"/>
            <a:r>
              <a:rPr lang="zh-CN" altLang="en-US" dirty="0">
                <a:solidFill>
                  <a:schemeClr val="bg1"/>
                </a:solidFill>
                <a:latin typeface="+mj-ea"/>
                <a:ea typeface="+mj-ea"/>
              </a:rPr>
              <a:t>关键词</a:t>
            </a:r>
          </a:p>
        </p:txBody>
      </p:sp>
      <p:sp>
        <p:nvSpPr>
          <p:cNvPr id="46" name="文本框 45">
            <a:extLst>
              <a:ext uri="{FF2B5EF4-FFF2-40B4-BE49-F238E27FC236}">
                <a16:creationId xmlns:a16="http://schemas.microsoft.com/office/drawing/2014/main" id="{01E19394-85F4-9B41-1CE1-9A3F6ED5E9D2}"/>
              </a:ext>
            </a:extLst>
          </p:cNvPr>
          <p:cNvSpPr txBox="1"/>
          <p:nvPr/>
        </p:nvSpPr>
        <p:spPr>
          <a:xfrm>
            <a:off x="6902031" y="3375508"/>
            <a:ext cx="692498" cy="276999"/>
          </a:xfrm>
          <a:prstGeom prst="rect">
            <a:avLst/>
          </a:prstGeom>
          <a:noFill/>
        </p:spPr>
        <p:txBody>
          <a:bodyPr wrap="none" lIns="0" tIns="0" rIns="0" bIns="0" rtlCol="0" anchor="t">
            <a:spAutoFit/>
          </a:bodyPr>
          <a:lstStyle/>
          <a:p>
            <a:pPr algn="ctr"/>
            <a:r>
              <a:rPr lang="zh-CN" altLang="en-US" dirty="0">
                <a:solidFill>
                  <a:schemeClr val="bg1"/>
                </a:solidFill>
                <a:latin typeface="+mj-ea"/>
                <a:ea typeface="+mj-ea"/>
              </a:rPr>
              <a:t>关键词</a:t>
            </a:r>
          </a:p>
        </p:txBody>
      </p:sp>
      <p:sp>
        <p:nvSpPr>
          <p:cNvPr id="47" name="文本框 46">
            <a:extLst>
              <a:ext uri="{FF2B5EF4-FFF2-40B4-BE49-F238E27FC236}">
                <a16:creationId xmlns:a16="http://schemas.microsoft.com/office/drawing/2014/main" id="{5798BD4F-E181-D5F7-67D1-6DEA1270B8EB}"/>
              </a:ext>
            </a:extLst>
          </p:cNvPr>
          <p:cNvSpPr txBox="1"/>
          <p:nvPr/>
        </p:nvSpPr>
        <p:spPr>
          <a:xfrm>
            <a:off x="8248663" y="3509390"/>
            <a:ext cx="692498" cy="276999"/>
          </a:xfrm>
          <a:prstGeom prst="rect">
            <a:avLst/>
          </a:prstGeom>
          <a:noFill/>
        </p:spPr>
        <p:txBody>
          <a:bodyPr wrap="none" lIns="0" tIns="0" rIns="0" bIns="0" rtlCol="0" anchor="t">
            <a:spAutoFit/>
          </a:bodyPr>
          <a:lstStyle/>
          <a:p>
            <a:pPr algn="ctr"/>
            <a:r>
              <a:rPr lang="zh-CN" altLang="en-US" dirty="0">
                <a:solidFill>
                  <a:schemeClr val="bg1"/>
                </a:solidFill>
                <a:latin typeface="+mj-ea"/>
                <a:ea typeface="+mj-ea"/>
              </a:rPr>
              <a:t>关键词</a:t>
            </a:r>
          </a:p>
        </p:txBody>
      </p:sp>
      <p:sp>
        <p:nvSpPr>
          <p:cNvPr id="48" name="梯形 47">
            <a:extLst>
              <a:ext uri="{FF2B5EF4-FFF2-40B4-BE49-F238E27FC236}">
                <a16:creationId xmlns:a16="http://schemas.microsoft.com/office/drawing/2014/main" id="{381C5396-11FB-4B90-F09D-21D337E5BD72}"/>
              </a:ext>
            </a:extLst>
          </p:cNvPr>
          <p:cNvSpPr/>
          <p:nvPr/>
        </p:nvSpPr>
        <p:spPr>
          <a:xfrm>
            <a:off x="1619251" y="4400431"/>
            <a:ext cx="8953498" cy="59891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1442E83D-F6F5-F1A8-1C07-86E2E7AFD036}"/>
              </a:ext>
            </a:extLst>
          </p:cNvPr>
          <p:cNvSpPr txBox="1"/>
          <p:nvPr/>
        </p:nvSpPr>
        <p:spPr>
          <a:xfrm>
            <a:off x="5386209" y="5263583"/>
            <a:ext cx="1538883" cy="369332"/>
          </a:xfrm>
          <a:prstGeom prst="rect">
            <a:avLst/>
          </a:prstGeom>
          <a:noFill/>
        </p:spPr>
        <p:txBody>
          <a:bodyPr wrap="none" lIns="0" tIns="0" rIns="0" bIns="0" rtlCol="0" anchor="t">
            <a:spAutoFit/>
          </a:bodyPr>
          <a:lstStyle/>
          <a:p>
            <a:pPr algn="ctr"/>
            <a:r>
              <a:rPr lang="zh-CN" altLang="en-US" sz="2400" dirty="0">
                <a:gradFill>
                  <a:gsLst>
                    <a:gs pos="0">
                      <a:schemeClr val="accent1"/>
                    </a:gs>
                    <a:gs pos="99000">
                      <a:schemeClr val="accent1">
                        <a:lumMod val="75000"/>
                      </a:schemeClr>
                    </a:gs>
                  </a:gsLst>
                  <a:lin ang="5400000" scaled="1"/>
                </a:gradFill>
                <a:latin typeface="+mj-ea"/>
                <a:ea typeface="+mj-ea"/>
              </a:rPr>
              <a:t>关键词标题</a:t>
            </a:r>
          </a:p>
        </p:txBody>
      </p:sp>
      <p:sp>
        <p:nvSpPr>
          <p:cNvPr id="50" name="文本框 49">
            <a:extLst>
              <a:ext uri="{FF2B5EF4-FFF2-40B4-BE49-F238E27FC236}">
                <a16:creationId xmlns:a16="http://schemas.microsoft.com/office/drawing/2014/main" id="{318AE770-2956-FCAA-B6DB-F492FB6F9318}"/>
              </a:ext>
            </a:extLst>
          </p:cNvPr>
          <p:cNvSpPr txBox="1"/>
          <p:nvPr/>
        </p:nvSpPr>
        <p:spPr>
          <a:xfrm>
            <a:off x="3381690" y="5694909"/>
            <a:ext cx="5547920" cy="542200"/>
          </a:xfrm>
          <a:prstGeom prst="rect">
            <a:avLst/>
          </a:prstGeom>
          <a:noFill/>
        </p:spPr>
        <p:txBody>
          <a:bodyPr wrap="square" lIns="0" tIns="0" rIns="0" bIns="0" rtlCol="0" anchor="t">
            <a:spAutoFit/>
          </a:bodyPr>
          <a:lstStyle/>
          <a:p>
            <a:pPr algn="ct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Tree>
    <p:extLst>
      <p:ext uri="{BB962C8B-B14F-4D97-AF65-F5344CB8AC3E}">
        <p14:creationId xmlns:p14="http://schemas.microsoft.com/office/powerpoint/2010/main" val="22924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圆角 37">
            <a:extLst>
              <a:ext uri="{FF2B5EF4-FFF2-40B4-BE49-F238E27FC236}">
                <a16:creationId xmlns:a16="http://schemas.microsoft.com/office/drawing/2014/main" id="{7E0A5D10-51F1-FFA7-C558-5B27FC819B7B}"/>
              </a:ext>
            </a:extLst>
          </p:cNvPr>
          <p:cNvSpPr/>
          <p:nvPr/>
        </p:nvSpPr>
        <p:spPr>
          <a:xfrm>
            <a:off x="1132125" y="979881"/>
            <a:ext cx="10040700" cy="3056593"/>
          </a:xfrm>
          <a:prstGeom prst="roundRect">
            <a:avLst>
              <a:gd name="adj" fmla="val 3810"/>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19" name="矩形: 圆角 18">
            <a:extLst>
              <a:ext uri="{FF2B5EF4-FFF2-40B4-BE49-F238E27FC236}">
                <a16:creationId xmlns:a16="http://schemas.microsoft.com/office/drawing/2014/main" id="{24E00EA8-A627-ADB2-AE43-46D36F962D50}"/>
              </a:ext>
            </a:extLst>
          </p:cNvPr>
          <p:cNvSpPr/>
          <p:nvPr/>
        </p:nvSpPr>
        <p:spPr>
          <a:xfrm>
            <a:off x="1075651" y="4143464"/>
            <a:ext cx="10040700" cy="2499574"/>
          </a:xfrm>
          <a:prstGeom prst="roundRect">
            <a:avLst>
              <a:gd name="adj" fmla="val 3810"/>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2" name="标题 1">
            <a:extLst>
              <a:ext uri="{FF2B5EF4-FFF2-40B4-BE49-F238E27FC236}">
                <a16:creationId xmlns:a16="http://schemas.microsoft.com/office/drawing/2014/main" id="{392DE659-D288-C639-0383-1A0DAF4826D7}"/>
              </a:ext>
            </a:extLst>
          </p:cNvPr>
          <p:cNvSpPr>
            <a:spLocks noGrp="1"/>
          </p:cNvSpPr>
          <p:nvPr>
            <p:ph type="title"/>
          </p:nvPr>
        </p:nvSpPr>
        <p:spPr/>
        <p:txBody>
          <a:bodyPr/>
          <a:lstStyle/>
          <a:p>
            <a:r>
              <a:rPr lang="zh-CN" altLang="en-US" dirty="0"/>
              <a:t>未来规划</a:t>
            </a:r>
            <a:endParaRPr lang="en-US" dirty="0"/>
          </a:p>
        </p:txBody>
      </p:sp>
      <p:graphicFrame>
        <p:nvGraphicFramePr>
          <p:cNvPr id="25" name="Chart 4">
            <a:extLst>
              <a:ext uri="{FF2B5EF4-FFF2-40B4-BE49-F238E27FC236}">
                <a16:creationId xmlns:a16="http://schemas.microsoft.com/office/drawing/2014/main" id="{D3F1C8F0-7F66-4EF4-8BF3-BA7BCCBC4E6E}"/>
              </a:ext>
            </a:extLst>
          </p:cNvPr>
          <p:cNvGraphicFramePr/>
          <p:nvPr>
            <p:extLst>
              <p:ext uri="{D42A27DB-BD31-4B8C-83A1-F6EECF244321}">
                <p14:modId xmlns:p14="http://schemas.microsoft.com/office/powerpoint/2010/main" val="3776964602"/>
              </p:ext>
            </p:extLst>
          </p:nvPr>
        </p:nvGraphicFramePr>
        <p:xfrm>
          <a:off x="1188600" y="1147957"/>
          <a:ext cx="9927750" cy="2931513"/>
        </p:xfrm>
        <a:graphic>
          <a:graphicData uri="http://schemas.openxmlformats.org/drawingml/2006/chart">
            <c:chart xmlns:c="http://schemas.openxmlformats.org/drawingml/2006/chart" xmlns:r="http://schemas.openxmlformats.org/officeDocument/2006/relationships" r:id="rId3"/>
          </a:graphicData>
        </a:graphic>
      </p:graphicFrame>
      <p:sp>
        <p:nvSpPr>
          <p:cNvPr id="26" name="椭圆 25">
            <a:extLst>
              <a:ext uri="{FF2B5EF4-FFF2-40B4-BE49-F238E27FC236}">
                <a16:creationId xmlns:a16="http://schemas.microsoft.com/office/drawing/2014/main" id="{94752335-C1B2-D621-E2AC-E8EC2BD7B3F3}"/>
              </a:ext>
            </a:extLst>
          </p:cNvPr>
          <p:cNvSpPr/>
          <p:nvPr/>
        </p:nvSpPr>
        <p:spPr>
          <a:xfrm>
            <a:off x="2727454" y="4406792"/>
            <a:ext cx="868966" cy="868966"/>
          </a:xfrm>
          <a:prstGeom prst="ellipse">
            <a:avLst/>
          </a:prstGeom>
          <a:gradFill>
            <a:gsLst>
              <a:gs pos="100000">
                <a:schemeClr val="accent1">
                  <a:lumMod val="75000"/>
                </a:schemeClr>
              </a:gs>
              <a:gs pos="0">
                <a:schemeClr val="accent1"/>
              </a:gs>
            </a:gsLst>
            <a:lin ang="0" scaled="0"/>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120" dirty="0"/>
          </a:p>
        </p:txBody>
      </p:sp>
      <p:sp>
        <p:nvSpPr>
          <p:cNvPr id="27" name="文本框 26">
            <a:extLst>
              <a:ext uri="{FF2B5EF4-FFF2-40B4-BE49-F238E27FC236}">
                <a16:creationId xmlns:a16="http://schemas.microsoft.com/office/drawing/2014/main" id="{413E4D0A-510B-4828-B0F9-1CD29393A13E}"/>
              </a:ext>
            </a:extLst>
          </p:cNvPr>
          <p:cNvSpPr txBox="1"/>
          <p:nvPr/>
        </p:nvSpPr>
        <p:spPr>
          <a:xfrm>
            <a:off x="2138303" y="5721890"/>
            <a:ext cx="2047270" cy="657821"/>
          </a:xfrm>
          <a:prstGeom prst="rect">
            <a:avLst/>
          </a:prstGeom>
          <a:noFill/>
          <a:effectLst/>
        </p:spPr>
        <p:txBody>
          <a:bodyPr wrap="square" lIns="0" tIns="0" rIns="0" bIns="0" rtlCol="0" anchor="t">
            <a:spAutoFit/>
          </a:bodyPr>
          <a:lstStyle/>
          <a:p>
            <a:pPr algn="ctr">
              <a:lnSpc>
                <a:spcPct val="130000"/>
              </a:lnSpc>
            </a:pPr>
            <a:r>
              <a:rPr lang="zh-CN" altLang="en-US" sz="1120" dirty="0">
                <a:solidFill>
                  <a:schemeClr val="tx1">
                    <a:lumMod val="75000"/>
                    <a:lumOff val="25000"/>
                  </a:schemeClr>
                </a:solidFill>
                <a:latin typeface="+mn-ea"/>
              </a:rPr>
              <a:t>在这里输入你的正文，阐述与关键词标题相关的具体内容在这里输入你的正文</a:t>
            </a:r>
            <a:endParaRPr lang="zh-CN" altLang="en-US" sz="1120" b="0" dirty="0">
              <a:solidFill>
                <a:schemeClr val="tx1">
                  <a:lumMod val="75000"/>
                  <a:lumOff val="25000"/>
                </a:schemeClr>
              </a:solidFill>
              <a:effectLst/>
              <a:latin typeface="+mn-ea"/>
            </a:endParaRPr>
          </a:p>
        </p:txBody>
      </p:sp>
      <p:sp>
        <p:nvSpPr>
          <p:cNvPr id="28" name="文本框 27">
            <a:extLst>
              <a:ext uri="{FF2B5EF4-FFF2-40B4-BE49-F238E27FC236}">
                <a16:creationId xmlns:a16="http://schemas.microsoft.com/office/drawing/2014/main" id="{6B07ADD6-5326-4532-DEB2-0D302C38A628}"/>
              </a:ext>
            </a:extLst>
          </p:cNvPr>
          <p:cNvSpPr txBox="1"/>
          <p:nvPr/>
        </p:nvSpPr>
        <p:spPr>
          <a:xfrm>
            <a:off x="5099957" y="5721890"/>
            <a:ext cx="2047270" cy="657821"/>
          </a:xfrm>
          <a:prstGeom prst="rect">
            <a:avLst/>
          </a:prstGeom>
          <a:noFill/>
          <a:effectLst/>
        </p:spPr>
        <p:txBody>
          <a:bodyPr wrap="square" lIns="0" tIns="0" rIns="0" bIns="0" rtlCol="0" anchor="t">
            <a:spAutoFit/>
          </a:bodyPr>
          <a:lstStyle/>
          <a:p>
            <a:pPr algn="ctr">
              <a:lnSpc>
                <a:spcPct val="130000"/>
              </a:lnSpc>
            </a:pPr>
            <a:r>
              <a:rPr lang="zh-CN" altLang="en-US" sz="1120" dirty="0">
                <a:solidFill>
                  <a:schemeClr val="tx1">
                    <a:lumMod val="75000"/>
                    <a:lumOff val="25000"/>
                  </a:schemeClr>
                </a:solidFill>
                <a:latin typeface="+mn-ea"/>
              </a:rPr>
              <a:t>在这里输入你的正文，阐述与关键词标题相关的具体内容在这里输入你的正文</a:t>
            </a:r>
            <a:endParaRPr lang="zh-CN" altLang="en-US" sz="1120" b="0" dirty="0">
              <a:solidFill>
                <a:schemeClr val="tx1">
                  <a:lumMod val="75000"/>
                  <a:lumOff val="25000"/>
                </a:schemeClr>
              </a:solidFill>
              <a:effectLst/>
              <a:latin typeface="+mn-ea"/>
            </a:endParaRPr>
          </a:p>
        </p:txBody>
      </p:sp>
      <p:sp>
        <p:nvSpPr>
          <p:cNvPr id="29" name="文本框 28">
            <a:extLst>
              <a:ext uri="{FF2B5EF4-FFF2-40B4-BE49-F238E27FC236}">
                <a16:creationId xmlns:a16="http://schemas.microsoft.com/office/drawing/2014/main" id="{AA39EF62-7303-990F-4265-9E05DA0FD844}"/>
              </a:ext>
            </a:extLst>
          </p:cNvPr>
          <p:cNvSpPr txBox="1"/>
          <p:nvPr/>
        </p:nvSpPr>
        <p:spPr>
          <a:xfrm>
            <a:off x="8006428" y="5721890"/>
            <a:ext cx="2047270" cy="657821"/>
          </a:xfrm>
          <a:prstGeom prst="rect">
            <a:avLst/>
          </a:prstGeom>
          <a:noFill/>
          <a:effectLst/>
        </p:spPr>
        <p:txBody>
          <a:bodyPr wrap="square" lIns="0" tIns="0" rIns="0" bIns="0" rtlCol="0" anchor="t">
            <a:spAutoFit/>
          </a:bodyPr>
          <a:lstStyle/>
          <a:p>
            <a:pPr algn="ctr">
              <a:lnSpc>
                <a:spcPct val="130000"/>
              </a:lnSpc>
            </a:pPr>
            <a:r>
              <a:rPr lang="zh-CN" altLang="en-US" sz="1120" dirty="0">
                <a:solidFill>
                  <a:schemeClr val="tx1">
                    <a:lumMod val="75000"/>
                    <a:lumOff val="25000"/>
                  </a:schemeClr>
                </a:solidFill>
                <a:latin typeface="+mn-ea"/>
              </a:rPr>
              <a:t>在这里输入你的正文，阐述与关键词标题相关的具体内容在这里输入你的正文</a:t>
            </a:r>
            <a:endParaRPr lang="zh-CN" altLang="en-US" sz="1120" b="0" dirty="0">
              <a:solidFill>
                <a:schemeClr val="tx1">
                  <a:lumMod val="75000"/>
                  <a:lumOff val="25000"/>
                </a:schemeClr>
              </a:solidFill>
              <a:effectLst/>
              <a:latin typeface="+mn-ea"/>
            </a:endParaRPr>
          </a:p>
        </p:txBody>
      </p:sp>
      <p:sp>
        <p:nvSpPr>
          <p:cNvPr id="30" name="椭圆 29">
            <a:extLst>
              <a:ext uri="{FF2B5EF4-FFF2-40B4-BE49-F238E27FC236}">
                <a16:creationId xmlns:a16="http://schemas.microsoft.com/office/drawing/2014/main" id="{C18EDB01-5F8D-1D04-772A-3259BBA77A6E}"/>
              </a:ext>
            </a:extLst>
          </p:cNvPr>
          <p:cNvSpPr/>
          <p:nvPr/>
        </p:nvSpPr>
        <p:spPr>
          <a:xfrm>
            <a:off x="5689109" y="4406792"/>
            <a:ext cx="868966" cy="868966"/>
          </a:xfrm>
          <a:prstGeom prst="ellipse">
            <a:avLst/>
          </a:prstGeom>
          <a:gradFill>
            <a:gsLst>
              <a:gs pos="100000">
                <a:schemeClr val="accent1">
                  <a:lumMod val="75000"/>
                </a:schemeClr>
              </a:gs>
              <a:gs pos="0">
                <a:schemeClr val="accent1"/>
              </a:gs>
            </a:gsLst>
            <a:lin ang="0" scaled="0"/>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120" dirty="0"/>
          </a:p>
        </p:txBody>
      </p:sp>
      <p:sp>
        <p:nvSpPr>
          <p:cNvPr id="31" name="椭圆 30">
            <a:extLst>
              <a:ext uri="{FF2B5EF4-FFF2-40B4-BE49-F238E27FC236}">
                <a16:creationId xmlns:a16="http://schemas.microsoft.com/office/drawing/2014/main" id="{4EBB427B-37FD-6046-BA02-DF517F954477}"/>
              </a:ext>
            </a:extLst>
          </p:cNvPr>
          <p:cNvSpPr/>
          <p:nvPr/>
        </p:nvSpPr>
        <p:spPr>
          <a:xfrm>
            <a:off x="8595581" y="4406792"/>
            <a:ext cx="868966" cy="868966"/>
          </a:xfrm>
          <a:prstGeom prst="ellipse">
            <a:avLst/>
          </a:prstGeom>
          <a:gradFill>
            <a:gsLst>
              <a:gs pos="100000">
                <a:schemeClr val="accent1">
                  <a:lumMod val="75000"/>
                </a:schemeClr>
              </a:gs>
              <a:gs pos="0">
                <a:schemeClr val="accent1"/>
              </a:gs>
            </a:gsLst>
            <a:lin ang="0" scaled="0"/>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120" dirty="0"/>
          </a:p>
        </p:txBody>
      </p:sp>
      <p:sp>
        <p:nvSpPr>
          <p:cNvPr id="32" name="文本框 31">
            <a:extLst>
              <a:ext uri="{FF2B5EF4-FFF2-40B4-BE49-F238E27FC236}">
                <a16:creationId xmlns:a16="http://schemas.microsoft.com/office/drawing/2014/main" id="{BA900D8E-FD02-9560-0398-60DDF24BE7AE}"/>
              </a:ext>
            </a:extLst>
          </p:cNvPr>
          <p:cNvSpPr txBox="1"/>
          <p:nvPr/>
        </p:nvSpPr>
        <p:spPr>
          <a:xfrm>
            <a:off x="2546384" y="5374091"/>
            <a:ext cx="1231107" cy="295466"/>
          </a:xfrm>
          <a:prstGeom prst="rect">
            <a:avLst/>
          </a:prstGeom>
          <a:noFill/>
          <a:effectLst/>
        </p:spPr>
        <p:txBody>
          <a:bodyPr wrap="none" lIns="0" tIns="0" rIns="0" bIns="0" rtlCol="0" anchor="t">
            <a:spAutoFit/>
          </a:bodyPr>
          <a:lstStyle/>
          <a:p>
            <a:r>
              <a:rPr lang="zh-CN" altLang="en-US" sz="1920" dirty="0">
                <a:gradFill>
                  <a:gsLst>
                    <a:gs pos="100000">
                      <a:schemeClr val="accent1">
                        <a:lumMod val="75000"/>
                      </a:schemeClr>
                    </a:gs>
                    <a:gs pos="0">
                      <a:schemeClr val="accent1"/>
                    </a:gs>
                  </a:gsLst>
                  <a:lin ang="5400000" scaled="0"/>
                </a:gradFill>
                <a:latin typeface="+mj-ea"/>
                <a:ea typeface="+mj-ea"/>
              </a:rPr>
              <a:t>关键词标题</a:t>
            </a:r>
          </a:p>
        </p:txBody>
      </p:sp>
      <p:sp>
        <p:nvSpPr>
          <p:cNvPr id="33" name="文本框 32">
            <a:extLst>
              <a:ext uri="{FF2B5EF4-FFF2-40B4-BE49-F238E27FC236}">
                <a16:creationId xmlns:a16="http://schemas.microsoft.com/office/drawing/2014/main" id="{B08A288B-8879-724E-0E73-03E909FABC29}"/>
              </a:ext>
            </a:extLst>
          </p:cNvPr>
          <p:cNvSpPr txBox="1"/>
          <p:nvPr/>
        </p:nvSpPr>
        <p:spPr>
          <a:xfrm>
            <a:off x="5480446" y="5374091"/>
            <a:ext cx="1231107" cy="295466"/>
          </a:xfrm>
          <a:prstGeom prst="rect">
            <a:avLst/>
          </a:prstGeom>
          <a:noFill/>
          <a:effectLst/>
        </p:spPr>
        <p:txBody>
          <a:bodyPr wrap="none" lIns="0" tIns="0" rIns="0" bIns="0" rtlCol="0" anchor="t">
            <a:spAutoFit/>
          </a:bodyPr>
          <a:lstStyle>
            <a:defPPr>
              <a:defRPr lang="zh-CN"/>
            </a:defPPr>
            <a:lvl1pPr>
              <a:defRPr sz="1920">
                <a:gradFill>
                  <a:gsLst>
                    <a:gs pos="100000">
                      <a:schemeClr val="accent1">
                        <a:lumMod val="75000"/>
                      </a:schemeClr>
                    </a:gs>
                    <a:gs pos="0">
                      <a:schemeClr val="accent1"/>
                    </a:gs>
                  </a:gsLst>
                  <a:lin ang="5400000" scaled="0"/>
                </a:gradFill>
                <a:latin typeface="+mj-ea"/>
                <a:ea typeface="+mj-ea"/>
              </a:defRPr>
            </a:lvl1pPr>
          </a:lstStyle>
          <a:p>
            <a:r>
              <a:rPr lang="zh-CN" altLang="en-US" dirty="0"/>
              <a:t>关键词标题</a:t>
            </a:r>
          </a:p>
        </p:txBody>
      </p:sp>
      <p:sp>
        <p:nvSpPr>
          <p:cNvPr id="34" name="文本框 33">
            <a:extLst>
              <a:ext uri="{FF2B5EF4-FFF2-40B4-BE49-F238E27FC236}">
                <a16:creationId xmlns:a16="http://schemas.microsoft.com/office/drawing/2014/main" id="{43DF60B9-CEBC-16B6-87DA-D9A572C3EA54}"/>
              </a:ext>
            </a:extLst>
          </p:cNvPr>
          <p:cNvSpPr txBox="1"/>
          <p:nvPr/>
        </p:nvSpPr>
        <p:spPr>
          <a:xfrm>
            <a:off x="8414509" y="5374091"/>
            <a:ext cx="1231107" cy="295466"/>
          </a:xfrm>
          <a:prstGeom prst="rect">
            <a:avLst/>
          </a:prstGeom>
          <a:noFill/>
          <a:effectLst/>
        </p:spPr>
        <p:txBody>
          <a:bodyPr wrap="none" lIns="0" tIns="0" rIns="0" bIns="0" rtlCol="0" anchor="t">
            <a:spAutoFit/>
          </a:bodyPr>
          <a:lstStyle>
            <a:defPPr>
              <a:defRPr lang="zh-CN"/>
            </a:defPPr>
            <a:lvl1pPr>
              <a:defRPr sz="1920">
                <a:gradFill>
                  <a:gsLst>
                    <a:gs pos="100000">
                      <a:schemeClr val="accent1">
                        <a:lumMod val="75000"/>
                      </a:schemeClr>
                    </a:gs>
                    <a:gs pos="0">
                      <a:schemeClr val="accent1"/>
                    </a:gs>
                  </a:gsLst>
                  <a:lin ang="5400000" scaled="0"/>
                </a:gradFill>
                <a:latin typeface="+mj-ea"/>
                <a:ea typeface="+mj-ea"/>
              </a:defRPr>
            </a:lvl1pPr>
          </a:lstStyle>
          <a:p>
            <a:r>
              <a:rPr lang="zh-CN" altLang="en-US" dirty="0"/>
              <a:t>关键词标题</a:t>
            </a:r>
          </a:p>
        </p:txBody>
      </p:sp>
      <p:sp>
        <p:nvSpPr>
          <p:cNvPr id="35" name="任意多边形: 形状 34">
            <a:extLst>
              <a:ext uri="{FF2B5EF4-FFF2-40B4-BE49-F238E27FC236}">
                <a16:creationId xmlns:a16="http://schemas.microsoft.com/office/drawing/2014/main" id="{936954A5-F524-4163-E74C-8EBD66539B0A}"/>
              </a:ext>
            </a:extLst>
          </p:cNvPr>
          <p:cNvSpPr/>
          <p:nvPr/>
        </p:nvSpPr>
        <p:spPr>
          <a:xfrm>
            <a:off x="2918638" y="4646105"/>
            <a:ext cx="486598" cy="461577"/>
          </a:xfrm>
          <a:custGeom>
            <a:avLst/>
            <a:gdLst>
              <a:gd name="connsiteX0" fmla="*/ 131672 w 369217"/>
              <a:gd name="connsiteY0" fmla="*/ 163715 h 350231"/>
              <a:gd name="connsiteX1" fmla="*/ 190772 w 369217"/>
              <a:gd name="connsiteY1" fmla="*/ 223171 h 350231"/>
              <a:gd name="connsiteX2" fmla="*/ 184229 w 369217"/>
              <a:gd name="connsiteY2" fmla="*/ 229204 h 350231"/>
              <a:gd name="connsiteX3" fmla="*/ 81800 w 369217"/>
              <a:gd name="connsiteY3" fmla="*/ 229204 h 350231"/>
              <a:gd name="connsiteX4" fmla="*/ 75449 w 369217"/>
              <a:gd name="connsiteY4" fmla="*/ 223373 h 350231"/>
              <a:gd name="connsiteX5" fmla="*/ 131672 w 369217"/>
              <a:gd name="connsiteY5" fmla="*/ 163715 h 350231"/>
              <a:gd name="connsiteX6" fmla="*/ 233321 w 369217"/>
              <a:gd name="connsiteY6" fmla="*/ 157142 h 350231"/>
              <a:gd name="connsiteX7" fmla="*/ 226441 w 369217"/>
              <a:gd name="connsiteY7" fmla="*/ 160029 h 350231"/>
              <a:gd name="connsiteX8" fmla="*/ 223699 w 369217"/>
              <a:gd name="connsiteY8" fmla="*/ 166774 h 350231"/>
              <a:gd name="connsiteX9" fmla="*/ 233514 w 369217"/>
              <a:gd name="connsiteY9" fmla="*/ 176781 h 350231"/>
              <a:gd name="connsiteX10" fmla="*/ 304719 w 369217"/>
              <a:gd name="connsiteY10" fmla="*/ 176781 h 350231"/>
              <a:gd name="connsiteX11" fmla="*/ 304748 w 369217"/>
              <a:gd name="connsiteY11" fmla="*/ 176743 h 350231"/>
              <a:gd name="connsiteX12" fmla="*/ 314341 w 369217"/>
              <a:gd name="connsiteY12" fmla="*/ 166861 h 350231"/>
              <a:gd name="connsiteX13" fmla="*/ 304526 w 369217"/>
              <a:gd name="connsiteY13" fmla="*/ 157142 h 350231"/>
              <a:gd name="connsiteX14" fmla="*/ 233293 w 369217"/>
              <a:gd name="connsiteY14" fmla="*/ 104787 h 350231"/>
              <a:gd name="connsiteX15" fmla="*/ 226364 w 369217"/>
              <a:gd name="connsiteY15" fmla="*/ 107674 h 350231"/>
              <a:gd name="connsiteX16" fmla="*/ 223670 w 369217"/>
              <a:gd name="connsiteY16" fmla="*/ 114756 h 350231"/>
              <a:gd name="connsiteX17" fmla="*/ 233485 w 369217"/>
              <a:gd name="connsiteY17" fmla="*/ 124475 h 350231"/>
              <a:gd name="connsiteX18" fmla="*/ 291816 w 369217"/>
              <a:gd name="connsiteY18" fmla="*/ 124475 h 350231"/>
              <a:gd name="connsiteX19" fmla="*/ 301245 w 369217"/>
              <a:gd name="connsiteY19" fmla="*/ 114852 h 350231"/>
              <a:gd name="connsiteX20" fmla="*/ 291623 w 369217"/>
              <a:gd name="connsiteY20" fmla="*/ 104836 h 350231"/>
              <a:gd name="connsiteX21" fmla="*/ 233311 w 369217"/>
              <a:gd name="connsiteY21" fmla="*/ 65490 h 350231"/>
              <a:gd name="connsiteX22" fmla="*/ 226403 w 369217"/>
              <a:gd name="connsiteY22" fmla="*/ 68376 h 350231"/>
              <a:gd name="connsiteX23" fmla="*/ 223661 w 369217"/>
              <a:gd name="connsiteY23" fmla="*/ 75401 h 350231"/>
              <a:gd name="connsiteX24" fmla="*/ 233485 w 369217"/>
              <a:gd name="connsiteY24" fmla="*/ 85129 h 350231"/>
              <a:gd name="connsiteX25" fmla="*/ 291816 w 369217"/>
              <a:gd name="connsiteY25" fmla="*/ 85129 h 350231"/>
              <a:gd name="connsiteX26" fmla="*/ 301245 w 369217"/>
              <a:gd name="connsiteY26" fmla="*/ 75506 h 350231"/>
              <a:gd name="connsiteX27" fmla="*/ 291623 w 369217"/>
              <a:gd name="connsiteY27" fmla="*/ 65490 h 350231"/>
              <a:gd name="connsiteX28" fmla="*/ 140685 w 369217"/>
              <a:gd name="connsiteY28" fmla="*/ 56408 h 350231"/>
              <a:gd name="connsiteX29" fmla="*/ 91817 w 369217"/>
              <a:gd name="connsiteY29" fmla="*/ 78422 h 350231"/>
              <a:gd name="connsiteX30" fmla="*/ 85389 w 369217"/>
              <a:gd name="connsiteY30" fmla="*/ 115391 h 350231"/>
              <a:gd name="connsiteX31" fmla="*/ 106644 w 369217"/>
              <a:gd name="connsiteY31" fmla="*/ 146086 h 350231"/>
              <a:gd name="connsiteX32" fmla="*/ 56012 w 369217"/>
              <a:gd name="connsiteY32" fmla="*/ 225951 h 350231"/>
              <a:gd name="connsiteX33" fmla="*/ 81800 w 369217"/>
              <a:gd name="connsiteY33" fmla="*/ 248900 h 350231"/>
              <a:gd name="connsiteX34" fmla="*/ 184257 w 369217"/>
              <a:gd name="connsiteY34" fmla="*/ 248900 h 350231"/>
              <a:gd name="connsiteX35" fmla="*/ 210045 w 369217"/>
              <a:gd name="connsiteY35" fmla="*/ 224787 h 350231"/>
              <a:gd name="connsiteX36" fmla="*/ 158460 w 369217"/>
              <a:gd name="connsiteY36" fmla="*/ 146673 h 350231"/>
              <a:gd name="connsiteX37" fmla="*/ 173442 w 369217"/>
              <a:gd name="connsiteY37" fmla="*/ 131894 h 350231"/>
              <a:gd name="connsiteX38" fmla="*/ 159008 w 369217"/>
              <a:gd name="connsiteY38" fmla="*/ 63450 h 350231"/>
              <a:gd name="connsiteX39" fmla="*/ 158682 w 369217"/>
              <a:gd name="connsiteY39" fmla="*/ 63248 h 350231"/>
              <a:gd name="connsiteX40" fmla="*/ 140685 w 369217"/>
              <a:gd name="connsiteY40" fmla="*/ 56408 h 350231"/>
              <a:gd name="connsiteX41" fmla="*/ 35603 w 369217"/>
              <a:gd name="connsiteY41" fmla="*/ 0 h 350231"/>
              <a:gd name="connsiteX42" fmla="*/ 333624 w 369217"/>
              <a:gd name="connsiteY42" fmla="*/ 0 h 350231"/>
              <a:gd name="connsiteX43" fmla="*/ 369217 w 369217"/>
              <a:gd name="connsiteY43" fmla="*/ 35969 h 350231"/>
              <a:gd name="connsiteX44" fmla="*/ 369217 w 369217"/>
              <a:gd name="connsiteY44" fmla="*/ 258571 h 350231"/>
              <a:gd name="connsiteX45" fmla="*/ 333615 w 369217"/>
              <a:gd name="connsiteY45" fmla="*/ 294529 h 350231"/>
              <a:gd name="connsiteX46" fmla="*/ 266422 w 369217"/>
              <a:gd name="connsiteY46" fmla="*/ 294529 h 350231"/>
              <a:gd name="connsiteX47" fmla="*/ 296424 w 369217"/>
              <a:gd name="connsiteY47" fmla="*/ 334403 h 350231"/>
              <a:gd name="connsiteX48" fmla="*/ 298349 w 369217"/>
              <a:gd name="connsiteY48" fmla="*/ 341726 h 350231"/>
              <a:gd name="connsiteX49" fmla="*/ 287273 w 369217"/>
              <a:gd name="connsiteY49" fmla="*/ 350155 h 350231"/>
              <a:gd name="connsiteX50" fmla="*/ 280836 w 369217"/>
              <a:gd name="connsiteY50" fmla="*/ 346306 h 350231"/>
              <a:gd name="connsiteX51" fmla="*/ 241953 w 369217"/>
              <a:gd name="connsiteY51" fmla="*/ 294587 h 350231"/>
              <a:gd name="connsiteX52" fmla="*/ 127621 w 369217"/>
              <a:gd name="connsiteY52" fmla="*/ 294587 h 350231"/>
              <a:gd name="connsiteX53" fmla="*/ 88737 w 369217"/>
              <a:gd name="connsiteY53" fmla="*/ 346306 h 350231"/>
              <a:gd name="connsiteX54" fmla="*/ 88708 w 369217"/>
              <a:gd name="connsiteY54" fmla="*/ 346345 h 350231"/>
              <a:gd name="connsiteX55" fmla="*/ 75064 w 369217"/>
              <a:gd name="connsiteY55" fmla="*/ 348231 h 350231"/>
              <a:gd name="connsiteX56" fmla="*/ 73140 w 369217"/>
              <a:gd name="connsiteY56" fmla="*/ 334432 h 350231"/>
              <a:gd name="connsiteX57" fmla="*/ 103142 w 369217"/>
              <a:gd name="connsiteY57" fmla="*/ 294558 h 350231"/>
              <a:gd name="connsiteX58" fmla="*/ 35603 w 369217"/>
              <a:gd name="connsiteY58" fmla="*/ 294558 h 350231"/>
              <a:gd name="connsiteX59" fmla="*/ 0 w 369217"/>
              <a:gd name="connsiteY59" fmla="*/ 258599 h 350231"/>
              <a:gd name="connsiteX60" fmla="*/ 0 w 369217"/>
              <a:gd name="connsiteY60" fmla="*/ 35969 h 350231"/>
              <a:gd name="connsiteX61" fmla="*/ 35603 w 369217"/>
              <a:gd name="connsiteY61" fmla="*/ 0 h 35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69217" h="350231">
                <a:moveTo>
                  <a:pt x="131672" y="163715"/>
                </a:moveTo>
                <a:cubicBezTo>
                  <a:pt x="177292" y="163715"/>
                  <a:pt x="194237" y="181025"/>
                  <a:pt x="190772" y="223171"/>
                </a:cubicBezTo>
                <a:cubicBezTo>
                  <a:pt x="190512" y="226587"/>
                  <a:pt x="187655" y="229224"/>
                  <a:pt x="184229" y="229204"/>
                </a:cubicBezTo>
                <a:lnTo>
                  <a:pt x="81800" y="229204"/>
                </a:lnTo>
                <a:cubicBezTo>
                  <a:pt x="78510" y="229157"/>
                  <a:pt x="75776" y="226645"/>
                  <a:pt x="75449" y="223373"/>
                </a:cubicBezTo>
                <a:cubicBezTo>
                  <a:pt x="70253" y="180823"/>
                  <a:pt x="86043" y="163715"/>
                  <a:pt x="131672" y="163715"/>
                </a:cubicBezTo>
                <a:close/>
                <a:moveTo>
                  <a:pt x="233321" y="157142"/>
                </a:moveTo>
                <a:cubicBezTo>
                  <a:pt x="230733" y="157123"/>
                  <a:pt x="228250" y="158172"/>
                  <a:pt x="226441" y="160029"/>
                </a:cubicBezTo>
                <a:cubicBezTo>
                  <a:pt x="224709" y="161848"/>
                  <a:pt x="223728" y="164262"/>
                  <a:pt x="223699" y="166774"/>
                </a:cubicBezTo>
                <a:cubicBezTo>
                  <a:pt x="223652" y="172249"/>
                  <a:pt x="228039" y="176723"/>
                  <a:pt x="233514" y="176781"/>
                </a:cubicBezTo>
                <a:lnTo>
                  <a:pt x="304719" y="176781"/>
                </a:lnTo>
                <a:lnTo>
                  <a:pt x="304748" y="176743"/>
                </a:lnTo>
                <a:cubicBezTo>
                  <a:pt x="310069" y="176521"/>
                  <a:pt x="314284" y="172182"/>
                  <a:pt x="314341" y="166861"/>
                </a:cubicBezTo>
                <a:cubicBezTo>
                  <a:pt x="314264" y="161491"/>
                  <a:pt x="309895" y="157171"/>
                  <a:pt x="304526" y="157142"/>
                </a:cubicBezTo>
                <a:close/>
                <a:moveTo>
                  <a:pt x="233293" y="104787"/>
                </a:moveTo>
                <a:cubicBezTo>
                  <a:pt x="230685" y="104739"/>
                  <a:pt x="228173" y="105788"/>
                  <a:pt x="226364" y="107674"/>
                </a:cubicBezTo>
                <a:cubicBezTo>
                  <a:pt x="224537" y="109570"/>
                  <a:pt x="223565" y="112129"/>
                  <a:pt x="223670" y="114756"/>
                </a:cubicBezTo>
                <a:cubicBezTo>
                  <a:pt x="223747" y="120125"/>
                  <a:pt x="228116" y="124446"/>
                  <a:pt x="233485" y="124475"/>
                </a:cubicBezTo>
                <a:lnTo>
                  <a:pt x="291816" y="124475"/>
                </a:lnTo>
                <a:cubicBezTo>
                  <a:pt x="297011" y="124272"/>
                  <a:pt x="301149" y="120048"/>
                  <a:pt x="301245" y="114852"/>
                </a:cubicBezTo>
                <a:cubicBezTo>
                  <a:pt x="301360" y="109425"/>
                  <a:pt x="297050" y="104941"/>
                  <a:pt x="291623" y="104836"/>
                </a:cubicBezTo>
                <a:close/>
                <a:moveTo>
                  <a:pt x="233311" y="65490"/>
                </a:moveTo>
                <a:cubicBezTo>
                  <a:pt x="230704" y="65442"/>
                  <a:pt x="228203" y="66491"/>
                  <a:pt x="226403" y="68376"/>
                </a:cubicBezTo>
                <a:cubicBezTo>
                  <a:pt x="224575" y="70244"/>
                  <a:pt x="223584" y="72783"/>
                  <a:pt x="223661" y="75401"/>
                </a:cubicBezTo>
                <a:cubicBezTo>
                  <a:pt x="223737" y="80780"/>
                  <a:pt x="228106" y="85110"/>
                  <a:pt x="233485" y="85129"/>
                </a:cubicBezTo>
                <a:lnTo>
                  <a:pt x="291816" y="85129"/>
                </a:lnTo>
                <a:cubicBezTo>
                  <a:pt x="297011" y="84927"/>
                  <a:pt x="301149" y="80703"/>
                  <a:pt x="301245" y="75506"/>
                </a:cubicBezTo>
                <a:cubicBezTo>
                  <a:pt x="301360" y="70080"/>
                  <a:pt x="297050" y="65595"/>
                  <a:pt x="291623" y="65490"/>
                </a:cubicBezTo>
                <a:close/>
                <a:moveTo>
                  <a:pt x="140685" y="56408"/>
                </a:moveTo>
                <a:cubicBezTo>
                  <a:pt x="122038" y="53357"/>
                  <a:pt x="102519" y="61427"/>
                  <a:pt x="91817" y="78422"/>
                </a:cubicBezTo>
                <a:cubicBezTo>
                  <a:pt x="84908" y="89430"/>
                  <a:pt x="82608" y="102699"/>
                  <a:pt x="85389" y="115391"/>
                </a:cubicBezTo>
                <a:cubicBezTo>
                  <a:pt x="88131" y="128035"/>
                  <a:pt x="95771" y="139072"/>
                  <a:pt x="106644" y="146086"/>
                </a:cubicBezTo>
                <a:cubicBezTo>
                  <a:pt x="67376" y="153428"/>
                  <a:pt x="50623" y="180072"/>
                  <a:pt x="56012" y="225951"/>
                </a:cubicBezTo>
                <a:cubicBezTo>
                  <a:pt x="57658" y="238979"/>
                  <a:pt x="68675" y="248784"/>
                  <a:pt x="81800" y="248900"/>
                </a:cubicBezTo>
                <a:lnTo>
                  <a:pt x="184257" y="248900"/>
                </a:lnTo>
                <a:cubicBezTo>
                  <a:pt x="197815" y="248794"/>
                  <a:pt x="209025" y="238306"/>
                  <a:pt x="210045" y="224787"/>
                </a:cubicBezTo>
                <a:cubicBezTo>
                  <a:pt x="213683" y="180437"/>
                  <a:pt x="196363" y="154380"/>
                  <a:pt x="158460" y="146673"/>
                </a:cubicBezTo>
                <a:cubicBezTo>
                  <a:pt x="164455" y="142882"/>
                  <a:pt x="169564" y="137840"/>
                  <a:pt x="173442" y="131894"/>
                </a:cubicBezTo>
                <a:cubicBezTo>
                  <a:pt x="188357" y="109002"/>
                  <a:pt x="181890" y="78364"/>
                  <a:pt x="159008" y="63450"/>
                </a:cubicBezTo>
                <a:cubicBezTo>
                  <a:pt x="158903" y="63383"/>
                  <a:pt x="158797" y="63315"/>
                  <a:pt x="158682" y="63248"/>
                </a:cubicBezTo>
                <a:cubicBezTo>
                  <a:pt x="153019" y="59678"/>
                  <a:pt x="146900" y="57425"/>
                  <a:pt x="140685" y="56408"/>
                </a:cubicBezTo>
                <a:close/>
                <a:moveTo>
                  <a:pt x="35603" y="0"/>
                </a:moveTo>
                <a:lnTo>
                  <a:pt x="333624" y="0"/>
                </a:lnTo>
                <a:cubicBezTo>
                  <a:pt x="353205" y="-48"/>
                  <a:pt x="369149" y="16051"/>
                  <a:pt x="369217" y="35969"/>
                </a:cubicBezTo>
                <a:lnTo>
                  <a:pt x="369217" y="258571"/>
                </a:lnTo>
                <a:cubicBezTo>
                  <a:pt x="369140" y="278489"/>
                  <a:pt x="353205" y="294529"/>
                  <a:pt x="333615" y="294529"/>
                </a:cubicBezTo>
                <a:lnTo>
                  <a:pt x="266422" y="294529"/>
                </a:lnTo>
                <a:lnTo>
                  <a:pt x="296424" y="334403"/>
                </a:lnTo>
                <a:cubicBezTo>
                  <a:pt x="298022" y="336491"/>
                  <a:pt x="298715" y="339128"/>
                  <a:pt x="298349" y="341726"/>
                </a:cubicBezTo>
                <a:cubicBezTo>
                  <a:pt x="297560" y="347076"/>
                  <a:pt x="292643" y="350819"/>
                  <a:pt x="287273" y="350155"/>
                </a:cubicBezTo>
                <a:cubicBezTo>
                  <a:pt x="284695" y="349790"/>
                  <a:pt x="282376" y="348404"/>
                  <a:pt x="280836" y="346306"/>
                </a:cubicBezTo>
                <a:lnTo>
                  <a:pt x="241953" y="294587"/>
                </a:lnTo>
                <a:lnTo>
                  <a:pt x="127621" y="294587"/>
                </a:lnTo>
                <a:lnTo>
                  <a:pt x="88737" y="346306"/>
                </a:lnTo>
                <a:cubicBezTo>
                  <a:pt x="88728" y="346316"/>
                  <a:pt x="88718" y="346335"/>
                  <a:pt x="88708" y="346345"/>
                </a:cubicBezTo>
                <a:cubicBezTo>
                  <a:pt x="85456" y="350636"/>
                  <a:pt x="79356" y="351473"/>
                  <a:pt x="75064" y="348231"/>
                </a:cubicBezTo>
                <a:cubicBezTo>
                  <a:pt x="70772" y="344921"/>
                  <a:pt x="69926" y="338792"/>
                  <a:pt x="73140" y="334432"/>
                </a:cubicBezTo>
                <a:lnTo>
                  <a:pt x="103142" y="294558"/>
                </a:lnTo>
                <a:lnTo>
                  <a:pt x="35603" y="294558"/>
                </a:lnTo>
                <a:cubicBezTo>
                  <a:pt x="16022" y="294596"/>
                  <a:pt x="97" y="278507"/>
                  <a:pt x="0" y="258599"/>
                </a:cubicBezTo>
                <a:lnTo>
                  <a:pt x="0" y="35969"/>
                </a:lnTo>
                <a:cubicBezTo>
                  <a:pt x="67" y="16051"/>
                  <a:pt x="16003" y="0"/>
                  <a:pt x="35603" y="0"/>
                </a:cubicBezTo>
                <a:close/>
              </a:path>
            </a:pathLst>
          </a:custGeom>
          <a:solidFill>
            <a:schemeClr val="bg1"/>
          </a:solidFill>
          <a:ln w="1185" cap="flat">
            <a:noFill/>
            <a:prstDash val="solid"/>
            <a:miter/>
          </a:ln>
          <a:effectLst/>
        </p:spPr>
        <p:txBody>
          <a:bodyPr wrap="square" lIns="73152" tIns="36576" rIns="73152" bIns="36576" rtlCol="0" anchor="ctr">
            <a:noAutofit/>
          </a:bodyPr>
          <a:lstStyle/>
          <a:p>
            <a:endParaRPr lang="zh-CN" altLang="en-US" sz="1440"/>
          </a:p>
        </p:txBody>
      </p:sp>
      <p:sp>
        <p:nvSpPr>
          <p:cNvPr id="36" name="Freeform 14">
            <a:extLst>
              <a:ext uri="{FF2B5EF4-FFF2-40B4-BE49-F238E27FC236}">
                <a16:creationId xmlns:a16="http://schemas.microsoft.com/office/drawing/2014/main" id="{FCAD04C3-8267-3210-9376-95701462C48E}"/>
              </a:ext>
            </a:extLst>
          </p:cNvPr>
          <p:cNvSpPr/>
          <p:nvPr/>
        </p:nvSpPr>
        <p:spPr>
          <a:xfrm>
            <a:off x="5947701" y="4595027"/>
            <a:ext cx="478755" cy="486598"/>
          </a:xfrm>
          <a:custGeom>
            <a:avLst/>
            <a:gdLst>
              <a:gd name="connsiteX0" fmla="*/ 202350 w 454081"/>
              <a:gd name="connsiteY0" fmla="*/ 177223 h 461520"/>
              <a:gd name="connsiteX1" fmla="*/ 154246 w 454081"/>
              <a:gd name="connsiteY1" fmla="*/ 131209 h 461520"/>
              <a:gd name="connsiteX2" fmla="*/ 154246 w 454081"/>
              <a:gd name="connsiteY2" fmla="*/ -280 h 461520"/>
              <a:gd name="connsiteX3" fmla="*/ 23315 w 454081"/>
              <a:gd name="connsiteY3" fmla="*/ -280 h 461520"/>
              <a:gd name="connsiteX4" fmla="*/ -725 w 454081"/>
              <a:gd name="connsiteY4" fmla="*/ 23166 h 461520"/>
              <a:gd name="connsiteX5" fmla="*/ -725 w 454081"/>
              <a:gd name="connsiteY5" fmla="*/ 23392 h 461520"/>
              <a:gd name="connsiteX6" fmla="*/ -725 w 454081"/>
              <a:gd name="connsiteY6" fmla="*/ 424413 h 461520"/>
              <a:gd name="connsiteX7" fmla="*/ 23089 w 454081"/>
              <a:gd name="connsiteY7" fmla="*/ 448085 h 461520"/>
              <a:gd name="connsiteX8" fmla="*/ 23315 w 454081"/>
              <a:gd name="connsiteY8" fmla="*/ 448085 h 461520"/>
              <a:gd name="connsiteX9" fmla="*/ 68747 w 454081"/>
              <a:gd name="connsiteY9" fmla="*/ 448085 h 461520"/>
              <a:gd name="connsiteX10" fmla="*/ 135549 w 454081"/>
              <a:gd name="connsiteY10" fmla="*/ 381022 h 461520"/>
              <a:gd name="connsiteX11" fmla="*/ 349308 w 454081"/>
              <a:gd name="connsiteY11" fmla="*/ 178541 h 461520"/>
              <a:gd name="connsiteX12" fmla="*/ 202338 w 454081"/>
              <a:gd name="connsiteY12" fmla="*/ 178541 h 461520"/>
              <a:gd name="connsiteX13" fmla="*/ 202350 w 454081"/>
              <a:gd name="connsiteY13" fmla="*/ 153552 h 461520"/>
              <a:gd name="connsiteX14" fmla="*/ 357321 w 454081"/>
              <a:gd name="connsiteY14" fmla="*/ 153552 h 461520"/>
              <a:gd name="connsiteX15" fmla="*/ 178298 w 454081"/>
              <a:gd name="connsiteY15" fmla="*/ -280 h 461520"/>
              <a:gd name="connsiteX16" fmla="*/ 178298 w 454081"/>
              <a:gd name="connsiteY16" fmla="*/ 131257 h 461520"/>
              <a:gd name="connsiteX17" fmla="*/ 202350 w 454081"/>
              <a:gd name="connsiteY17" fmla="*/ 153599 h 461520"/>
              <a:gd name="connsiteX18" fmla="*/ 331940 w 454081"/>
              <a:gd name="connsiteY18" fmla="*/ 446779 h 461520"/>
              <a:gd name="connsiteX19" fmla="*/ 355979 w 454081"/>
              <a:gd name="connsiteY19" fmla="*/ 423333 h 461520"/>
              <a:gd name="connsiteX20" fmla="*/ 355979 w 454081"/>
              <a:gd name="connsiteY20" fmla="*/ 423107 h 461520"/>
              <a:gd name="connsiteX21" fmla="*/ 355979 w 454081"/>
              <a:gd name="connsiteY21" fmla="*/ 344221 h 461520"/>
              <a:gd name="connsiteX22" fmla="*/ 249136 w 454081"/>
              <a:gd name="connsiteY22" fmla="*/ 445461 h 461520"/>
              <a:gd name="connsiteX23" fmla="*/ 331975 w 454081"/>
              <a:gd name="connsiteY23" fmla="*/ 445461 h 461520"/>
              <a:gd name="connsiteX24" fmla="*/ 448162 w 454081"/>
              <a:gd name="connsiteY24" fmla="*/ 199590 h 461520"/>
              <a:gd name="connsiteX25" fmla="*/ 421451 w 454081"/>
              <a:gd name="connsiteY25" fmla="*/ 173294 h 461520"/>
              <a:gd name="connsiteX26" fmla="*/ 394728 w 454081"/>
              <a:gd name="connsiteY26" fmla="*/ 173294 h 461520"/>
              <a:gd name="connsiteX27" fmla="*/ 354650 w 454081"/>
              <a:gd name="connsiteY27" fmla="*/ 211426 h 461520"/>
              <a:gd name="connsiteX28" fmla="*/ 409425 w 454081"/>
              <a:gd name="connsiteY28" fmla="*/ 262699 h 461520"/>
              <a:gd name="connsiteX29" fmla="*/ 449504 w 454081"/>
              <a:gd name="connsiteY29" fmla="*/ 224567 h 461520"/>
              <a:gd name="connsiteX30" fmla="*/ 448162 w 454081"/>
              <a:gd name="connsiteY30" fmla="*/ 199637 h 461520"/>
              <a:gd name="connsiteX31" fmla="*/ 176956 w 454081"/>
              <a:gd name="connsiteY31" fmla="*/ 379717 h 461520"/>
              <a:gd name="connsiteX32" fmla="*/ 231732 w 454081"/>
              <a:gd name="connsiteY32" fmla="*/ 431002 h 461520"/>
              <a:gd name="connsiteX33" fmla="*/ 394728 w 454081"/>
              <a:gd name="connsiteY33" fmla="*/ 277158 h 461520"/>
              <a:gd name="connsiteX34" fmla="*/ 339953 w 454081"/>
              <a:gd name="connsiteY34" fmla="*/ 225885 h 461520"/>
              <a:gd name="connsiteX35" fmla="*/ 144903 w 454081"/>
              <a:gd name="connsiteY35" fmla="*/ 461239 h 461520"/>
              <a:gd name="connsiteX36" fmla="*/ 217047 w 454081"/>
              <a:gd name="connsiteY36" fmla="*/ 444144 h 461520"/>
              <a:gd name="connsiteX37" fmla="*/ 162212 w 454081"/>
              <a:gd name="connsiteY37" fmla="*/ 392859 h 46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4081" h="461520">
                <a:moveTo>
                  <a:pt x="202350" y="177223"/>
                </a:moveTo>
                <a:cubicBezTo>
                  <a:pt x="175627" y="177223"/>
                  <a:pt x="154246" y="156187"/>
                  <a:pt x="154246" y="131209"/>
                </a:cubicBezTo>
                <a:lnTo>
                  <a:pt x="154246" y="-280"/>
                </a:lnTo>
                <a:lnTo>
                  <a:pt x="23315" y="-280"/>
                </a:lnTo>
                <a:cubicBezTo>
                  <a:pt x="10209" y="-446"/>
                  <a:pt x="-559" y="10048"/>
                  <a:pt x="-725" y="23166"/>
                </a:cubicBezTo>
                <a:cubicBezTo>
                  <a:pt x="-725" y="23238"/>
                  <a:pt x="-725" y="23321"/>
                  <a:pt x="-725" y="23392"/>
                </a:cubicBezTo>
                <a:lnTo>
                  <a:pt x="-725" y="424413"/>
                </a:lnTo>
                <a:cubicBezTo>
                  <a:pt x="-689" y="437531"/>
                  <a:pt x="9971" y="448120"/>
                  <a:pt x="23089" y="448085"/>
                </a:cubicBezTo>
                <a:cubicBezTo>
                  <a:pt x="23161" y="448085"/>
                  <a:pt x="23244" y="448085"/>
                  <a:pt x="23315" y="448085"/>
                </a:cubicBezTo>
                <a:lnTo>
                  <a:pt x="68747" y="448085"/>
                </a:lnTo>
                <a:lnTo>
                  <a:pt x="135549" y="381022"/>
                </a:lnTo>
                <a:lnTo>
                  <a:pt x="349308" y="178541"/>
                </a:lnTo>
                <a:lnTo>
                  <a:pt x="202338" y="178541"/>
                </a:lnTo>
                <a:close/>
                <a:moveTo>
                  <a:pt x="202350" y="153552"/>
                </a:moveTo>
                <a:lnTo>
                  <a:pt x="357321" y="153552"/>
                </a:lnTo>
                <a:lnTo>
                  <a:pt x="178298" y="-280"/>
                </a:lnTo>
                <a:lnTo>
                  <a:pt x="178298" y="131257"/>
                </a:lnTo>
                <a:cubicBezTo>
                  <a:pt x="178298" y="144399"/>
                  <a:pt x="188982" y="153599"/>
                  <a:pt x="202350" y="153599"/>
                </a:cubicBezTo>
                <a:close/>
                <a:moveTo>
                  <a:pt x="331940" y="446779"/>
                </a:moveTo>
                <a:cubicBezTo>
                  <a:pt x="345046" y="446945"/>
                  <a:pt x="355813" y="436451"/>
                  <a:pt x="355979" y="423333"/>
                </a:cubicBezTo>
                <a:cubicBezTo>
                  <a:pt x="355979" y="423261"/>
                  <a:pt x="355979" y="423178"/>
                  <a:pt x="355979" y="423107"/>
                </a:cubicBezTo>
                <a:lnTo>
                  <a:pt x="355979" y="344221"/>
                </a:lnTo>
                <a:lnTo>
                  <a:pt x="249136" y="445461"/>
                </a:lnTo>
                <a:lnTo>
                  <a:pt x="331975" y="445461"/>
                </a:lnTo>
                <a:close/>
                <a:moveTo>
                  <a:pt x="448162" y="199590"/>
                </a:moveTo>
                <a:lnTo>
                  <a:pt x="421451" y="173294"/>
                </a:lnTo>
                <a:cubicBezTo>
                  <a:pt x="413426" y="166717"/>
                  <a:pt x="401412" y="166717"/>
                  <a:pt x="394728" y="173294"/>
                </a:cubicBezTo>
                <a:lnTo>
                  <a:pt x="354650" y="211426"/>
                </a:lnTo>
                <a:lnTo>
                  <a:pt x="409425" y="262699"/>
                </a:lnTo>
                <a:lnTo>
                  <a:pt x="449504" y="224567"/>
                </a:lnTo>
                <a:cubicBezTo>
                  <a:pt x="454846" y="217991"/>
                  <a:pt x="454846" y="207472"/>
                  <a:pt x="448162" y="199637"/>
                </a:cubicBezTo>
                <a:close/>
                <a:moveTo>
                  <a:pt x="176956" y="379717"/>
                </a:moveTo>
                <a:lnTo>
                  <a:pt x="231732" y="431002"/>
                </a:lnTo>
                <a:lnTo>
                  <a:pt x="394728" y="277158"/>
                </a:lnTo>
                <a:lnTo>
                  <a:pt x="339953" y="225885"/>
                </a:lnTo>
                <a:close/>
                <a:moveTo>
                  <a:pt x="144903" y="461239"/>
                </a:moveTo>
                <a:lnTo>
                  <a:pt x="217047" y="444144"/>
                </a:lnTo>
                <a:lnTo>
                  <a:pt x="162212" y="392859"/>
                </a:lnTo>
                <a:close/>
              </a:path>
            </a:pathLst>
          </a:custGeom>
          <a:solidFill>
            <a:schemeClr val="bg1"/>
          </a:solidFill>
          <a:ln w="1185" cap="flat">
            <a:noFill/>
            <a:prstDash val="solid"/>
            <a:miter/>
          </a:ln>
          <a:effectLst/>
        </p:spPr>
        <p:txBody>
          <a:bodyPr wrap="square" lIns="73152" tIns="36576" rIns="73152" bIns="3657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p>
        </p:txBody>
      </p:sp>
      <p:sp>
        <p:nvSpPr>
          <p:cNvPr id="37" name="Freeform 14">
            <a:extLst>
              <a:ext uri="{FF2B5EF4-FFF2-40B4-BE49-F238E27FC236}">
                <a16:creationId xmlns:a16="http://schemas.microsoft.com/office/drawing/2014/main" id="{FA3F3218-DF79-A159-021B-948AB4369A17}"/>
              </a:ext>
            </a:extLst>
          </p:cNvPr>
          <p:cNvSpPr/>
          <p:nvPr/>
        </p:nvSpPr>
        <p:spPr>
          <a:xfrm>
            <a:off x="8819979" y="4572028"/>
            <a:ext cx="420166" cy="486598"/>
          </a:xfrm>
          <a:custGeom>
            <a:avLst/>
            <a:gdLst>
              <a:gd name="connsiteX0" fmla="*/ 119002 w 318735"/>
              <a:gd name="connsiteY0" fmla="*/ 183815 h 369130"/>
              <a:gd name="connsiteX1" fmla="*/ 159367 w 318735"/>
              <a:gd name="connsiteY1" fmla="*/ 281000 h 369130"/>
              <a:gd name="connsiteX2" fmla="*/ 202129 w 318735"/>
              <a:gd name="connsiteY2" fmla="*/ 183815 h 369130"/>
              <a:gd name="connsiteX3" fmla="*/ 222663 w 318735"/>
              <a:gd name="connsiteY3" fmla="*/ 201231 h 369130"/>
              <a:gd name="connsiteX4" fmla="*/ 305068 w 318735"/>
              <a:gd name="connsiteY4" fmla="*/ 237575 h 369130"/>
              <a:gd name="connsiteX5" fmla="*/ 318722 w 318735"/>
              <a:gd name="connsiteY5" fmla="*/ 349731 h 369130"/>
              <a:gd name="connsiteX6" fmla="*/ 318462 w 318735"/>
              <a:gd name="connsiteY6" fmla="*/ 369130 h 369130"/>
              <a:gd name="connsiteX7" fmla="*/ 272 w 318735"/>
              <a:gd name="connsiteY7" fmla="*/ 369130 h 369130"/>
              <a:gd name="connsiteX8" fmla="*/ 13 w 318735"/>
              <a:gd name="connsiteY8" fmla="*/ 349722 h 369130"/>
              <a:gd name="connsiteX9" fmla="*/ 13666 w 318735"/>
              <a:gd name="connsiteY9" fmla="*/ 237575 h 369130"/>
              <a:gd name="connsiteX10" fmla="*/ 96072 w 318735"/>
              <a:gd name="connsiteY10" fmla="*/ 201231 h 369130"/>
              <a:gd name="connsiteX11" fmla="*/ 119002 w 318735"/>
              <a:gd name="connsiteY11" fmla="*/ 183815 h 369130"/>
              <a:gd name="connsiteX12" fmla="*/ 159923 w 318735"/>
              <a:gd name="connsiteY12" fmla="*/ 74 h 369130"/>
              <a:gd name="connsiteX13" fmla="*/ 229111 w 318735"/>
              <a:gd name="connsiteY13" fmla="*/ 28261 h 369130"/>
              <a:gd name="connsiteX14" fmla="*/ 237242 w 318735"/>
              <a:gd name="connsiteY14" fmla="*/ 105932 h 369130"/>
              <a:gd name="connsiteX15" fmla="*/ 217718 w 318735"/>
              <a:gd name="connsiteY15" fmla="*/ 133289 h 369130"/>
              <a:gd name="connsiteX16" fmla="*/ 213196 w 318735"/>
              <a:gd name="connsiteY16" fmla="*/ 62950 h 369130"/>
              <a:gd name="connsiteX17" fmla="*/ 102684 w 318735"/>
              <a:gd name="connsiteY17" fmla="*/ 61881 h 369130"/>
              <a:gd name="connsiteX18" fmla="*/ 97872 w 318735"/>
              <a:gd name="connsiteY18" fmla="*/ 132057 h 369130"/>
              <a:gd name="connsiteX19" fmla="*/ 81332 w 318735"/>
              <a:gd name="connsiteY19" fmla="*/ 117383 h 369130"/>
              <a:gd name="connsiteX20" fmla="*/ 88952 w 318735"/>
              <a:gd name="connsiteY20" fmla="*/ 22122 h 369130"/>
              <a:gd name="connsiteX21" fmla="*/ 159923 w 318735"/>
              <a:gd name="connsiteY21" fmla="*/ 74 h 36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735" h="369130">
                <a:moveTo>
                  <a:pt x="119002" y="183815"/>
                </a:moveTo>
                <a:lnTo>
                  <a:pt x="159367" y="281000"/>
                </a:lnTo>
                <a:lnTo>
                  <a:pt x="202129" y="183815"/>
                </a:lnTo>
                <a:cubicBezTo>
                  <a:pt x="208954" y="189655"/>
                  <a:pt x="215800" y="195458"/>
                  <a:pt x="222663" y="201231"/>
                </a:cubicBezTo>
                <a:lnTo>
                  <a:pt x="305068" y="237575"/>
                </a:lnTo>
                <a:cubicBezTo>
                  <a:pt x="314719" y="258820"/>
                  <a:pt x="319010" y="297011"/>
                  <a:pt x="318722" y="349731"/>
                </a:cubicBezTo>
                <a:cubicBezTo>
                  <a:pt x="318731" y="359123"/>
                  <a:pt x="318626" y="359508"/>
                  <a:pt x="318462" y="369130"/>
                </a:cubicBezTo>
                <a:lnTo>
                  <a:pt x="272" y="369130"/>
                </a:lnTo>
                <a:cubicBezTo>
                  <a:pt x="109" y="359537"/>
                  <a:pt x="13" y="359152"/>
                  <a:pt x="13" y="349722"/>
                </a:cubicBezTo>
                <a:cubicBezTo>
                  <a:pt x="-276" y="297011"/>
                  <a:pt x="4045" y="258811"/>
                  <a:pt x="13666" y="237575"/>
                </a:cubicBezTo>
                <a:lnTo>
                  <a:pt x="96072" y="201231"/>
                </a:lnTo>
                <a:cubicBezTo>
                  <a:pt x="102933" y="195429"/>
                  <a:pt x="112161" y="189588"/>
                  <a:pt x="119002" y="183815"/>
                </a:cubicBezTo>
                <a:close/>
                <a:moveTo>
                  <a:pt x="159923" y="74"/>
                </a:moveTo>
                <a:cubicBezTo>
                  <a:pt x="188606" y="985"/>
                  <a:pt x="216991" y="10268"/>
                  <a:pt x="229111" y="28261"/>
                </a:cubicBezTo>
                <a:cubicBezTo>
                  <a:pt x="235134" y="37229"/>
                  <a:pt x="239628" y="93327"/>
                  <a:pt x="237242" y="105932"/>
                </a:cubicBezTo>
                <a:cubicBezTo>
                  <a:pt x="234856" y="118538"/>
                  <a:pt x="217718" y="133289"/>
                  <a:pt x="217718" y="133289"/>
                </a:cubicBezTo>
                <a:cubicBezTo>
                  <a:pt x="219017" y="102882"/>
                  <a:pt x="217506" y="84503"/>
                  <a:pt x="213196" y="62950"/>
                </a:cubicBezTo>
                <a:cubicBezTo>
                  <a:pt x="169145" y="73111"/>
                  <a:pt x="132590" y="43600"/>
                  <a:pt x="102684" y="61881"/>
                </a:cubicBezTo>
                <a:cubicBezTo>
                  <a:pt x="94783" y="87794"/>
                  <a:pt x="95322" y="106134"/>
                  <a:pt x="97872" y="132057"/>
                </a:cubicBezTo>
                <a:cubicBezTo>
                  <a:pt x="91431" y="128323"/>
                  <a:pt x="85806" y="123330"/>
                  <a:pt x="81332" y="117383"/>
                </a:cubicBezTo>
                <a:cubicBezTo>
                  <a:pt x="73557" y="107155"/>
                  <a:pt x="81784" y="30523"/>
                  <a:pt x="88952" y="22122"/>
                </a:cubicBezTo>
                <a:cubicBezTo>
                  <a:pt x="102260" y="6626"/>
                  <a:pt x="131240" y="-837"/>
                  <a:pt x="159923" y="74"/>
                </a:cubicBezTo>
                <a:close/>
              </a:path>
            </a:pathLst>
          </a:custGeom>
          <a:solidFill>
            <a:schemeClr val="bg1"/>
          </a:solidFill>
          <a:ln w="1185" cap="flat">
            <a:noFill/>
            <a:prstDash val="solid"/>
            <a:miter/>
          </a:ln>
          <a:effectLst/>
        </p:spPr>
        <p:txBody>
          <a:bodyPr wrap="square" lIns="73152" tIns="36576" rIns="73152" bIns="36576"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40"/>
          </a:p>
        </p:txBody>
      </p:sp>
      <p:cxnSp>
        <p:nvCxnSpPr>
          <p:cNvPr id="60" name="直接连接符 59">
            <a:extLst>
              <a:ext uri="{FF2B5EF4-FFF2-40B4-BE49-F238E27FC236}">
                <a16:creationId xmlns:a16="http://schemas.microsoft.com/office/drawing/2014/main" id="{3DF8A0CE-32B3-56C5-FEB6-55BE22C506B5}"/>
              </a:ext>
            </a:extLst>
          </p:cNvPr>
          <p:cNvCxnSpPr>
            <a:cxnSpLocks/>
          </p:cNvCxnSpPr>
          <p:nvPr/>
        </p:nvCxnSpPr>
        <p:spPr>
          <a:xfrm>
            <a:off x="4653280" y="4714334"/>
            <a:ext cx="0" cy="1518497"/>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257676A5-E024-3F7B-892C-EC8D915A022F}"/>
              </a:ext>
            </a:extLst>
          </p:cNvPr>
          <p:cNvCxnSpPr>
            <a:cxnSpLocks/>
          </p:cNvCxnSpPr>
          <p:nvPr/>
        </p:nvCxnSpPr>
        <p:spPr>
          <a:xfrm>
            <a:off x="7662698" y="4714334"/>
            <a:ext cx="0" cy="1518497"/>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644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 name="图片 955">
            <a:extLst>
              <a:ext uri="{FF2B5EF4-FFF2-40B4-BE49-F238E27FC236}">
                <a16:creationId xmlns:a16="http://schemas.microsoft.com/office/drawing/2014/main" id="{8A2EBB2C-2239-F86E-C530-14F6FFED0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84" y="5362822"/>
            <a:ext cx="2927378" cy="1356916"/>
          </a:xfrm>
          <a:prstGeom prst="rect">
            <a:avLst/>
          </a:prstGeom>
          <a:effectLst/>
        </p:spPr>
      </p:pic>
      <p:pic>
        <p:nvPicPr>
          <p:cNvPr id="961" name="图片 960" descr="图片包含 天空&#10;&#10;自动生成的说明">
            <a:extLst>
              <a:ext uri="{FF2B5EF4-FFF2-40B4-BE49-F238E27FC236}">
                <a16:creationId xmlns:a16="http://schemas.microsoft.com/office/drawing/2014/main" id="{CDEA5819-9BAB-0545-58A9-01FEF4184D6C}"/>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6533506" y="5920199"/>
            <a:ext cx="4174958" cy="822551"/>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p:spPr>
      </p:pic>
      <p:sp>
        <p:nvSpPr>
          <p:cNvPr id="2" name="标题 1">
            <a:extLst>
              <a:ext uri="{FF2B5EF4-FFF2-40B4-BE49-F238E27FC236}">
                <a16:creationId xmlns:a16="http://schemas.microsoft.com/office/drawing/2014/main" id="{4943A10B-4391-119D-ECE9-5A4F0EB0DEC5}"/>
              </a:ext>
            </a:extLst>
          </p:cNvPr>
          <p:cNvSpPr>
            <a:spLocks noGrp="1"/>
          </p:cNvSpPr>
          <p:nvPr>
            <p:ph type="title"/>
          </p:nvPr>
        </p:nvSpPr>
        <p:spPr/>
        <p:txBody>
          <a:bodyPr/>
          <a:lstStyle/>
          <a:p>
            <a:r>
              <a:rPr lang="zh-CN" altLang="en-US" dirty="0"/>
              <a:t>未来规划</a:t>
            </a:r>
            <a:endParaRPr lang="en-US" dirty="0"/>
          </a:p>
        </p:txBody>
      </p:sp>
      <p:grpSp>
        <p:nvGrpSpPr>
          <p:cNvPr id="52" name="Group 205">
            <a:extLst>
              <a:ext uri="{FF2B5EF4-FFF2-40B4-BE49-F238E27FC236}">
                <a16:creationId xmlns:a16="http://schemas.microsoft.com/office/drawing/2014/main" id="{0A29F5C6-47ED-F615-F2B9-FDD614238B2A}"/>
              </a:ext>
            </a:extLst>
          </p:cNvPr>
          <p:cNvGrpSpPr>
            <a:grpSpLocks/>
          </p:cNvGrpSpPr>
          <p:nvPr/>
        </p:nvGrpSpPr>
        <p:grpSpPr bwMode="auto">
          <a:xfrm>
            <a:off x="4992719" y="2731439"/>
            <a:ext cx="2129053" cy="2129050"/>
            <a:chOff x="4226" y="1132"/>
            <a:chExt cx="2112" cy="2112"/>
          </a:xfrm>
          <a:solidFill>
            <a:srgbClr val="5793FF">
              <a:alpha val="25000"/>
            </a:srgbClr>
          </a:solidFill>
        </p:grpSpPr>
        <p:sp>
          <p:nvSpPr>
            <p:cNvPr id="622" name="Oval 5">
              <a:extLst>
                <a:ext uri="{FF2B5EF4-FFF2-40B4-BE49-F238E27FC236}">
                  <a16:creationId xmlns:a16="http://schemas.microsoft.com/office/drawing/2014/main" id="{0ECE4A0B-965E-B6EA-3202-0B54BFDA10EF}"/>
                </a:ext>
              </a:extLst>
            </p:cNvPr>
            <p:cNvSpPr>
              <a:spLocks noChangeArrowheads="1"/>
            </p:cNvSpPr>
            <p:nvPr/>
          </p:nvSpPr>
          <p:spPr bwMode="auto">
            <a:xfrm>
              <a:off x="6034" y="2129"/>
              <a:ext cx="39"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3" name="Oval 6">
              <a:extLst>
                <a:ext uri="{FF2B5EF4-FFF2-40B4-BE49-F238E27FC236}">
                  <a16:creationId xmlns:a16="http://schemas.microsoft.com/office/drawing/2014/main" id="{C1908BC5-9E5B-46D6-C9FC-F2D4D7310A20}"/>
                </a:ext>
              </a:extLst>
            </p:cNvPr>
            <p:cNvSpPr>
              <a:spLocks noChangeArrowheads="1"/>
            </p:cNvSpPr>
            <p:nvPr/>
          </p:nvSpPr>
          <p:spPr bwMode="auto">
            <a:xfrm>
              <a:off x="6028" y="2224"/>
              <a:ext cx="39"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4" name="Oval 7">
              <a:extLst>
                <a:ext uri="{FF2B5EF4-FFF2-40B4-BE49-F238E27FC236}">
                  <a16:creationId xmlns:a16="http://schemas.microsoft.com/office/drawing/2014/main" id="{5E7E4B44-2C8C-E238-0A27-2CF0D8726C6C}"/>
                </a:ext>
              </a:extLst>
            </p:cNvPr>
            <p:cNvSpPr>
              <a:spLocks noChangeArrowheads="1"/>
            </p:cNvSpPr>
            <p:nvPr/>
          </p:nvSpPr>
          <p:spPr bwMode="auto">
            <a:xfrm>
              <a:off x="5999" y="2303"/>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5" name="Oval 8">
              <a:extLst>
                <a:ext uri="{FF2B5EF4-FFF2-40B4-BE49-F238E27FC236}">
                  <a16:creationId xmlns:a16="http://schemas.microsoft.com/office/drawing/2014/main" id="{0C17C9FF-5CEB-BFF6-B352-D457F630FB85}"/>
                </a:ext>
              </a:extLst>
            </p:cNvPr>
            <p:cNvSpPr>
              <a:spLocks noChangeArrowheads="1"/>
            </p:cNvSpPr>
            <p:nvPr/>
          </p:nvSpPr>
          <p:spPr bwMode="auto">
            <a:xfrm>
              <a:off x="5969" y="2392"/>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6" name="Oval 9">
              <a:extLst>
                <a:ext uri="{FF2B5EF4-FFF2-40B4-BE49-F238E27FC236}">
                  <a16:creationId xmlns:a16="http://schemas.microsoft.com/office/drawing/2014/main" id="{DA4BC96E-A56F-1ADE-6B00-18304C6235A8}"/>
                </a:ext>
              </a:extLst>
            </p:cNvPr>
            <p:cNvSpPr>
              <a:spLocks noChangeArrowheads="1"/>
            </p:cNvSpPr>
            <p:nvPr/>
          </p:nvSpPr>
          <p:spPr bwMode="auto">
            <a:xfrm>
              <a:off x="5946" y="2489"/>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7" name="Oval 10">
              <a:extLst>
                <a:ext uri="{FF2B5EF4-FFF2-40B4-BE49-F238E27FC236}">
                  <a16:creationId xmlns:a16="http://schemas.microsoft.com/office/drawing/2014/main" id="{0F7AE661-3101-0F10-C6CB-87087FC7446B}"/>
                </a:ext>
              </a:extLst>
            </p:cNvPr>
            <p:cNvSpPr>
              <a:spLocks noChangeArrowheads="1"/>
            </p:cNvSpPr>
            <p:nvPr/>
          </p:nvSpPr>
          <p:spPr bwMode="auto">
            <a:xfrm>
              <a:off x="5902" y="2575"/>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8" name="Oval 11">
              <a:extLst>
                <a:ext uri="{FF2B5EF4-FFF2-40B4-BE49-F238E27FC236}">
                  <a16:creationId xmlns:a16="http://schemas.microsoft.com/office/drawing/2014/main" id="{9FFBE222-6DC4-EC70-9875-8D22B9F54DDB}"/>
                </a:ext>
              </a:extLst>
            </p:cNvPr>
            <p:cNvSpPr>
              <a:spLocks noChangeArrowheads="1"/>
            </p:cNvSpPr>
            <p:nvPr/>
          </p:nvSpPr>
          <p:spPr bwMode="auto">
            <a:xfrm>
              <a:off x="5846" y="2648"/>
              <a:ext cx="38"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9" name="Oval 12">
              <a:extLst>
                <a:ext uri="{FF2B5EF4-FFF2-40B4-BE49-F238E27FC236}">
                  <a16:creationId xmlns:a16="http://schemas.microsoft.com/office/drawing/2014/main" id="{305855E6-84F2-B53E-5582-996E368FADBA}"/>
                </a:ext>
              </a:extLst>
            </p:cNvPr>
            <p:cNvSpPr>
              <a:spLocks noChangeArrowheads="1"/>
            </p:cNvSpPr>
            <p:nvPr/>
          </p:nvSpPr>
          <p:spPr bwMode="auto">
            <a:xfrm>
              <a:off x="5781" y="2716"/>
              <a:ext cx="38"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0" name="Oval 13">
              <a:extLst>
                <a:ext uri="{FF2B5EF4-FFF2-40B4-BE49-F238E27FC236}">
                  <a16:creationId xmlns:a16="http://schemas.microsoft.com/office/drawing/2014/main" id="{C47A48C6-0303-D81B-DC85-5B7ADFCA3F24}"/>
                </a:ext>
              </a:extLst>
            </p:cNvPr>
            <p:cNvSpPr>
              <a:spLocks noChangeArrowheads="1"/>
            </p:cNvSpPr>
            <p:nvPr/>
          </p:nvSpPr>
          <p:spPr bwMode="auto">
            <a:xfrm>
              <a:off x="5707" y="2778"/>
              <a:ext cx="41"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1" name="Oval 14">
              <a:extLst>
                <a:ext uri="{FF2B5EF4-FFF2-40B4-BE49-F238E27FC236}">
                  <a16:creationId xmlns:a16="http://schemas.microsoft.com/office/drawing/2014/main" id="{A331E4FA-C8AD-6D66-86DF-B7593167EC49}"/>
                </a:ext>
              </a:extLst>
            </p:cNvPr>
            <p:cNvSpPr>
              <a:spLocks noChangeArrowheads="1"/>
            </p:cNvSpPr>
            <p:nvPr/>
          </p:nvSpPr>
          <p:spPr bwMode="auto">
            <a:xfrm>
              <a:off x="5630" y="2828"/>
              <a:ext cx="39"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2" name="Oval 15">
              <a:extLst>
                <a:ext uri="{FF2B5EF4-FFF2-40B4-BE49-F238E27FC236}">
                  <a16:creationId xmlns:a16="http://schemas.microsoft.com/office/drawing/2014/main" id="{61330101-C804-40FC-270D-FDE32853313E}"/>
                </a:ext>
              </a:extLst>
            </p:cNvPr>
            <p:cNvSpPr>
              <a:spLocks noChangeArrowheads="1"/>
            </p:cNvSpPr>
            <p:nvPr/>
          </p:nvSpPr>
          <p:spPr bwMode="auto">
            <a:xfrm>
              <a:off x="5545" y="2870"/>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3" name="Oval 16">
              <a:extLst>
                <a:ext uri="{FF2B5EF4-FFF2-40B4-BE49-F238E27FC236}">
                  <a16:creationId xmlns:a16="http://schemas.microsoft.com/office/drawing/2014/main" id="{B30F7C39-1128-800B-6B77-9ADAC07AC8D6}"/>
                </a:ext>
              </a:extLst>
            </p:cNvPr>
            <p:cNvSpPr>
              <a:spLocks noChangeArrowheads="1"/>
            </p:cNvSpPr>
            <p:nvPr/>
          </p:nvSpPr>
          <p:spPr bwMode="auto">
            <a:xfrm>
              <a:off x="5444" y="2890"/>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4" name="Oval 17">
              <a:extLst>
                <a:ext uri="{FF2B5EF4-FFF2-40B4-BE49-F238E27FC236}">
                  <a16:creationId xmlns:a16="http://schemas.microsoft.com/office/drawing/2014/main" id="{840E0755-E52E-AB8F-32D9-108A63DD7C2B}"/>
                </a:ext>
              </a:extLst>
            </p:cNvPr>
            <p:cNvSpPr>
              <a:spLocks noChangeArrowheads="1"/>
            </p:cNvSpPr>
            <p:nvPr/>
          </p:nvSpPr>
          <p:spPr bwMode="auto">
            <a:xfrm>
              <a:off x="5353" y="2914"/>
              <a:ext cx="65"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5" name="Oval 18">
              <a:extLst>
                <a:ext uri="{FF2B5EF4-FFF2-40B4-BE49-F238E27FC236}">
                  <a16:creationId xmlns:a16="http://schemas.microsoft.com/office/drawing/2014/main" id="{6651DECB-3A78-D702-FE90-C135C740BAAF}"/>
                </a:ext>
              </a:extLst>
            </p:cNvPr>
            <p:cNvSpPr>
              <a:spLocks noChangeArrowheads="1"/>
            </p:cNvSpPr>
            <p:nvPr/>
          </p:nvSpPr>
          <p:spPr bwMode="auto">
            <a:xfrm>
              <a:off x="5276" y="2937"/>
              <a:ext cx="33"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6" name="Oval 19">
              <a:extLst>
                <a:ext uri="{FF2B5EF4-FFF2-40B4-BE49-F238E27FC236}">
                  <a16:creationId xmlns:a16="http://schemas.microsoft.com/office/drawing/2014/main" id="{B555CDAB-390A-9337-A8B1-6B5168DAF15D}"/>
                </a:ext>
              </a:extLst>
            </p:cNvPr>
            <p:cNvSpPr>
              <a:spLocks noChangeArrowheads="1"/>
            </p:cNvSpPr>
            <p:nvPr/>
          </p:nvSpPr>
          <p:spPr bwMode="auto">
            <a:xfrm>
              <a:off x="5167" y="2923"/>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7" name="Oval 20">
              <a:extLst>
                <a:ext uri="{FF2B5EF4-FFF2-40B4-BE49-F238E27FC236}">
                  <a16:creationId xmlns:a16="http://schemas.microsoft.com/office/drawing/2014/main" id="{C301318D-3E63-0F3D-4F79-F5E1E461E7DE}"/>
                </a:ext>
              </a:extLst>
            </p:cNvPr>
            <p:cNvSpPr>
              <a:spLocks noChangeArrowheads="1"/>
            </p:cNvSpPr>
            <p:nvPr/>
          </p:nvSpPr>
          <p:spPr bwMode="auto">
            <a:xfrm>
              <a:off x="5058" y="2896"/>
              <a:ext cx="94" cy="9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8" name="Oval 21">
              <a:extLst>
                <a:ext uri="{FF2B5EF4-FFF2-40B4-BE49-F238E27FC236}">
                  <a16:creationId xmlns:a16="http://schemas.microsoft.com/office/drawing/2014/main" id="{C1A06001-C1C4-EE76-E7CE-303F0A0B75BF}"/>
                </a:ext>
              </a:extLst>
            </p:cNvPr>
            <p:cNvSpPr>
              <a:spLocks noChangeArrowheads="1"/>
            </p:cNvSpPr>
            <p:nvPr/>
          </p:nvSpPr>
          <p:spPr bwMode="auto">
            <a:xfrm>
              <a:off x="4967" y="2875"/>
              <a:ext cx="94"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39" name="Oval 22">
              <a:extLst>
                <a:ext uri="{FF2B5EF4-FFF2-40B4-BE49-F238E27FC236}">
                  <a16:creationId xmlns:a16="http://schemas.microsoft.com/office/drawing/2014/main" id="{26AFD1B2-C16E-3882-F988-E10AF4BBF7AE}"/>
                </a:ext>
              </a:extLst>
            </p:cNvPr>
            <p:cNvSpPr>
              <a:spLocks noChangeArrowheads="1"/>
            </p:cNvSpPr>
            <p:nvPr/>
          </p:nvSpPr>
          <p:spPr bwMode="auto">
            <a:xfrm>
              <a:off x="4878" y="2843"/>
              <a:ext cx="94" cy="9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0" name="Oval 23">
              <a:extLst>
                <a:ext uri="{FF2B5EF4-FFF2-40B4-BE49-F238E27FC236}">
                  <a16:creationId xmlns:a16="http://schemas.microsoft.com/office/drawing/2014/main" id="{1A87828E-B497-8FBC-1096-B027D4F85982}"/>
                </a:ext>
              </a:extLst>
            </p:cNvPr>
            <p:cNvSpPr>
              <a:spLocks noChangeArrowheads="1"/>
            </p:cNvSpPr>
            <p:nvPr/>
          </p:nvSpPr>
          <p:spPr bwMode="auto">
            <a:xfrm>
              <a:off x="4796" y="2802"/>
              <a:ext cx="94" cy="9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1" name="Oval 24">
              <a:extLst>
                <a:ext uri="{FF2B5EF4-FFF2-40B4-BE49-F238E27FC236}">
                  <a16:creationId xmlns:a16="http://schemas.microsoft.com/office/drawing/2014/main" id="{04350CE5-80AE-2A31-FA64-D73902FD9D2A}"/>
                </a:ext>
              </a:extLst>
            </p:cNvPr>
            <p:cNvSpPr>
              <a:spLocks noChangeArrowheads="1"/>
            </p:cNvSpPr>
            <p:nvPr/>
          </p:nvSpPr>
          <p:spPr bwMode="auto">
            <a:xfrm>
              <a:off x="4716" y="2752"/>
              <a:ext cx="94" cy="9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2" name="Oval 25">
              <a:extLst>
                <a:ext uri="{FF2B5EF4-FFF2-40B4-BE49-F238E27FC236}">
                  <a16:creationId xmlns:a16="http://schemas.microsoft.com/office/drawing/2014/main" id="{5BC621F6-D8B5-9BA3-51A7-D34E3F6F5187}"/>
                </a:ext>
              </a:extLst>
            </p:cNvPr>
            <p:cNvSpPr>
              <a:spLocks noChangeArrowheads="1"/>
            </p:cNvSpPr>
            <p:nvPr/>
          </p:nvSpPr>
          <p:spPr bwMode="auto">
            <a:xfrm>
              <a:off x="4654" y="2701"/>
              <a:ext cx="74"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3" name="Oval 26">
              <a:extLst>
                <a:ext uri="{FF2B5EF4-FFF2-40B4-BE49-F238E27FC236}">
                  <a16:creationId xmlns:a16="http://schemas.microsoft.com/office/drawing/2014/main" id="{CF7E37EF-A782-8C13-5F8B-4C2C058AEFE4}"/>
                </a:ext>
              </a:extLst>
            </p:cNvPr>
            <p:cNvSpPr>
              <a:spLocks noChangeArrowheads="1"/>
            </p:cNvSpPr>
            <p:nvPr/>
          </p:nvSpPr>
          <p:spPr bwMode="auto">
            <a:xfrm>
              <a:off x="4589" y="2631"/>
              <a:ext cx="74"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4" name="Oval 27">
              <a:extLst>
                <a:ext uri="{FF2B5EF4-FFF2-40B4-BE49-F238E27FC236}">
                  <a16:creationId xmlns:a16="http://schemas.microsoft.com/office/drawing/2014/main" id="{A82D12D2-0BA4-C7A7-DE64-B13C37A5E56C}"/>
                </a:ext>
              </a:extLst>
            </p:cNvPr>
            <p:cNvSpPr>
              <a:spLocks noChangeArrowheads="1"/>
            </p:cNvSpPr>
            <p:nvPr/>
          </p:nvSpPr>
          <p:spPr bwMode="auto">
            <a:xfrm>
              <a:off x="4533" y="2557"/>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5" name="Oval 28">
              <a:extLst>
                <a:ext uri="{FF2B5EF4-FFF2-40B4-BE49-F238E27FC236}">
                  <a16:creationId xmlns:a16="http://schemas.microsoft.com/office/drawing/2014/main" id="{3DDE71C3-9870-9AF1-5257-523847D2D1A6}"/>
                </a:ext>
              </a:extLst>
            </p:cNvPr>
            <p:cNvSpPr>
              <a:spLocks noChangeArrowheads="1"/>
            </p:cNvSpPr>
            <p:nvPr/>
          </p:nvSpPr>
          <p:spPr bwMode="auto">
            <a:xfrm>
              <a:off x="4489" y="2474"/>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6" name="Oval 29">
              <a:extLst>
                <a:ext uri="{FF2B5EF4-FFF2-40B4-BE49-F238E27FC236}">
                  <a16:creationId xmlns:a16="http://schemas.microsoft.com/office/drawing/2014/main" id="{8DA4FC03-9755-DC41-365D-56E7A727B160}"/>
                </a:ext>
              </a:extLst>
            </p:cNvPr>
            <p:cNvSpPr>
              <a:spLocks noChangeArrowheads="1"/>
            </p:cNvSpPr>
            <p:nvPr/>
          </p:nvSpPr>
          <p:spPr bwMode="auto">
            <a:xfrm>
              <a:off x="4447" y="2386"/>
              <a:ext cx="80" cy="7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7" name="Oval 30">
              <a:extLst>
                <a:ext uri="{FF2B5EF4-FFF2-40B4-BE49-F238E27FC236}">
                  <a16:creationId xmlns:a16="http://schemas.microsoft.com/office/drawing/2014/main" id="{77B869D6-E6CF-74D8-D057-2C9EF175267A}"/>
                </a:ext>
              </a:extLst>
            </p:cNvPr>
            <p:cNvSpPr>
              <a:spLocks noChangeArrowheads="1"/>
            </p:cNvSpPr>
            <p:nvPr/>
          </p:nvSpPr>
          <p:spPr bwMode="auto">
            <a:xfrm>
              <a:off x="4421" y="2297"/>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8" name="Oval 31">
              <a:extLst>
                <a:ext uri="{FF2B5EF4-FFF2-40B4-BE49-F238E27FC236}">
                  <a16:creationId xmlns:a16="http://schemas.microsoft.com/office/drawing/2014/main" id="{F5035940-9768-586F-8915-D6316392AB5B}"/>
                </a:ext>
              </a:extLst>
            </p:cNvPr>
            <p:cNvSpPr>
              <a:spLocks noChangeArrowheads="1"/>
            </p:cNvSpPr>
            <p:nvPr/>
          </p:nvSpPr>
          <p:spPr bwMode="auto">
            <a:xfrm>
              <a:off x="4403" y="2203"/>
              <a:ext cx="83" cy="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49" name="Oval 32">
              <a:extLst>
                <a:ext uri="{FF2B5EF4-FFF2-40B4-BE49-F238E27FC236}">
                  <a16:creationId xmlns:a16="http://schemas.microsoft.com/office/drawing/2014/main" id="{96A478E1-1211-C486-3DB1-78A26A2000F1}"/>
                </a:ext>
              </a:extLst>
            </p:cNvPr>
            <p:cNvSpPr>
              <a:spLocks noChangeArrowheads="1"/>
            </p:cNvSpPr>
            <p:nvPr/>
          </p:nvSpPr>
          <p:spPr bwMode="auto">
            <a:xfrm>
              <a:off x="4397" y="2109"/>
              <a:ext cx="83"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0" name="Oval 33">
              <a:extLst>
                <a:ext uri="{FF2B5EF4-FFF2-40B4-BE49-F238E27FC236}">
                  <a16:creationId xmlns:a16="http://schemas.microsoft.com/office/drawing/2014/main" id="{D07C1F94-7603-99EC-ED25-D0AA58AAF388}"/>
                </a:ext>
              </a:extLst>
            </p:cNvPr>
            <p:cNvSpPr>
              <a:spLocks noChangeArrowheads="1"/>
            </p:cNvSpPr>
            <p:nvPr/>
          </p:nvSpPr>
          <p:spPr bwMode="auto">
            <a:xfrm>
              <a:off x="4403" y="2014"/>
              <a:ext cx="83" cy="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1" name="Oval 34">
              <a:extLst>
                <a:ext uri="{FF2B5EF4-FFF2-40B4-BE49-F238E27FC236}">
                  <a16:creationId xmlns:a16="http://schemas.microsoft.com/office/drawing/2014/main" id="{123976B4-F8DF-FDC5-AFF7-7B4B55FCA726}"/>
                </a:ext>
              </a:extLst>
            </p:cNvPr>
            <p:cNvSpPr>
              <a:spLocks noChangeArrowheads="1"/>
            </p:cNvSpPr>
            <p:nvPr/>
          </p:nvSpPr>
          <p:spPr bwMode="auto">
            <a:xfrm>
              <a:off x="4418" y="1923"/>
              <a:ext cx="83"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2" name="Oval 35">
              <a:extLst>
                <a:ext uri="{FF2B5EF4-FFF2-40B4-BE49-F238E27FC236}">
                  <a16:creationId xmlns:a16="http://schemas.microsoft.com/office/drawing/2014/main" id="{D42ACC97-43C5-F0B2-652D-8F82A570AFDB}"/>
                </a:ext>
              </a:extLst>
            </p:cNvPr>
            <p:cNvSpPr>
              <a:spLocks noChangeArrowheads="1"/>
            </p:cNvSpPr>
            <p:nvPr/>
          </p:nvSpPr>
          <p:spPr bwMode="auto">
            <a:xfrm>
              <a:off x="4445" y="1831"/>
              <a:ext cx="82" cy="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3" name="Oval 36">
              <a:extLst>
                <a:ext uri="{FF2B5EF4-FFF2-40B4-BE49-F238E27FC236}">
                  <a16:creationId xmlns:a16="http://schemas.microsoft.com/office/drawing/2014/main" id="{4DA20200-409D-A32F-ACB2-EC537F574AAC}"/>
                </a:ext>
              </a:extLst>
            </p:cNvPr>
            <p:cNvSpPr>
              <a:spLocks noChangeArrowheads="1"/>
            </p:cNvSpPr>
            <p:nvPr/>
          </p:nvSpPr>
          <p:spPr bwMode="auto">
            <a:xfrm>
              <a:off x="4483" y="1746"/>
              <a:ext cx="82"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4" name="Oval 37">
              <a:extLst>
                <a:ext uri="{FF2B5EF4-FFF2-40B4-BE49-F238E27FC236}">
                  <a16:creationId xmlns:a16="http://schemas.microsoft.com/office/drawing/2014/main" id="{792212B4-E62F-5834-DA1A-4C354D1A9C62}"/>
                </a:ext>
              </a:extLst>
            </p:cNvPr>
            <p:cNvSpPr>
              <a:spLocks noChangeArrowheads="1"/>
            </p:cNvSpPr>
            <p:nvPr/>
          </p:nvSpPr>
          <p:spPr bwMode="auto">
            <a:xfrm>
              <a:off x="4524" y="1660"/>
              <a:ext cx="92" cy="9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5" name="Oval 38">
              <a:extLst>
                <a:ext uri="{FF2B5EF4-FFF2-40B4-BE49-F238E27FC236}">
                  <a16:creationId xmlns:a16="http://schemas.microsoft.com/office/drawing/2014/main" id="{510AAA1F-A817-B65F-575E-6F89BCC08652}"/>
                </a:ext>
              </a:extLst>
            </p:cNvPr>
            <p:cNvSpPr>
              <a:spLocks noChangeArrowheads="1"/>
            </p:cNvSpPr>
            <p:nvPr/>
          </p:nvSpPr>
          <p:spPr bwMode="auto">
            <a:xfrm>
              <a:off x="4586" y="1589"/>
              <a:ext cx="83" cy="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6" name="Oval 39">
              <a:extLst>
                <a:ext uri="{FF2B5EF4-FFF2-40B4-BE49-F238E27FC236}">
                  <a16:creationId xmlns:a16="http://schemas.microsoft.com/office/drawing/2014/main" id="{AF4F9FC5-68DC-E7A9-64B2-3ACF58DCAC86}"/>
                </a:ext>
              </a:extLst>
            </p:cNvPr>
            <p:cNvSpPr>
              <a:spLocks noChangeArrowheads="1"/>
            </p:cNvSpPr>
            <p:nvPr/>
          </p:nvSpPr>
          <p:spPr bwMode="auto">
            <a:xfrm>
              <a:off x="4654" y="1525"/>
              <a:ext cx="7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7" name="Oval 40">
              <a:extLst>
                <a:ext uri="{FF2B5EF4-FFF2-40B4-BE49-F238E27FC236}">
                  <a16:creationId xmlns:a16="http://schemas.microsoft.com/office/drawing/2014/main" id="{E7BA5FCA-2BD8-291E-9454-45CA54D56C88}"/>
                </a:ext>
              </a:extLst>
            </p:cNvPr>
            <p:cNvSpPr>
              <a:spLocks noChangeArrowheads="1"/>
            </p:cNvSpPr>
            <p:nvPr/>
          </p:nvSpPr>
          <p:spPr bwMode="auto">
            <a:xfrm>
              <a:off x="4731" y="1469"/>
              <a:ext cx="65" cy="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8" name="Oval 41">
              <a:extLst>
                <a:ext uri="{FF2B5EF4-FFF2-40B4-BE49-F238E27FC236}">
                  <a16:creationId xmlns:a16="http://schemas.microsoft.com/office/drawing/2014/main" id="{9F2A0CFB-BED0-DEB6-02E6-5A164164B768}"/>
                </a:ext>
              </a:extLst>
            </p:cNvPr>
            <p:cNvSpPr>
              <a:spLocks noChangeArrowheads="1"/>
            </p:cNvSpPr>
            <p:nvPr/>
          </p:nvSpPr>
          <p:spPr bwMode="auto">
            <a:xfrm>
              <a:off x="4810" y="1418"/>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59" name="Oval 42">
              <a:extLst>
                <a:ext uri="{FF2B5EF4-FFF2-40B4-BE49-F238E27FC236}">
                  <a16:creationId xmlns:a16="http://schemas.microsoft.com/office/drawing/2014/main" id="{33E57BC5-FC21-65B4-6038-06567CEBF26E}"/>
                </a:ext>
              </a:extLst>
            </p:cNvPr>
            <p:cNvSpPr>
              <a:spLocks noChangeArrowheads="1"/>
            </p:cNvSpPr>
            <p:nvPr/>
          </p:nvSpPr>
          <p:spPr bwMode="auto">
            <a:xfrm>
              <a:off x="4890" y="1371"/>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0" name="Oval 43">
              <a:extLst>
                <a:ext uri="{FF2B5EF4-FFF2-40B4-BE49-F238E27FC236}">
                  <a16:creationId xmlns:a16="http://schemas.microsoft.com/office/drawing/2014/main" id="{3714577D-8F94-F9E6-26D8-510DF7788198}"/>
                </a:ext>
              </a:extLst>
            </p:cNvPr>
            <p:cNvSpPr>
              <a:spLocks noChangeArrowheads="1"/>
            </p:cNvSpPr>
            <p:nvPr/>
          </p:nvSpPr>
          <p:spPr bwMode="auto">
            <a:xfrm>
              <a:off x="4978" y="1339"/>
              <a:ext cx="74" cy="7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1" name="Oval 44">
              <a:extLst>
                <a:ext uri="{FF2B5EF4-FFF2-40B4-BE49-F238E27FC236}">
                  <a16:creationId xmlns:a16="http://schemas.microsoft.com/office/drawing/2014/main" id="{2F238A6B-1572-8138-9196-676C89328F30}"/>
                </a:ext>
              </a:extLst>
            </p:cNvPr>
            <p:cNvSpPr>
              <a:spLocks noChangeArrowheads="1"/>
            </p:cNvSpPr>
            <p:nvPr/>
          </p:nvSpPr>
          <p:spPr bwMode="auto">
            <a:xfrm>
              <a:off x="5067" y="1315"/>
              <a:ext cx="77" cy="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2" name="Oval 45">
              <a:extLst>
                <a:ext uri="{FF2B5EF4-FFF2-40B4-BE49-F238E27FC236}">
                  <a16:creationId xmlns:a16="http://schemas.microsoft.com/office/drawing/2014/main" id="{53E606FA-9255-CF69-94DA-BDB1A1F78A90}"/>
                </a:ext>
              </a:extLst>
            </p:cNvPr>
            <p:cNvSpPr>
              <a:spLocks noChangeArrowheads="1"/>
            </p:cNvSpPr>
            <p:nvPr/>
          </p:nvSpPr>
          <p:spPr bwMode="auto">
            <a:xfrm>
              <a:off x="5158" y="1303"/>
              <a:ext cx="80" cy="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3" name="Oval 46">
              <a:extLst>
                <a:ext uri="{FF2B5EF4-FFF2-40B4-BE49-F238E27FC236}">
                  <a16:creationId xmlns:a16="http://schemas.microsoft.com/office/drawing/2014/main" id="{B857A0BA-CDE7-DD84-F820-1486AA2B41CA}"/>
                </a:ext>
              </a:extLst>
            </p:cNvPr>
            <p:cNvSpPr>
              <a:spLocks noChangeArrowheads="1"/>
            </p:cNvSpPr>
            <p:nvPr/>
          </p:nvSpPr>
          <p:spPr bwMode="auto">
            <a:xfrm>
              <a:off x="5253" y="1303"/>
              <a:ext cx="79" cy="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4" name="Oval 47">
              <a:extLst>
                <a:ext uri="{FF2B5EF4-FFF2-40B4-BE49-F238E27FC236}">
                  <a16:creationId xmlns:a16="http://schemas.microsoft.com/office/drawing/2014/main" id="{7EE0BE3D-5FA3-E353-6B8C-2057164B866E}"/>
                </a:ext>
              </a:extLst>
            </p:cNvPr>
            <p:cNvSpPr>
              <a:spLocks noChangeArrowheads="1"/>
            </p:cNvSpPr>
            <p:nvPr/>
          </p:nvSpPr>
          <p:spPr bwMode="auto">
            <a:xfrm>
              <a:off x="5347" y="1315"/>
              <a:ext cx="80" cy="8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5" name="Oval 48">
              <a:extLst>
                <a:ext uri="{FF2B5EF4-FFF2-40B4-BE49-F238E27FC236}">
                  <a16:creationId xmlns:a16="http://schemas.microsoft.com/office/drawing/2014/main" id="{749A39B3-FB6E-1029-7A09-6A4AB363CF3B}"/>
                </a:ext>
              </a:extLst>
            </p:cNvPr>
            <p:cNvSpPr>
              <a:spLocks noChangeArrowheads="1"/>
            </p:cNvSpPr>
            <p:nvPr/>
          </p:nvSpPr>
          <p:spPr bwMode="auto">
            <a:xfrm>
              <a:off x="5447" y="1348"/>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6" name="Oval 49">
              <a:extLst>
                <a:ext uri="{FF2B5EF4-FFF2-40B4-BE49-F238E27FC236}">
                  <a16:creationId xmlns:a16="http://schemas.microsoft.com/office/drawing/2014/main" id="{ABE846B9-F060-5CFC-92CC-C8588A052933}"/>
                </a:ext>
              </a:extLst>
            </p:cNvPr>
            <p:cNvSpPr>
              <a:spLocks noChangeArrowheads="1"/>
            </p:cNvSpPr>
            <p:nvPr/>
          </p:nvSpPr>
          <p:spPr bwMode="auto">
            <a:xfrm>
              <a:off x="5539" y="1383"/>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7" name="Oval 50">
              <a:extLst>
                <a:ext uri="{FF2B5EF4-FFF2-40B4-BE49-F238E27FC236}">
                  <a16:creationId xmlns:a16="http://schemas.microsoft.com/office/drawing/2014/main" id="{10FC3272-4206-1627-53BA-DDE49A64ADD7}"/>
                </a:ext>
              </a:extLst>
            </p:cNvPr>
            <p:cNvSpPr>
              <a:spLocks noChangeArrowheads="1"/>
            </p:cNvSpPr>
            <p:nvPr/>
          </p:nvSpPr>
          <p:spPr bwMode="auto">
            <a:xfrm>
              <a:off x="5616" y="1418"/>
              <a:ext cx="67"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8" name="Oval 51">
              <a:extLst>
                <a:ext uri="{FF2B5EF4-FFF2-40B4-BE49-F238E27FC236}">
                  <a16:creationId xmlns:a16="http://schemas.microsoft.com/office/drawing/2014/main" id="{422E1846-59AA-FEDC-6794-7308FB26CDE2}"/>
                </a:ext>
              </a:extLst>
            </p:cNvPr>
            <p:cNvSpPr>
              <a:spLocks noChangeArrowheads="1"/>
            </p:cNvSpPr>
            <p:nvPr/>
          </p:nvSpPr>
          <p:spPr bwMode="auto">
            <a:xfrm>
              <a:off x="5701" y="1477"/>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69" name="Oval 52">
              <a:extLst>
                <a:ext uri="{FF2B5EF4-FFF2-40B4-BE49-F238E27FC236}">
                  <a16:creationId xmlns:a16="http://schemas.microsoft.com/office/drawing/2014/main" id="{8AB368CC-99FC-4A4D-B96C-0D08EC8FB3E5}"/>
                </a:ext>
              </a:extLst>
            </p:cNvPr>
            <p:cNvSpPr>
              <a:spLocks noChangeArrowheads="1"/>
            </p:cNvSpPr>
            <p:nvPr/>
          </p:nvSpPr>
          <p:spPr bwMode="auto">
            <a:xfrm>
              <a:off x="5778" y="1539"/>
              <a:ext cx="44" cy="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0" name="Oval 53">
              <a:extLst>
                <a:ext uri="{FF2B5EF4-FFF2-40B4-BE49-F238E27FC236}">
                  <a16:creationId xmlns:a16="http://schemas.microsoft.com/office/drawing/2014/main" id="{256DBC0B-8A07-3749-722A-9A063FEEE85B}"/>
                </a:ext>
              </a:extLst>
            </p:cNvPr>
            <p:cNvSpPr>
              <a:spLocks noChangeArrowheads="1"/>
            </p:cNvSpPr>
            <p:nvPr/>
          </p:nvSpPr>
          <p:spPr bwMode="auto">
            <a:xfrm>
              <a:off x="5843" y="1607"/>
              <a:ext cx="44"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1" name="Oval 54">
              <a:extLst>
                <a:ext uri="{FF2B5EF4-FFF2-40B4-BE49-F238E27FC236}">
                  <a16:creationId xmlns:a16="http://schemas.microsoft.com/office/drawing/2014/main" id="{66A8D89F-635F-50A7-27E8-814C429DC271}"/>
                </a:ext>
              </a:extLst>
            </p:cNvPr>
            <p:cNvSpPr>
              <a:spLocks noChangeArrowheads="1"/>
            </p:cNvSpPr>
            <p:nvPr/>
          </p:nvSpPr>
          <p:spPr bwMode="auto">
            <a:xfrm>
              <a:off x="5902" y="1687"/>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2" name="Oval 55">
              <a:extLst>
                <a:ext uri="{FF2B5EF4-FFF2-40B4-BE49-F238E27FC236}">
                  <a16:creationId xmlns:a16="http://schemas.microsoft.com/office/drawing/2014/main" id="{CFF9CFA3-3197-E7B1-016D-BC3769518D5E}"/>
                </a:ext>
              </a:extLst>
            </p:cNvPr>
            <p:cNvSpPr>
              <a:spLocks noChangeArrowheads="1"/>
            </p:cNvSpPr>
            <p:nvPr/>
          </p:nvSpPr>
          <p:spPr bwMode="auto">
            <a:xfrm>
              <a:off x="5949" y="1769"/>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3" name="Oval 56">
              <a:extLst>
                <a:ext uri="{FF2B5EF4-FFF2-40B4-BE49-F238E27FC236}">
                  <a16:creationId xmlns:a16="http://schemas.microsoft.com/office/drawing/2014/main" id="{2846DCB7-25EF-09BF-151F-15B2F026ECA7}"/>
                </a:ext>
              </a:extLst>
            </p:cNvPr>
            <p:cNvSpPr>
              <a:spLocks noChangeArrowheads="1"/>
            </p:cNvSpPr>
            <p:nvPr/>
          </p:nvSpPr>
          <p:spPr bwMode="auto">
            <a:xfrm>
              <a:off x="5987" y="1855"/>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4" name="Oval 57">
              <a:extLst>
                <a:ext uri="{FF2B5EF4-FFF2-40B4-BE49-F238E27FC236}">
                  <a16:creationId xmlns:a16="http://schemas.microsoft.com/office/drawing/2014/main" id="{857D2DE1-50C6-7560-0AF6-960BB4A2B2BD}"/>
                </a:ext>
              </a:extLst>
            </p:cNvPr>
            <p:cNvSpPr>
              <a:spLocks noChangeArrowheads="1"/>
            </p:cNvSpPr>
            <p:nvPr/>
          </p:nvSpPr>
          <p:spPr bwMode="auto">
            <a:xfrm>
              <a:off x="6014" y="1943"/>
              <a:ext cx="38"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5" name="Oval 58">
              <a:extLst>
                <a:ext uri="{FF2B5EF4-FFF2-40B4-BE49-F238E27FC236}">
                  <a16:creationId xmlns:a16="http://schemas.microsoft.com/office/drawing/2014/main" id="{AD4B37AF-69BC-CC81-ACEF-584BB37FFA96}"/>
                </a:ext>
              </a:extLst>
            </p:cNvPr>
            <p:cNvSpPr>
              <a:spLocks noChangeArrowheads="1"/>
            </p:cNvSpPr>
            <p:nvPr/>
          </p:nvSpPr>
          <p:spPr bwMode="auto">
            <a:xfrm>
              <a:off x="6028" y="2038"/>
              <a:ext cx="39"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6" name="Oval 59">
              <a:extLst>
                <a:ext uri="{FF2B5EF4-FFF2-40B4-BE49-F238E27FC236}">
                  <a16:creationId xmlns:a16="http://schemas.microsoft.com/office/drawing/2014/main" id="{09DF51DF-6903-CBF5-E020-60130C1783BA}"/>
                </a:ext>
              </a:extLst>
            </p:cNvPr>
            <p:cNvSpPr>
              <a:spLocks noChangeArrowheads="1"/>
            </p:cNvSpPr>
            <p:nvPr/>
          </p:nvSpPr>
          <p:spPr bwMode="auto">
            <a:xfrm>
              <a:off x="6123" y="2129"/>
              <a:ext cx="41"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7" name="Oval 60">
              <a:extLst>
                <a:ext uri="{FF2B5EF4-FFF2-40B4-BE49-F238E27FC236}">
                  <a16:creationId xmlns:a16="http://schemas.microsoft.com/office/drawing/2014/main" id="{C8A69C10-7BE7-D9F7-4F1B-BA8FDF223E04}"/>
                </a:ext>
              </a:extLst>
            </p:cNvPr>
            <p:cNvSpPr>
              <a:spLocks noChangeArrowheads="1"/>
            </p:cNvSpPr>
            <p:nvPr/>
          </p:nvSpPr>
          <p:spPr bwMode="auto">
            <a:xfrm>
              <a:off x="6117" y="2221"/>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8" name="Oval 61">
              <a:extLst>
                <a:ext uri="{FF2B5EF4-FFF2-40B4-BE49-F238E27FC236}">
                  <a16:creationId xmlns:a16="http://schemas.microsoft.com/office/drawing/2014/main" id="{32C5FD52-D048-2134-7E2A-C71E005AD86A}"/>
                </a:ext>
              </a:extLst>
            </p:cNvPr>
            <p:cNvSpPr>
              <a:spLocks noChangeArrowheads="1"/>
            </p:cNvSpPr>
            <p:nvPr/>
          </p:nvSpPr>
          <p:spPr bwMode="auto">
            <a:xfrm>
              <a:off x="6090" y="2303"/>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79" name="Oval 62">
              <a:extLst>
                <a:ext uri="{FF2B5EF4-FFF2-40B4-BE49-F238E27FC236}">
                  <a16:creationId xmlns:a16="http://schemas.microsoft.com/office/drawing/2014/main" id="{1E540FC7-758F-F239-8925-C2F2E422A592}"/>
                </a:ext>
              </a:extLst>
            </p:cNvPr>
            <p:cNvSpPr>
              <a:spLocks noChangeArrowheads="1"/>
            </p:cNvSpPr>
            <p:nvPr/>
          </p:nvSpPr>
          <p:spPr bwMode="auto">
            <a:xfrm>
              <a:off x="6064" y="2392"/>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0" name="Oval 63">
              <a:extLst>
                <a:ext uri="{FF2B5EF4-FFF2-40B4-BE49-F238E27FC236}">
                  <a16:creationId xmlns:a16="http://schemas.microsoft.com/office/drawing/2014/main" id="{79A82EFE-543E-277B-C050-BEBE1A07541D}"/>
                </a:ext>
              </a:extLst>
            </p:cNvPr>
            <p:cNvSpPr>
              <a:spLocks noChangeArrowheads="1"/>
            </p:cNvSpPr>
            <p:nvPr/>
          </p:nvSpPr>
          <p:spPr bwMode="auto">
            <a:xfrm>
              <a:off x="6028" y="2477"/>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1" name="Oval 64">
              <a:extLst>
                <a:ext uri="{FF2B5EF4-FFF2-40B4-BE49-F238E27FC236}">
                  <a16:creationId xmlns:a16="http://schemas.microsoft.com/office/drawing/2014/main" id="{423B051F-950C-2832-1E50-DE12628308DD}"/>
                </a:ext>
              </a:extLst>
            </p:cNvPr>
            <p:cNvSpPr>
              <a:spLocks noChangeArrowheads="1"/>
            </p:cNvSpPr>
            <p:nvPr/>
          </p:nvSpPr>
          <p:spPr bwMode="auto">
            <a:xfrm>
              <a:off x="6002" y="2578"/>
              <a:ext cx="44"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2" name="Oval 65">
              <a:extLst>
                <a:ext uri="{FF2B5EF4-FFF2-40B4-BE49-F238E27FC236}">
                  <a16:creationId xmlns:a16="http://schemas.microsoft.com/office/drawing/2014/main" id="{39319BD7-E6B2-8A98-B551-0BE635286B38}"/>
                </a:ext>
              </a:extLst>
            </p:cNvPr>
            <p:cNvSpPr>
              <a:spLocks noChangeArrowheads="1"/>
            </p:cNvSpPr>
            <p:nvPr/>
          </p:nvSpPr>
          <p:spPr bwMode="auto">
            <a:xfrm>
              <a:off x="5949" y="2654"/>
              <a:ext cx="44" cy="4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3" name="Oval 66">
              <a:extLst>
                <a:ext uri="{FF2B5EF4-FFF2-40B4-BE49-F238E27FC236}">
                  <a16:creationId xmlns:a16="http://schemas.microsoft.com/office/drawing/2014/main" id="{FA273EC6-0989-B3E6-B360-FE7FC4B4A325}"/>
                </a:ext>
              </a:extLst>
            </p:cNvPr>
            <p:cNvSpPr>
              <a:spLocks noChangeArrowheads="1"/>
            </p:cNvSpPr>
            <p:nvPr/>
          </p:nvSpPr>
          <p:spPr bwMode="auto">
            <a:xfrm>
              <a:off x="5890" y="2728"/>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4" name="Oval 67">
              <a:extLst>
                <a:ext uri="{FF2B5EF4-FFF2-40B4-BE49-F238E27FC236}">
                  <a16:creationId xmlns:a16="http://schemas.microsoft.com/office/drawing/2014/main" id="{92ABE96D-0484-5EB1-9772-C35205B91CA0}"/>
                </a:ext>
              </a:extLst>
            </p:cNvPr>
            <p:cNvSpPr>
              <a:spLocks noChangeArrowheads="1"/>
            </p:cNvSpPr>
            <p:nvPr/>
          </p:nvSpPr>
          <p:spPr bwMode="auto">
            <a:xfrm>
              <a:off x="5825" y="2796"/>
              <a:ext cx="44"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5" name="Oval 68">
              <a:extLst>
                <a:ext uri="{FF2B5EF4-FFF2-40B4-BE49-F238E27FC236}">
                  <a16:creationId xmlns:a16="http://schemas.microsoft.com/office/drawing/2014/main" id="{E4E6A71C-861A-51FB-5364-C8ED1D531E7E}"/>
                </a:ext>
              </a:extLst>
            </p:cNvPr>
            <p:cNvSpPr>
              <a:spLocks noChangeArrowheads="1"/>
            </p:cNvSpPr>
            <p:nvPr/>
          </p:nvSpPr>
          <p:spPr bwMode="auto">
            <a:xfrm>
              <a:off x="5751" y="2855"/>
              <a:ext cx="44"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6" name="Oval 69">
              <a:extLst>
                <a:ext uri="{FF2B5EF4-FFF2-40B4-BE49-F238E27FC236}">
                  <a16:creationId xmlns:a16="http://schemas.microsoft.com/office/drawing/2014/main" id="{B6C7F9B9-35DA-2CFE-8CCE-4ADE3545D382}"/>
                </a:ext>
              </a:extLst>
            </p:cNvPr>
            <p:cNvSpPr>
              <a:spLocks noChangeArrowheads="1"/>
            </p:cNvSpPr>
            <p:nvPr/>
          </p:nvSpPr>
          <p:spPr bwMode="auto">
            <a:xfrm>
              <a:off x="5672" y="2905"/>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7" name="Oval 70">
              <a:extLst>
                <a:ext uri="{FF2B5EF4-FFF2-40B4-BE49-F238E27FC236}">
                  <a16:creationId xmlns:a16="http://schemas.microsoft.com/office/drawing/2014/main" id="{FD043063-488D-FC94-9646-5001F204619F}"/>
                </a:ext>
              </a:extLst>
            </p:cNvPr>
            <p:cNvSpPr>
              <a:spLocks noChangeArrowheads="1"/>
            </p:cNvSpPr>
            <p:nvPr/>
          </p:nvSpPr>
          <p:spPr bwMode="auto">
            <a:xfrm>
              <a:off x="5574" y="2934"/>
              <a:ext cx="71"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8" name="Oval 71">
              <a:extLst>
                <a:ext uri="{FF2B5EF4-FFF2-40B4-BE49-F238E27FC236}">
                  <a16:creationId xmlns:a16="http://schemas.microsoft.com/office/drawing/2014/main" id="{AC6A2DB5-4AE3-ECBB-D519-6B122D920EB1}"/>
                </a:ext>
              </a:extLst>
            </p:cNvPr>
            <p:cNvSpPr>
              <a:spLocks noChangeArrowheads="1"/>
            </p:cNvSpPr>
            <p:nvPr/>
          </p:nvSpPr>
          <p:spPr bwMode="auto">
            <a:xfrm>
              <a:off x="5506" y="2985"/>
              <a:ext cx="33"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89" name="Oval 72">
              <a:extLst>
                <a:ext uri="{FF2B5EF4-FFF2-40B4-BE49-F238E27FC236}">
                  <a16:creationId xmlns:a16="http://schemas.microsoft.com/office/drawing/2014/main" id="{5B05300A-069D-492F-3155-861B0DA923C0}"/>
                </a:ext>
              </a:extLst>
            </p:cNvPr>
            <p:cNvSpPr>
              <a:spLocks noChangeArrowheads="1"/>
            </p:cNvSpPr>
            <p:nvPr/>
          </p:nvSpPr>
          <p:spPr bwMode="auto">
            <a:xfrm>
              <a:off x="5400" y="2993"/>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0" name="Oval 73">
              <a:extLst>
                <a:ext uri="{FF2B5EF4-FFF2-40B4-BE49-F238E27FC236}">
                  <a16:creationId xmlns:a16="http://schemas.microsoft.com/office/drawing/2014/main" id="{9D148D04-C740-DE33-B1D0-38A21584AFA6}"/>
                </a:ext>
              </a:extLst>
            </p:cNvPr>
            <p:cNvSpPr>
              <a:spLocks noChangeArrowheads="1"/>
            </p:cNvSpPr>
            <p:nvPr/>
          </p:nvSpPr>
          <p:spPr bwMode="auto">
            <a:xfrm>
              <a:off x="5326" y="3029"/>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1" name="Oval 74">
              <a:extLst>
                <a:ext uri="{FF2B5EF4-FFF2-40B4-BE49-F238E27FC236}">
                  <a16:creationId xmlns:a16="http://schemas.microsoft.com/office/drawing/2014/main" id="{209B0341-6D47-62BD-CCFB-B9975A35A34A}"/>
                </a:ext>
              </a:extLst>
            </p:cNvPr>
            <p:cNvSpPr>
              <a:spLocks noChangeArrowheads="1"/>
            </p:cNvSpPr>
            <p:nvPr/>
          </p:nvSpPr>
          <p:spPr bwMode="auto">
            <a:xfrm>
              <a:off x="5232" y="3035"/>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2" name="Oval 75">
              <a:extLst>
                <a:ext uri="{FF2B5EF4-FFF2-40B4-BE49-F238E27FC236}">
                  <a16:creationId xmlns:a16="http://schemas.microsoft.com/office/drawing/2014/main" id="{1632F1DC-4BAA-3800-DC00-16B9B08926BF}"/>
                </a:ext>
              </a:extLst>
            </p:cNvPr>
            <p:cNvSpPr>
              <a:spLocks noChangeArrowheads="1"/>
            </p:cNvSpPr>
            <p:nvPr/>
          </p:nvSpPr>
          <p:spPr bwMode="auto">
            <a:xfrm>
              <a:off x="5138" y="3029"/>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3" name="Oval 76">
              <a:extLst>
                <a:ext uri="{FF2B5EF4-FFF2-40B4-BE49-F238E27FC236}">
                  <a16:creationId xmlns:a16="http://schemas.microsoft.com/office/drawing/2014/main" id="{15A501E9-DF59-854A-EB44-91108B01C9C9}"/>
                </a:ext>
              </a:extLst>
            </p:cNvPr>
            <p:cNvSpPr>
              <a:spLocks noChangeArrowheads="1"/>
            </p:cNvSpPr>
            <p:nvPr/>
          </p:nvSpPr>
          <p:spPr bwMode="auto">
            <a:xfrm>
              <a:off x="5011" y="2979"/>
              <a:ext cx="97" cy="9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4" name="Oval 77">
              <a:extLst>
                <a:ext uri="{FF2B5EF4-FFF2-40B4-BE49-F238E27FC236}">
                  <a16:creationId xmlns:a16="http://schemas.microsoft.com/office/drawing/2014/main" id="{D28F7A6B-6603-6B5F-E0A8-84F3FA1636B8}"/>
                </a:ext>
              </a:extLst>
            </p:cNvPr>
            <p:cNvSpPr>
              <a:spLocks noChangeArrowheads="1"/>
            </p:cNvSpPr>
            <p:nvPr/>
          </p:nvSpPr>
          <p:spPr bwMode="auto">
            <a:xfrm>
              <a:off x="4934" y="2970"/>
              <a:ext cx="68"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5" name="Oval 78">
              <a:extLst>
                <a:ext uri="{FF2B5EF4-FFF2-40B4-BE49-F238E27FC236}">
                  <a16:creationId xmlns:a16="http://schemas.microsoft.com/office/drawing/2014/main" id="{5C824AFA-60A2-3A62-0491-9666A2812409}"/>
                </a:ext>
              </a:extLst>
            </p:cNvPr>
            <p:cNvSpPr>
              <a:spLocks noChangeArrowheads="1"/>
            </p:cNvSpPr>
            <p:nvPr/>
          </p:nvSpPr>
          <p:spPr bwMode="auto">
            <a:xfrm>
              <a:off x="4849" y="2934"/>
              <a:ext cx="65"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6" name="Oval 79">
              <a:extLst>
                <a:ext uri="{FF2B5EF4-FFF2-40B4-BE49-F238E27FC236}">
                  <a16:creationId xmlns:a16="http://schemas.microsoft.com/office/drawing/2014/main" id="{D985090B-0861-CA9A-3C1B-D019D64D32E9}"/>
                </a:ext>
              </a:extLst>
            </p:cNvPr>
            <p:cNvSpPr>
              <a:spLocks noChangeArrowheads="1"/>
            </p:cNvSpPr>
            <p:nvPr/>
          </p:nvSpPr>
          <p:spPr bwMode="auto">
            <a:xfrm>
              <a:off x="4751" y="2881"/>
              <a:ext cx="92" cy="9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7" name="Oval 80">
              <a:extLst>
                <a:ext uri="{FF2B5EF4-FFF2-40B4-BE49-F238E27FC236}">
                  <a16:creationId xmlns:a16="http://schemas.microsoft.com/office/drawing/2014/main" id="{C742C0B4-449B-82A3-B09D-04826FADCA06}"/>
                </a:ext>
              </a:extLst>
            </p:cNvPr>
            <p:cNvSpPr>
              <a:spLocks noChangeArrowheads="1"/>
            </p:cNvSpPr>
            <p:nvPr/>
          </p:nvSpPr>
          <p:spPr bwMode="auto">
            <a:xfrm>
              <a:off x="4672" y="2828"/>
              <a:ext cx="94"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8" name="Oval 81">
              <a:extLst>
                <a:ext uri="{FF2B5EF4-FFF2-40B4-BE49-F238E27FC236}">
                  <a16:creationId xmlns:a16="http://schemas.microsoft.com/office/drawing/2014/main" id="{42E0AB72-399F-5DAC-9B4F-CDD23F8D03B6}"/>
                </a:ext>
              </a:extLst>
            </p:cNvPr>
            <p:cNvSpPr>
              <a:spLocks noChangeArrowheads="1"/>
            </p:cNvSpPr>
            <p:nvPr/>
          </p:nvSpPr>
          <p:spPr bwMode="auto">
            <a:xfrm>
              <a:off x="4598" y="2769"/>
              <a:ext cx="94" cy="9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99" name="Oval 82">
              <a:extLst>
                <a:ext uri="{FF2B5EF4-FFF2-40B4-BE49-F238E27FC236}">
                  <a16:creationId xmlns:a16="http://schemas.microsoft.com/office/drawing/2014/main" id="{017A6C4C-23AF-CF60-B296-C36BD68F6DD7}"/>
                </a:ext>
              </a:extLst>
            </p:cNvPr>
            <p:cNvSpPr>
              <a:spLocks noChangeArrowheads="1"/>
            </p:cNvSpPr>
            <p:nvPr/>
          </p:nvSpPr>
          <p:spPr bwMode="auto">
            <a:xfrm>
              <a:off x="4554" y="2725"/>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0" name="Oval 83">
              <a:extLst>
                <a:ext uri="{FF2B5EF4-FFF2-40B4-BE49-F238E27FC236}">
                  <a16:creationId xmlns:a16="http://schemas.microsoft.com/office/drawing/2014/main" id="{28F5F14B-7A08-0C20-FC7A-BFCEE22EA34D}"/>
                </a:ext>
              </a:extLst>
            </p:cNvPr>
            <p:cNvSpPr>
              <a:spLocks noChangeArrowheads="1"/>
            </p:cNvSpPr>
            <p:nvPr/>
          </p:nvSpPr>
          <p:spPr bwMode="auto">
            <a:xfrm>
              <a:off x="4495" y="2651"/>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1" name="Oval 84">
              <a:extLst>
                <a:ext uri="{FF2B5EF4-FFF2-40B4-BE49-F238E27FC236}">
                  <a16:creationId xmlns:a16="http://schemas.microsoft.com/office/drawing/2014/main" id="{727810D5-A43D-DBE7-3154-D44DD8E39360}"/>
                </a:ext>
              </a:extLst>
            </p:cNvPr>
            <p:cNvSpPr>
              <a:spLocks noChangeArrowheads="1"/>
            </p:cNvSpPr>
            <p:nvPr/>
          </p:nvSpPr>
          <p:spPr bwMode="auto">
            <a:xfrm>
              <a:off x="4445" y="2575"/>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2" name="Oval 85">
              <a:extLst>
                <a:ext uri="{FF2B5EF4-FFF2-40B4-BE49-F238E27FC236}">
                  <a16:creationId xmlns:a16="http://schemas.microsoft.com/office/drawing/2014/main" id="{95E67939-D10B-9329-BFE1-6F46F3ED02B8}"/>
                </a:ext>
              </a:extLst>
            </p:cNvPr>
            <p:cNvSpPr>
              <a:spLocks noChangeArrowheads="1"/>
            </p:cNvSpPr>
            <p:nvPr/>
          </p:nvSpPr>
          <p:spPr bwMode="auto">
            <a:xfrm>
              <a:off x="4403" y="2489"/>
              <a:ext cx="47"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3" name="Oval 86">
              <a:extLst>
                <a:ext uri="{FF2B5EF4-FFF2-40B4-BE49-F238E27FC236}">
                  <a16:creationId xmlns:a16="http://schemas.microsoft.com/office/drawing/2014/main" id="{F1BE5AA3-23AD-706B-6348-7216A2249D0F}"/>
                </a:ext>
              </a:extLst>
            </p:cNvPr>
            <p:cNvSpPr>
              <a:spLocks noChangeArrowheads="1"/>
            </p:cNvSpPr>
            <p:nvPr/>
          </p:nvSpPr>
          <p:spPr bwMode="auto">
            <a:xfrm>
              <a:off x="4368" y="2404"/>
              <a:ext cx="50"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4" name="Oval 87">
              <a:extLst>
                <a:ext uri="{FF2B5EF4-FFF2-40B4-BE49-F238E27FC236}">
                  <a16:creationId xmlns:a16="http://schemas.microsoft.com/office/drawing/2014/main" id="{ECF243A7-8F21-7E0B-A382-25714562AF24}"/>
                </a:ext>
              </a:extLst>
            </p:cNvPr>
            <p:cNvSpPr>
              <a:spLocks noChangeArrowheads="1"/>
            </p:cNvSpPr>
            <p:nvPr/>
          </p:nvSpPr>
          <p:spPr bwMode="auto">
            <a:xfrm>
              <a:off x="4344" y="2312"/>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5" name="Oval 88">
              <a:extLst>
                <a:ext uri="{FF2B5EF4-FFF2-40B4-BE49-F238E27FC236}">
                  <a16:creationId xmlns:a16="http://schemas.microsoft.com/office/drawing/2014/main" id="{4698434F-E521-DD86-5FE2-2D3B1C38E7F4}"/>
                </a:ext>
              </a:extLst>
            </p:cNvPr>
            <p:cNvSpPr>
              <a:spLocks noChangeArrowheads="1"/>
            </p:cNvSpPr>
            <p:nvPr/>
          </p:nvSpPr>
          <p:spPr bwMode="auto">
            <a:xfrm>
              <a:off x="4312" y="2203"/>
              <a:ext cx="82" cy="8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6" name="Oval 89">
              <a:extLst>
                <a:ext uri="{FF2B5EF4-FFF2-40B4-BE49-F238E27FC236}">
                  <a16:creationId xmlns:a16="http://schemas.microsoft.com/office/drawing/2014/main" id="{12057346-7E47-444F-466E-D34BDA317D01}"/>
                </a:ext>
              </a:extLst>
            </p:cNvPr>
            <p:cNvSpPr>
              <a:spLocks noChangeArrowheads="1"/>
            </p:cNvSpPr>
            <p:nvPr/>
          </p:nvSpPr>
          <p:spPr bwMode="auto">
            <a:xfrm>
              <a:off x="4309" y="2109"/>
              <a:ext cx="82" cy="8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7" name="Oval 90">
              <a:extLst>
                <a:ext uri="{FF2B5EF4-FFF2-40B4-BE49-F238E27FC236}">
                  <a16:creationId xmlns:a16="http://schemas.microsoft.com/office/drawing/2014/main" id="{ADC944D7-0CBA-AAD2-59DF-5E91D927DEAE}"/>
                </a:ext>
              </a:extLst>
            </p:cNvPr>
            <p:cNvSpPr>
              <a:spLocks noChangeArrowheads="1"/>
            </p:cNvSpPr>
            <p:nvPr/>
          </p:nvSpPr>
          <p:spPr bwMode="auto">
            <a:xfrm>
              <a:off x="4321" y="2023"/>
              <a:ext cx="67"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8" name="Oval 91">
              <a:extLst>
                <a:ext uri="{FF2B5EF4-FFF2-40B4-BE49-F238E27FC236}">
                  <a16:creationId xmlns:a16="http://schemas.microsoft.com/office/drawing/2014/main" id="{A118E39F-2C6B-8BCC-89EA-F7862926887C}"/>
                </a:ext>
              </a:extLst>
            </p:cNvPr>
            <p:cNvSpPr>
              <a:spLocks noChangeArrowheads="1"/>
            </p:cNvSpPr>
            <p:nvPr/>
          </p:nvSpPr>
          <p:spPr bwMode="auto">
            <a:xfrm>
              <a:off x="4335" y="1929"/>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09" name="Oval 92">
              <a:extLst>
                <a:ext uri="{FF2B5EF4-FFF2-40B4-BE49-F238E27FC236}">
                  <a16:creationId xmlns:a16="http://schemas.microsoft.com/office/drawing/2014/main" id="{FBF24C88-509E-57ED-4585-25DCC302DF6D}"/>
                </a:ext>
              </a:extLst>
            </p:cNvPr>
            <p:cNvSpPr>
              <a:spLocks noChangeArrowheads="1"/>
            </p:cNvSpPr>
            <p:nvPr/>
          </p:nvSpPr>
          <p:spPr bwMode="auto">
            <a:xfrm>
              <a:off x="4359" y="1840"/>
              <a:ext cx="68"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0" name="Oval 93">
              <a:extLst>
                <a:ext uri="{FF2B5EF4-FFF2-40B4-BE49-F238E27FC236}">
                  <a16:creationId xmlns:a16="http://schemas.microsoft.com/office/drawing/2014/main" id="{1B530B59-67E7-BEBC-E94D-4A59EFD9A74B}"/>
                </a:ext>
              </a:extLst>
            </p:cNvPr>
            <p:cNvSpPr>
              <a:spLocks noChangeArrowheads="1"/>
            </p:cNvSpPr>
            <p:nvPr/>
          </p:nvSpPr>
          <p:spPr bwMode="auto">
            <a:xfrm>
              <a:off x="4391" y="1752"/>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1" name="Oval 94">
              <a:extLst>
                <a:ext uri="{FF2B5EF4-FFF2-40B4-BE49-F238E27FC236}">
                  <a16:creationId xmlns:a16="http://schemas.microsoft.com/office/drawing/2014/main" id="{41E261C6-EFA0-726C-2775-C35025DD2ED4}"/>
                </a:ext>
              </a:extLst>
            </p:cNvPr>
            <p:cNvSpPr>
              <a:spLocks noChangeArrowheads="1"/>
            </p:cNvSpPr>
            <p:nvPr/>
          </p:nvSpPr>
          <p:spPr bwMode="auto">
            <a:xfrm>
              <a:off x="4430" y="1663"/>
              <a:ext cx="76"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2" name="Oval 95">
              <a:extLst>
                <a:ext uri="{FF2B5EF4-FFF2-40B4-BE49-F238E27FC236}">
                  <a16:creationId xmlns:a16="http://schemas.microsoft.com/office/drawing/2014/main" id="{7DCC245A-67B1-70FD-625F-7499EF387121}"/>
                </a:ext>
              </a:extLst>
            </p:cNvPr>
            <p:cNvSpPr>
              <a:spLocks noChangeArrowheads="1"/>
            </p:cNvSpPr>
            <p:nvPr/>
          </p:nvSpPr>
          <p:spPr bwMode="auto">
            <a:xfrm>
              <a:off x="4483" y="1584"/>
              <a:ext cx="77"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3" name="Oval 96">
              <a:extLst>
                <a:ext uri="{FF2B5EF4-FFF2-40B4-BE49-F238E27FC236}">
                  <a16:creationId xmlns:a16="http://schemas.microsoft.com/office/drawing/2014/main" id="{1A6AFFAF-E144-5D12-B4C1-887423445352}"/>
                </a:ext>
              </a:extLst>
            </p:cNvPr>
            <p:cNvSpPr>
              <a:spLocks noChangeArrowheads="1"/>
            </p:cNvSpPr>
            <p:nvPr/>
          </p:nvSpPr>
          <p:spPr bwMode="auto">
            <a:xfrm>
              <a:off x="4542" y="1510"/>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4" name="Oval 97">
              <a:extLst>
                <a:ext uri="{FF2B5EF4-FFF2-40B4-BE49-F238E27FC236}">
                  <a16:creationId xmlns:a16="http://schemas.microsoft.com/office/drawing/2014/main" id="{10A6A3DA-C128-3C5E-71D5-F62BC686C02B}"/>
                </a:ext>
              </a:extLst>
            </p:cNvPr>
            <p:cNvSpPr>
              <a:spLocks noChangeArrowheads="1"/>
            </p:cNvSpPr>
            <p:nvPr/>
          </p:nvSpPr>
          <p:spPr bwMode="auto">
            <a:xfrm>
              <a:off x="4607" y="1445"/>
              <a:ext cx="76"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5" name="Oval 98">
              <a:extLst>
                <a:ext uri="{FF2B5EF4-FFF2-40B4-BE49-F238E27FC236}">
                  <a16:creationId xmlns:a16="http://schemas.microsoft.com/office/drawing/2014/main" id="{8158718A-ACAB-84EF-AB8F-61DE94D8583F}"/>
                </a:ext>
              </a:extLst>
            </p:cNvPr>
            <p:cNvSpPr>
              <a:spLocks noChangeArrowheads="1"/>
            </p:cNvSpPr>
            <p:nvPr/>
          </p:nvSpPr>
          <p:spPr bwMode="auto">
            <a:xfrm>
              <a:off x="4686" y="139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6" name="Oval 99">
              <a:extLst>
                <a:ext uri="{FF2B5EF4-FFF2-40B4-BE49-F238E27FC236}">
                  <a16:creationId xmlns:a16="http://schemas.microsoft.com/office/drawing/2014/main" id="{3E42B853-7476-2B96-7C96-E939A54683CF}"/>
                </a:ext>
              </a:extLst>
            </p:cNvPr>
            <p:cNvSpPr>
              <a:spLocks noChangeArrowheads="1"/>
            </p:cNvSpPr>
            <p:nvPr/>
          </p:nvSpPr>
          <p:spPr bwMode="auto">
            <a:xfrm>
              <a:off x="4760" y="1336"/>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7" name="Oval 100">
              <a:extLst>
                <a:ext uri="{FF2B5EF4-FFF2-40B4-BE49-F238E27FC236}">
                  <a16:creationId xmlns:a16="http://schemas.microsoft.com/office/drawing/2014/main" id="{2EFC861F-10B1-383C-6B39-5ABB7A627391}"/>
                </a:ext>
              </a:extLst>
            </p:cNvPr>
            <p:cNvSpPr>
              <a:spLocks noChangeArrowheads="1"/>
            </p:cNvSpPr>
            <p:nvPr/>
          </p:nvSpPr>
          <p:spPr bwMode="auto">
            <a:xfrm>
              <a:off x="4846" y="1294"/>
              <a:ext cx="70" cy="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8" name="Oval 101">
              <a:extLst>
                <a:ext uri="{FF2B5EF4-FFF2-40B4-BE49-F238E27FC236}">
                  <a16:creationId xmlns:a16="http://schemas.microsoft.com/office/drawing/2014/main" id="{E813D7C1-8418-7CDE-1010-7C8C87179201}"/>
                </a:ext>
              </a:extLst>
            </p:cNvPr>
            <p:cNvSpPr>
              <a:spLocks noChangeArrowheads="1"/>
            </p:cNvSpPr>
            <p:nvPr/>
          </p:nvSpPr>
          <p:spPr bwMode="auto">
            <a:xfrm>
              <a:off x="4931" y="1259"/>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19" name="Oval 102">
              <a:extLst>
                <a:ext uri="{FF2B5EF4-FFF2-40B4-BE49-F238E27FC236}">
                  <a16:creationId xmlns:a16="http://schemas.microsoft.com/office/drawing/2014/main" id="{C8CDAB05-E17F-2A36-B658-4B8E02D3C374}"/>
                </a:ext>
              </a:extLst>
            </p:cNvPr>
            <p:cNvSpPr>
              <a:spLocks noChangeArrowheads="1"/>
            </p:cNvSpPr>
            <p:nvPr/>
          </p:nvSpPr>
          <p:spPr bwMode="auto">
            <a:xfrm>
              <a:off x="5023" y="1235"/>
              <a:ext cx="73"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0" name="Oval 103">
              <a:extLst>
                <a:ext uri="{FF2B5EF4-FFF2-40B4-BE49-F238E27FC236}">
                  <a16:creationId xmlns:a16="http://schemas.microsoft.com/office/drawing/2014/main" id="{3ADEECE6-B067-2569-CD6A-2647DDB93991}"/>
                </a:ext>
              </a:extLst>
            </p:cNvPr>
            <p:cNvSpPr>
              <a:spLocks noChangeArrowheads="1"/>
            </p:cNvSpPr>
            <p:nvPr/>
          </p:nvSpPr>
          <p:spPr bwMode="auto">
            <a:xfrm>
              <a:off x="5120" y="1224"/>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1" name="Oval 104">
              <a:extLst>
                <a:ext uri="{FF2B5EF4-FFF2-40B4-BE49-F238E27FC236}">
                  <a16:creationId xmlns:a16="http://schemas.microsoft.com/office/drawing/2014/main" id="{2833E891-AEE6-6FB5-53AE-BC1085E5AAC3}"/>
                </a:ext>
              </a:extLst>
            </p:cNvPr>
            <p:cNvSpPr>
              <a:spLocks noChangeArrowheads="1"/>
            </p:cNvSpPr>
            <p:nvPr/>
          </p:nvSpPr>
          <p:spPr bwMode="auto">
            <a:xfrm>
              <a:off x="5214" y="1221"/>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2" name="Oval 105">
              <a:extLst>
                <a:ext uri="{FF2B5EF4-FFF2-40B4-BE49-F238E27FC236}">
                  <a16:creationId xmlns:a16="http://schemas.microsoft.com/office/drawing/2014/main" id="{EF03D7F6-20AC-7E77-E4C9-7C72349EABFB}"/>
                </a:ext>
              </a:extLst>
            </p:cNvPr>
            <p:cNvSpPr>
              <a:spLocks noChangeArrowheads="1"/>
            </p:cNvSpPr>
            <p:nvPr/>
          </p:nvSpPr>
          <p:spPr bwMode="auto">
            <a:xfrm>
              <a:off x="5309" y="1224"/>
              <a:ext cx="62"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3" name="Oval 106">
              <a:extLst>
                <a:ext uri="{FF2B5EF4-FFF2-40B4-BE49-F238E27FC236}">
                  <a16:creationId xmlns:a16="http://schemas.microsoft.com/office/drawing/2014/main" id="{E2B901D6-5047-03F6-29E8-B1EA8C9E7280}"/>
                </a:ext>
              </a:extLst>
            </p:cNvPr>
            <p:cNvSpPr>
              <a:spLocks noChangeArrowheads="1"/>
            </p:cNvSpPr>
            <p:nvPr/>
          </p:nvSpPr>
          <p:spPr bwMode="auto">
            <a:xfrm>
              <a:off x="5400" y="1238"/>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4" name="Oval 107">
              <a:extLst>
                <a:ext uri="{FF2B5EF4-FFF2-40B4-BE49-F238E27FC236}">
                  <a16:creationId xmlns:a16="http://schemas.microsoft.com/office/drawing/2014/main" id="{542F8E4E-9C0C-769C-6581-3B7ABE4A943C}"/>
                </a:ext>
              </a:extLst>
            </p:cNvPr>
            <p:cNvSpPr>
              <a:spLocks noChangeArrowheads="1"/>
            </p:cNvSpPr>
            <p:nvPr/>
          </p:nvSpPr>
          <p:spPr bwMode="auto">
            <a:xfrm>
              <a:off x="5500" y="1274"/>
              <a:ext cx="45"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5" name="Oval 108">
              <a:extLst>
                <a:ext uri="{FF2B5EF4-FFF2-40B4-BE49-F238E27FC236}">
                  <a16:creationId xmlns:a16="http://schemas.microsoft.com/office/drawing/2014/main" id="{00371DCC-E113-3E33-1E1E-02AD062EA66C}"/>
                </a:ext>
              </a:extLst>
            </p:cNvPr>
            <p:cNvSpPr>
              <a:spLocks noChangeArrowheads="1"/>
            </p:cNvSpPr>
            <p:nvPr/>
          </p:nvSpPr>
          <p:spPr bwMode="auto">
            <a:xfrm>
              <a:off x="5589" y="1306"/>
              <a:ext cx="44"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6" name="Oval 109">
              <a:extLst>
                <a:ext uri="{FF2B5EF4-FFF2-40B4-BE49-F238E27FC236}">
                  <a16:creationId xmlns:a16="http://schemas.microsoft.com/office/drawing/2014/main" id="{7156577E-3485-B10D-7E3D-3F4D8AE07480}"/>
                </a:ext>
              </a:extLst>
            </p:cNvPr>
            <p:cNvSpPr>
              <a:spLocks noChangeArrowheads="1"/>
            </p:cNvSpPr>
            <p:nvPr/>
          </p:nvSpPr>
          <p:spPr bwMode="auto">
            <a:xfrm>
              <a:off x="5672" y="1351"/>
              <a:ext cx="47"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7" name="Oval 110">
              <a:extLst>
                <a:ext uri="{FF2B5EF4-FFF2-40B4-BE49-F238E27FC236}">
                  <a16:creationId xmlns:a16="http://schemas.microsoft.com/office/drawing/2014/main" id="{57C73BF6-ABD6-0808-3546-6228BAD229B7}"/>
                </a:ext>
              </a:extLst>
            </p:cNvPr>
            <p:cNvSpPr>
              <a:spLocks noChangeArrowheads="1"/>
            </p:cNvSpPr>
            <p:nvPr/>
          </p:nvSpPr>
          <p:spPr bwMode="auto">
            <a:xfrm>
              <a:off x="5745" y="1395"/>
              <a:ext cx="5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8" name="Oval 111">
              <a:extLst>
                <a:ext uri="{FF2B5EF4-FFF2-40B4-BE49-F238E27FC236}">
                  <a16:creationId xmlns:a16="http://schemas.microsoft.com/office/drawing/2014/main" id="{840DF99E-1839-CA7B-7366-264090FE20FC}"/>
                </a:ext>
              </a:extLst>
            </p:cNvPr>
            <p:cNvSpPr>
              <a:spLocks noChangeArrowheads="1"/>
            </p:cNvSpPr>
            <p:nvPr/>
          </p:nvSpPr>
          <p:spPr bwMode="auto">
            <a:xfrm>
              <a:off x="5816" y="145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29" name="Oval 112">
              <a:extLst>
                <a:ext uri="{FF2B5EF4-FFF2-40B4-BE49-F238E27FC236}">
                  <a16:creationId xmlns:a16="http://schemas.microsoft.com/office/drawing/2014/main" id="{A431284B-8AE8-C4D9-2133-4FF12A3F6E64}"/>
                </a:ext>
              </a:extLst>
            </p:cNvPr>
            <p:cNvSpPr>
              <a:spLocks noChangeArrowheads="1"/>
            </p:cNvSpPr>
            <p:nvPr/>
          </p:nvSpPr>
          <p:spPr bwMode="auto">
            <a:xfrm>
              <a:off x="5890" y="1528"/>
              <a:ext cx="47"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0" name="Oval 113">
              <a:extLst>
                <a:ext uri="{FF2B5EF4-FFF2-40B4-BE49-F238E27FC236}">
                  <a16:creationId xmlns:a16="http://schemas.microsoft.com/office/drawing/2014/main" id="{C84A0F85-9A70-4A90-D1FF-46BD9775C735}"/>
                </a:ext>
              </a:extLst>
            </p:cNvPr>
            <p:cNvSpPr>
              <a:spLocks noChangeArrowheads="1"/>
            </p:cNvSpPr>
            <p:nvPr/>
          </p:nvSpPr>
          <p:spPr bwMode="auto">
            <a:xfrm>
              <a:off x="5949" y="1598"/>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1" name="Oval 114">
              <a:extLst>
                <a:ext uri="{FF2B5EF4-FFF2-40B4-BE49-F238E27FC236}">
                  <a16:creationId xmlns:a16="http://schemas.microsoft.com/office/drawing/2014/main" id="{DC0BD2D7-3883-11AD-D7DF-BE5D699A7E4B}"/>
                </a:ext>
              </a:extLst>
            </p:cNvPr>
            <p:cNvSpPr>
              <a:spLocks noChangeArrowheads="1"/>
            </p:cNvSpPr>
            <p:nvPr/>
          </p:nvSpPr>
          <p:spPr bwMode="auto">
            <a:xfrm>
              <a:off x="6002" y="1681"/>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2" name="Oval 115">
              <a:extLst>
                <a:ext uri="{FF2B5EF4-FFF2-40B4-BE49-F238E27FC236}">
                  <a16:creationId xmlns:a16="http://schemas.microsoft.com/office/drawing/2014/main" id="{E700A8BD-D8AA-77E8-19B3-7014EC82C1E1}"/>
                </a:ext>
              </a:extLst>
            </p:cNvPr>
            <p:cNvSpPr>
              <a:spLocks noChangeArrowheads="1"/>
            </p:cNvSpPr>
            <p:nvPr/>
          </p:nvSpPr>
          <p:spPr bwMode="auto">
            <a:xfrm>
              <a:off x="6046" y="1763"/>
              <a:ext cx="39"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3" name="Oval 116">
              <a:extLst>
                <a:ext uri="{FF2B5EF4-FFF2-40B4-BE49-F238E27FC236}">
                  <a16:creationId xmlns:a16="http://schemas.microsoft.com/office/drawing/2014/main" id="{BA4EB036-AF96-F422-C3CD-1FA86D5255B0}"/>
                </a:ext>
              </a:extLst>
            </p:cNvPr>
            <p:cNvSpPr>
              <a:spLocks noChangeArrowheads="1"/>
            </p:cNvSpPr>
            <p:nvPr/>
          </p:nvSpPr>
          <p:spPr bwMode="auto">
            <a:xfrm>
              <a:off x="6079" y="1852"/>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4" name="Oval 117">
              <a:extLst>
                <a:ext uri="{FF2B5EF4-FFF2-40B4-BE49-F238E27FC236}">
                  <a16:creationId xmlns:a16="http://schemas.microsoft.com/office/drawing/2014/main" id="{C6E494FA-B5E3-D552-F9A2-00909B73E09B}"/>
                </a:ext>
              </a:extLst>
            </p:cNvPr>
            <p:cNvSpPr>
              <a:spLocks noChangeArrowheads="1"/>
            </p:cNvSpPr>
            <p:nvPr/>
          </p:nvSpPr>
          <p:spPr bwMode="auto">
            <a:xfrm>
              <a:off x="6105" y="1943"/>
              <a:ext cx="39"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5" name="Oval 118">
              <a:extLst>
                <a:ext uri="{FF2B5EF4-FFF2-40B4-BE49-F238E27FC236}">
                  <a16:creationId xmlns:a16="http://schemas.microsoft.com/office/drawing/2014/main" id="{FFE35B38-40AC-8A45-718A-B9C60B8EED33}"/>
                </a:ext>
              </a:extLst>
            </p:cNvPr>
            <p:cNvSpPr>
              <a:spLocks noChangeArrowheads="1"/>
            </p:cNvSpPr>
            <p:nvPr/>
          </p:nvSpPr>
          <p:spPr bwMode="auto">
            <a:xfrm>
              <a:off x="6117" y="2035"/>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6" name="Oval 119">
              <a:extLst>
                <a:ext uri="{FF2B5EF4-FFF2-40B4-BE49-F238E27FC236}">
                  <a16:creationId xmlns:a16="http://schemas.microsoft.com/office/drawing/2014/main" id="{8EDB9DF7-9366-B500-353B-6B4AB19667BA}"/>
                </a:ext>
              </a:extLst>
            </p:cNvPr>
            <p:cNvSpPr>
              <a:spLocks noChangeArrowheads="1"/>
            </p:cNvSpPr>
            <p:nvPr/>
          </p:nvSpPr>
          <p:spPr bwMode="auto">
            <a:xfrm>
              <a:off x="6217" y="2132"/>
              <a:ext cx="33"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7" name="Oval 120">
              <a:extLst>
                <a:ext uri="{FF2B5EF4-FFF2-40B4-BE49-F238E27FC236}">
                  <a16:creationId xmlns:a16="http://schemas.microsoft.com/office/drawing/2014/main" id="{5C84894C-7B86-E3D2-9AD5-C093041FCE9C}"/>
                </a:ext>
              </a:extLst>
            </p:cNvPr>
            <p:cNvSpPr>
              <a:spLocks noChangeArrowheads="1"/>
            </p:cNvSpPr>
            <p:nvPr/>
          </p:nvSpPr>
          <p:spPr bwMode="auto">
            <a:xfrm>
              <a:off x="6211" y="2227"/>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8" name="Oval 121">
              <a:extLst>
                <a:ext uri="{FF2B5EF4-FFF2-40B4-BE49-F238E27FC236}">
                  <a16:creationId xmlns:a16="http://schemas.microsoft.com/office/drawing/2014/main" id="{B6449AC4-4CC5-98BC-4569-AAA2F9E77119}"/>
                </a:ext>
              </a:extLst>
            </p:cNvPr>
            <p:cNvSpPr>
              <a:spLocks noChangeArrowheads="1"/>
            </p:cNvSpPr>
            <p:nvPr/>
          </p:nvSpPr>
          <p:spPr bwMode="auto">
            <a:xfrm>
              <a:off x="6194" y="2315"/>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39" name="Oval 122">
              <a:extLst>
                <a:ext uri="{FF2B5EF4-FFF2-40B4-BE49-F238E27FC236}">
                  <a16:creationId xmlns:a16="http://schemas.microsoft.com/office/drawing/2014/main" id="{7A1D1E1C-4A65-67AC-0160-5761AD43904D}"/>
                </a:ext>
              </a:extLst>
            </p:cNvPr>
            <p:cNvSpPr>
              <a:spLocks noChangeArrowheads="1"/>
            </p:cNvSpPr>
            <p:nvPr/>
          </p:nvSpPr>
          <p:spPr bwMode="auto">
            <a:xfrm>
              <a:off x="6173" y="2407"/>
              <a:ext cx="38"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0" name="Oval 123">
              <a:extLst>
                <a:ext uri="{FF2B5EF4-FFF2-40B4-BE49-F238E27FC236}">
                  <a16:creationId xmlns:a16="http://schemas.microsoft.com/office/drawing/2014/main" id="{F374FADA-3F81-ACB1-CB60-C9A96E3951E4}"/>
                </a:ext>
              </a:extLst>
            </p:cNvPr>
            <p:cNvSpPr>
              <a:spLocks noChangeArrowheads="1"/>
            </p:cNvSpPr>
            <p:nvPr/>
          </p:nvSpPr>
          <p:spPr bwMode="auto">
            <a:xfrm>
              <a:off x="6135" y="2489"/>
              <a:ext cx="56"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1" name="Oval 124">
              <a:extLst>
                <a:ext uri="{FF2B5EF4-FFF2-40B4-BE49-F238E27FC236}">
                  <a16:creationId xmlns:a16="http://schemas.microsoft.com/office/drawing/2014/main" id="{9DC47BAF-0E0F-8AD5-E02F-2465D7E7702F}"/>
                </a:ext>
              </a:extLst>
            </p:cNvPr>
            <p:cNvSpPr>
              <a:spLocks noChangeArrowheads="1"/>
            </p:cNvSpPr>
            <p:nvPr/>
          </p:nvSpPr>
          <p:spPr bwMode="auto">
            <a:xfrm>
              <a:off x="6105" y="2583"/>
              <a:ext cx="36"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2" name="Oval 125">
              <a:extLst>
                <a:ext uri="{FF2B5EF4-FFF2-40B4-BE49-F238E27FC236}">
                  <a16:creationId xmlns:a16="http://schemas.microsoft.com/office/drawing/2014/main" id="{F9AF216A-B1A3-2DD2-3843-DD5FB420FED8}"/>
                </a:ext>
              </a:extLst>
            </p:cNvPr>
            <p:cNvSpPr>
              <a:spLocks noChangeArrowheads="1"/>
            </p:cNvSpPr>
            <p:nvPr/>
          </p:nvSpPr>
          <p:spPr bwMode="auto">
            <a:xfrm>
              <a:off x="6058" y="2663"/>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3" name="Oval 126">
              <a:extLst>
                <a:ext uri="{FF2B5EF4-FFF2-40B4-BE49-F238E27FC236}">
                  <a16:creationId xmlns:a16="http://schemas.microsoft.com/office/drawing/2014/main" id="{7BAED680-967F-F9C7-63D2-0E15483685A2}"/>
                </a:ext>
              </a:extLst>
            </p:cNvPr>
            <p:cNvSpPr>
              <a:spLocks noChangeArrowheads="1"/>
            </p:cNvSpPr>
            <p:nvPr/>
          </p:nvSpPr>
          <p:spPr bwMode="auto">
            <a:xfrm>
              <a:off x="5999" y="2737"/>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4" name="Oval 127">
              <a:extLst>
                <a:ext uri="{FF2B5EF4-FFF2-40B4-BE49-F238E27FC236}">
                  <a16:creationId xmlns:a16="http://schemas.microsoft.com/office/drawing/2014/main" id="{FA8EDA60-CC7C-FC9F-14C5-6C62C86D492D}"/>
                </a:ext>
              </a:extLst>
            </p:cNvPr>
            <p:cNvSpPr>
              <a:spLocks noChangeArrowheads="1"/>
            </p:cNvSpPr>
            <p:nvPr/>
          </p:nvSpPr>
          <p:spPr bwMode="auto">
            <a:xfrm>
              <a:off x="5940" y="2811"/>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5" name="Oval 128">
              <a:extLst>
                <a:ext uri="{FF2B5EF4-FFF2-40B4-BE49-F238E27FC236}">
                  <a16:creationId xmlns:a16="http://schemas.microsoft.com/office/drawing/2014/main" id="{CC8ED77B-41ED-21C7-5131-69A523EAFC99}"/>
                </a:ext>
              </a:extLst>
            </p:cNvPr>
            <p:cNvSpPr>
              <a:spLocks noChangeArrowheads="1"/>
            </p:cNvSpPr>
            <p:nvPr/>
          </p:nvSpPr>
          <p:spPr bwMode="auto">
            <a:xfrm>
              <a:off x="5869" y="2873"/>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6" name="Oval 129">
              <a:extLst>
                <a:ext uri="{FF2B5EF4-FFF2-40B4-BE49-F238E27FC236}">
                  <a16:creationId xmlns:a16="http://schemas.microsoft.com/office/drawing/2014/main" id="{1FE6ADF0-1567-13C8-6A75-3A1C18F1372D}"/>
                </a:ext>
              </a:extLst>
            </p:cNvPr>
            <p:cNvSpPr>
              <a:spLocks noChangeArrowheads="1"/>
            </p:cNvSpPr>
            <p:nvPr/>
          </p:nvSpPr>
          <p:spPr bwMode="auto">
            <a:xfrm>
              <a:off x="5795" y="2932"/>
              <a:ext cx="45"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7" name="Oval 130">
              <a:extLst>
                <a:ext uri="{FF2B5EF4-FFF2-40B4-BE49-F238E27FC236}">
                  <a16:creationId xmlns:a16="http://schemas.microsoft.com/office/drawing/2014/main" id="{3D70127F-8C9F-7CD2-CFA0-1913555C33F5}"/>
                </a:ext>
              </a:extLst>
            </p:cNvPr>
            <p:cNvSpPr>
              <a:spLocks noChangeArrowheads="1"/>
            </p:cNvSpPr>
            <p:nvPr/>
          </p:nvSpPr>
          <p:spPr bwMode="auto">
            <a:xfrm>
              <a:off x="5719" y="2982"/>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8" name="Oval 131">
              <a:extLst>
                <a:ext uri="{FF2B5EF4-FFF2-40B4-BE49-F238E27FC236}">
                  <a16:creationId xmlns:a16="http://schemas.microsoft.com/office/drawing/2014/main" id="{EE227E9E-D8EC-34DF-1375-358428D76045}"/>
                </a:ext>
              </a:extLst>
            </p:cNvPr>
            <p:cNvSpPr>
              <a:spLocks noChangeArrowheads="1"/>
            </p:cNvSpPr>
            <p:nvPr/>
          </p:nvSpPr>
          <p:spPr bwMode="auto">
            <a:xfrm>
              <a:off x="5639" y="3032"/>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49" name="Oval 132">
              <a:extLst>
                <a:ext uri="{FF2B5EF4-FFF2-40B4-BE49-F238E27FC236}">
                  <a16:creationId xmlns:a16="http://schemas.microsoft.com/office/drawing/2014/main" id="{B57775F9-33D5-0716-7ABC-5AFE755D2E6B}"/>
                </a:ext>
              </a:extLst>
            </p:cNvPr>
            <p:cNvSpPr>
              <a:spLocks noChangeArrowheads="1"/>
            </p:cNvSpPr>
            <p:nvPr/>
          </p:nvSpPr>
          <p:spPr bwMode="auto">
            <a:xfrm>
              <a:off x="5539" y="3052"/>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0" name="Oval 133">
              <a:extLst>
                <a:ext uri="{FF2B5EF4-FFF2-40B4-BE49-F238E27FC236}">
                  <a16:creationId xmlns:a16="http://schemas.microsoft.com/office/drawing/2014/main" id="{DB604965-609E-3BD0-07B4-46F494F065E3}"/>
                </a:ext>
              </a:extLst>
            </p:cNvPr>
            <p:cNvSpPr>
              <a:spLocks noChangeArrowheads="1"/>
            </p:cNvSpPr>
            <p:nvPr/>
          </p:nvSpPr>
          <p:spPr bwMode="auto">
            <a:xfrm>
              <a:off x="5450" y="3079"/>
              <a:ext cx="5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1" name="Oval 134">
              <a:extLst>
                <a:ext uri="{FF2B5EF4-FFF2-40B4-BE49-F238E27FC236}">
                  <a16:creationId xmlns:a16="http://schemas.microsoft.com/office/drawing/2014/main" id="{32D3C195-D6D1-52DC-D284-18E70FDDA70C}"/>
                </a:ext>
              </a:extLst>
            </p:cNvPr>
            <p:cNvSpPr>
              <a:spLocks noChangeArrowheads="1"/>
            </p:cNvSpPr>
            <p:nvPr/>
          </p:nvSpPr>
          <p:spPr bwMode="auto">
            <a:xfrm>
              <a:off x="5374" y="3114"/>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2" name="Oval 135">
              <a:extLst>
                <a:ext uri="{FF2B5EF4-FFF2-40B4-BE49-F238E27FC236}">
                  <a16:creationId xmlns:a16="http://schemas.microsoft.com/office/drawing/2014/main" id="{45B81E8C-DDE6-6265-A844-8EA4B322850F}"/>
                </a:ext>
              </a:extLst>
            </p:cNvPr>
            <p:cNvSpPr>
              <a:spLocks noChangeArrowheads="1"/>
            </p:cNvSpPr>
            <p:nvPr/>
          </p:nvSpPr>
          <p:spPr bwMode="auto">
            <a:xfrm>
              <a:off x="5279" y="3123"/>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3" name="Oval 136">
              <a:extLst>
                <a:ext uri="{FF2B5EF4-FFF2-40B4-BE49-F238E27FC236}">
                  <a16:creationId xmlns:a16="http://schemas.microsoft.com/office/drawing/2014/main" id="{0F366FB3-CCCB-C464-5497-92E118C85BAF}"/>
                </a:ext>
              </a:extLst>
            </p:cNvPr>
            <p:cNvSpPr>
              <a:spLocks noChangeArrowheads="1"/>
            </p:cNvSpPr>
            <p:nvPr/>
          </p:nvSpPr>
          <p:spPr bwMode="auto">
            <a:xfrm>
              <a:off x="5185" y="3123"/>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4" name="Oval 137">
              <a:extLst>
                <a:ext uri="{FF2B5EF4-FFF2-40B4-BE49-F238E27FC236}">
                  <a16:creationId xmlns:a16="http://schemas.microsoft.com/office/drawing/2014/main" id="{6A81C9AF-3CC0-E3D3-33C0-00BFCAB272AC}"/>
                </a:ext>
              </a:extLst>
            </p:cNvPr>
            <p:cNvSpPr>
              <a:spLocks noChangeArrowheads="1"/>
            </p:cNvSpPr>
            <p:nvPr/>
          </p:nvSpPr>
          <p:spPr bwMode="auto">
            <a:xfrm>
              <a:off x="5085" y="3106"/>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5" name="Oval 138">
              <a:extLst>
                <a:ext uri="{FF2B5EF4-FFF2-40B4-BE49-F238E27FC236}">
                  <a16:creationId xmlns:a16="http://schemas.microsoft.com/office/drawing/2014/main" id="{D58FBDBD-72A9-5A41-5B53-456007E3A32A}"/>
                </a:ext>
              </a:extLst>
            </p:cNvPr>
            <p:cNvSpPr>
              <a:spLocks noChangeArrowheads="1"/>
            </p:cNvSpPr>
            <p:nvPr/>
          </p:nvSpPr>
          <p:spPr bwMode="auto">
            <a:xfrm>
              <a:off x="4999" y="3094"/>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6" name="Oval 139">
              <a:extLst>
                <a:ext uri="{FF2B5EF4-FFF2-40B4-BE49-F238E27FC236}">
                  <a16:creationId xmlns:a16="http://schemas.microsoft.com/office/drawing/2014/main" id="{FCC42798-05AF-BD0B-D331-1F21A4F60B34}"/>
                </a:ext>
              </a:extLst>
            </p:cNvPr>
            <p:cNvSpPr>
              <a:spLocks noChangeArrowheads="1"/>
            </p:cNvSpPr>
            <p:nvPr/>
          </p:nvSpPr>
          <p:spPr bwMode="auto">
            <a:xfrm>
              <a:off x="4908" y="306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7" name="Oval 140">
              <a:extLst>
                <a:ext uri="{FF2B5EF4-FFF2-40B4-BE49-F238E27FC236}">
                  <a16:creationId xmlns:a16="http://schemas.microsoft.com/office/drawing/2014/main" id="{1CDB5A2D-C81C-F193-D5A4-AD1372502B57}"/>
                </a:ext>
              </a:extLst>
            </p:cNvPr>
            <p:cNvSpPr>
              <a:spLocks noChangeArrowheads="1"/>
            </p:cNvSpPr>
            <p:nvPr/>
          </p:nvSpPr>
          <p:spPr bwMode="auto">
            <a:xfrm>
              <a:off x="4822" y="3032"/>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8" name="Oval 141">
              <a:extLst>
                <a:ext uri="{FF2B5EF4-FFF2-40B4-BE49-F238E27FC236}">
                  <a16:creationId xmlns:a16="http://schemas.microsoft.com/office/drawing/2014/main" id="{D906E99E-E358-58B5-0946-760209376588}"/>
                </a:ext>
              </a:extLst>
            </p:cNvPr>
            <p:cNvSpPr>
              <a:spLocks noChangeArrowheads="1"/>
            </p:cNvSpPr>
            <p:nvPr/>
          </p:nvSpPr>
          <p:spPr bwMode="auto">
            <a:xfrm>
              <a:off x="4725" y="2976"/>
              <a:ext cx="56"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59" name="Oval 142">
              <a:extLst>
                <a:ext uri="{FF2B5EF4-FFF2-40B4-BE49-F238E27FC236}">
                  <a16:creationId xmlns:a16="http://schemas.microsoft.com/office/drawing/2014/main" id="{5D9E7DC5-54D7-361F-85CD-6F4EEB57A02F}"/>
                </a:ext>
              </a:extLst>
            </p:cNvPr>
            <p:cNvSpPr>
              <a:spLocks noChangeArrowheads="1"/>
            </p:cNvSpPr>
            <p:nvPr/>
          </p:nvSpPr>
          <p:spPr bwMode="auto">
            <a:xfrm>
              <a:off x="4645" y="2926"/>
              <a:ext cx="56"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0" name="Oval 143">
              <a:extLst>
                <a:ext uri="{FF2B5EF4-FFF2-40B4-BE49-F238E27FC236}">
                  <a16:creationId xmlns:a16="http://schemas.microsoft.com/office/drawing/2014/main" id="{04BA3799-583E-8C43-2666-9A37FDE752D0}"/>
                </a:ext>
              </a:extLst>
            </p:cNvPr>
            <p:cNvSpPr>
              <a:spLocks noChangeArrowheads="1"/>
            </p:cNvSpPr>
            <p:nvPr/>
          </p:nvSpPr>
          <p:spPr bwMode="auto">
            <a:xfrm>
              <a:off x="4583" y="2881"/>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1" name="Oval 144">
              <a:extLst>
                <a:ext uri="{FF2B5EF4-FFF2-40B4-BE49-F238E27FC236}">
                  <a16:creationId xmlns:a16="http://schemas.microsoft.com/office/drawing/2014/main" id="{4E32DEDE-ED6B-CB58-AE3C-9F449BD39EBF}"/>
                </a:ext>
              </a:extLst>
            </p:cNvPr>
            <p:cNvSpPr>
              <a:spLocks noChangeArrowheads="1"/>
            </p:cNvSpPr>
            <p:nvPr/>
          </p:nvSpPr>
          <p:spPr bwMode="auto">
            <a:xfrm>
              <a:off x="4515" y="2817"/>
              <a:ext cx="33"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2" name="Oval 145">
              <a:extLst>
                <a:ext uri="{FF2B5EF4-FFF2-40B4-BE49-F238E27FC236}">
                  <a16:creationId xmlns:a16="http://schemas.microsoft.com/office/drawing/2014/main" id="{47FD580E-87C8-00F2-7822-ADCBE545F61B}"/>
                </a:ext>
              </a:extLst>
            </p:cNvPr>
            <p:cNvSpPr>
              <a:spLocks noChangeArrowheads="1"/>
            </p:cNvSpPr>
            <p:nvPr/>
          </p:nvSpPr>
          <p:spPr bwMode="auto">
            <a:xfrm>
              <a:off x="4453" y="2743"/>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3" name="Oval 146">
              <a:extLst>
                <a:ext uri="{FF2B5EF4-FFF2-40B4-BE49-F238E27FC236}">
                  <a16:creationId xmlns:a16="http://schemas.microsoft.com/office/drawing/2014/main" id="{67AA9617-8B14-7A31-6F8F-CC45B2D9EF97}"/>
                </a:ext>
              </a:extLst>
            </p:cNvPr>
            <p:cNvSpPr>
              <a:spLocks noChangeArrowheads="1"/>
            </p:cNvSpPr>
            <p:nvPr/>
          </p:nvSpPr>
          <p:spPr bwMode="auto">
            <a:xfrm>
              <a:off x="4397" y="2666"/>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4" name="Oval 147">
              <a:extLst>
                <a:ext uri="{FF2B5EF4-FFF2-40B4-BE49-F238E27FC236}">
                  <a16:creationId xmlns:a16="http://schemas.microsoft.com/office/drawing/2014/main" id="{C0FCA453-3CD7-5FD4-B3C1-0F22EE4AA4BA}"/>
                </a:ext>
              </a:extLst>
            </p:cNvPr>
            <p:cNvSpPr>
              <a:spLocks noChangeArrowheads="1"/>
            </p:cNvSpPr>
            <p:nvPr/>
          </p:nvSpPr>
          <p:spPr bwMode="auto">
            <a:xfrm>
              <a:off x="4353" y="2583"/>
              <a:ext cx="33"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5" name="Oval 148">
              <a:extLst>
                <a:ext uri="{FF2B5EF4-FFF2-40B4-BE49-F238E27FC236}">
                  <a16:creationId xmlns:a16="http://schemas.microsoft.com/office/drawing/2014/main" id="{3DD8B598-FCA2-9E1B-C18D-6EE4720BE495}"/>
                </a:ext>
              </a:extLst>
            </p:cNvPr>
            <p:cNvSpPr>
              <a:spLocks noChangeArrowheads="1"/>
            </p:cNvSpPr>
            <p:nvPr/>
          </p:nvSpPr>
          <p:spPr bwMode="auto">
            <a:xfrm>
              <a:off x="4312" y="2501"/>
              <a:ext cx="35"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6" name="Oval 149">
              <a:extLst>
                <a:ext uri="{FF2B5EF4-FFF2-40B4-BE49-F238E27FC236}">
                  <a16:creationId xmlns:a16="http://schemas.microsoft.com/office/drawing/2014/main" id="{4202D859-CCA2-E351-7776-77BD2A3D124E}"/>
                </a:ext>
              </a:extLst>
            </p:cNvPr>
            <p:cNvSpPr>
              <a:spLocks noChangeArrowheads="1"/>
            </p:cNvSpPr>
            <p:nvPr/>
          </p:nvSpPr>
          <p:spPr bwMode="auto">
            <a:xfrm>
              <a:off x="4282" y="2409"/>
              <a:ext cx="33"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7" name="Oval 150">
              <a:extLst>
                <a:ext uri="{FF2B5EF4-FFF2-40B4-BE49-F238E27FC236}">
                  <a16:creationId xmlns:a16="http://schemas.microsoft.com/office/drawing/2014/main" id="{712F7C6C-E450-C8F0-1F43-34D4433DDBB4}"/>
                </a:ext>
              </a:extLst>
            </p:cNvPr>
            <p:cNvSpPr>
              <a:spLocks noChangeArrowheads="1"/>
            </p:cNvSpPr>
            <p:nvPr/>
          </p:nvSpPr>
          <p:spPr bwMode="auto">
            <a:xfrm>
              <a:off x="4265" y="2324"/>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8" name="Oval 151">
              <a:extLst>
                <a:ext uri="{FF2B5EF4-FFF2-40B4-BE49-F238E27FC236}">
                  <a16:creationId xmlns:a16="http://schemas.microsoft.com/office/drawing/2014/main" id="{2A71B217-EE5A-CA30-A67F-EE2A73C97973}"/>
                </a:ext>
              </a:extLst>
            </p:cNvPr>
            <p:cNvSpPr>
              <a:spLocks noChangeArrowheads="1"/>
            </p:cNvSpPr>
            <p:nvPr/>
          </p:nvSpPr>
          <p:spPr bwMode="auto">
            <a:xfrm>
              <a:off x="4229" y="2209"/>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69" name="Oval 152">
              <a:extLst>
                <a:ext uri="{FF2B5EF4-FFF2-40B4-BE49-F238E27FC236}">
                  <a16:creationId xmlns:a16="http://schemas.microsoft.com/office/drawing/2014/main" id="{D9D3CE3A-F399-DF15-6914-93B6449B2736}"/>
                </a:ext>
              </a:extLst>
            </p:cNvPr>
            <p:cNvSpPr>
              <a:spLocks noChangeArrowheads="1"/>
            </p:cNvSpPr>
            <p:nvPr/>
          </p:nvSpPr>
          <p:spPr bwMode="auto">
            <a:xfrm>
              <a:off x="4226" y="2114"/>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0" name="Oval 153">
              <a:extLst>
                <a:ext uri="{FF2B5EF4-FFF2-40B4-BE49-F238E27FC236}">
                  <a16:creationId xmlns:a16="http://schemas.microsoft.com/office/drawing/2014/main" id="{CCF7FE88-50AD-725C-76BF-A41D699B3034}"/>
                </a:ext>
              </a:extLst>
            </p:cNvPr>
            <p:cNvSpPr>
              <a:spLocks noChangeArrowheads="1"/>
            </p:cNvSpPr>
            <p:nvPr/>
          </p:nvSpPr>
          <p:spPr bwMode="auto">
            <a:xfrm>
              <a:off x="4238" y="2029"/>
              <a:ext cx="50"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1" name="Oval 154">
              <a:extLst>
                <a:ext uri="{FF2B5EF4-FFF2-40B4-BE49-F238E27FC236}">
                  <a16:creationId xmlns:a16="http://schemas.microsoft.com/office/drawing/2014/main" id="{884D8B79-4B54-ADCE-0381-7D514C4C4C5E}"/>
                </a:ext>
              </a:extLst>
            </p:cNvPr>
            <p:cNvSpPr>
              <a:spLocks noChangeArrowheads="1"/>
            </p:cNvSpPr>
            <p:nvPr/>
          </p:nvSpPr>
          <p:spPr bwMode="auto">
            <a:xfrm>
              <a:off x="4250" y="1938"/>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2" name="Oval 155">
              <a:extLst>
                <a:ext uri="{FF2B5EF4-FFF2-40B4-BE49-F238E27FC236}">
                  <a16:creationId xmlns:a16="http://schemas.microsoft.com/office/drawing/2014/main" id="{87EB8EC9-A3ED-B1D9-96C3-23F5BD2E0956}"/>
                </a:ext>
              </a:extLst>
            </p:cNvPr>
            <p:cNvSpPr>
              <a:spLocks noChangeArrowheads="1"/>
            </p:cNvSpPr>
            <p:nvPr/>
          </p:nvSpPr>
          <p:spPr bwMode="auto">
            <a:xfrm>
              <a:off x="4273" y="1846"/>
              <a:ext cx="54"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3" name="Oval 156">
              <a:extLst>
                <a:ext uri="{FF2B5EF4-FFF2-40B4-BE49-F238E27FC236}">
                  <a16:creationId xmlns:a16="http://schemas.microsoft.com/office/drawing/2014/main" id="{165D4331-F8DC-F864-0341-F97C5E3597C2}"/>
                </a:ext>
              </a:extLst>
            </p:cNvPr>
            <p:cNvSpPr>
              <a:spLocks noChangeArrowheads="1"/>
            </p:cNvSpPr>
            <p:nvPr/>
          </p:nvSpPr>
          <p:spPr bwMode="auto">
            <a:xfrm>
              <a:off x="4303" y="1758"/>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4" name="Oval 157">
              <a:extLst>
                <a:ext uri="{FF2B5EF4-FFF2-40B4-BE49-F238E27FC236}">
                  <a16:creationId xmlns:a16="http://schemas.microsoft.com/office/drawing/2014/main" id="{15AE7065-232C-9400-5B48-93766297FF5B}"/>
                </a:ext>
              </a:extLst>
            </p:cNvPr>
            <p:cNvSpPr>
              <a:spLocks noChangeArrowheads="1"/>
            </p:cNvSpPr>
            <p:nvPr/>
          </p:nvSpPr>
          <p:spPr bwMode="auto">
            <a:xfrm>
              <a:off x="4347" y="1678"/>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5" name="Oval 158">
              <a:extLst>
                <a:ext uri="{FF2B5EF4-FFF2-40B4-BE49-F238E27FC236}">
                  <a16:creationId xmlns:a16="http://schemas.microsoft.com/office/drawing/2014/main" id="{A7454ED5-EB3C-C8AD-3486-A34D9A6C60F4}"/>
                </a:ext>
              </a:extLst>
            </p:cNvPr>
            <p:cNvSpPr>
              <a:spLocks noChangeArrowheads="1"/>
            </p:cNvSpPr>
            <p:nvPr/>
          </p:nvSpPr>
          <p:spPr bwMode="auto">
            <a:xfrm>
              <a:off x="4380" y="1581"/>
              <a:ext cx="70" cy="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6" name="Oval 159">
              <a:extLst>
                <a:ext uri="{FF2B5EF4-FFF2-40B4-BE49-F238E27FC236}">
                  <a16:creationId xmlns:a16="http://schemas.microsoft.com/office/drawing/2014/main" id="{6F0017C4-1A96-D66A-BD40-F3E8B32AFAD9}"/>
                </a:ext>
              </a:extLst>
            </p:cNvPr>
            <p:cNvSpPr>
              <a:spLocks noChangeArrowheads="1"/>
            </p:cNvSpPr>
            <p:nvPr/>
          </p:nvSpPr>
          <p:spPr bwMode="auto">
            <a:xfrm>
              <a:off x="4433" y="1501"/>
              <a:ext cx="76"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7" name="Oval 160">
              <a:extLst>
                <a:ext uri="{FF2B5EF4-FFF2-40B4-BE49-F238E27FC236}">
                  <a16:creationId xmlns:a16="http://schemas.microsoft.com/office/drawing/2014/main" id="{61F589CC-5FB2-FB52-6EB2-9E6452443F37}"/>
                </a:ext>
              </a:extLst>
            </p:cNvPr>
            <p:cNvSpPr>
              <a:spLocks noChangeArrowheads="1"/>
            </p:cNvSpPr>
            <p:nvPr/>
          </p:nvSpPr>
          <p:spPr bwMode="auto">
            <a:xfrm>
              <a:off x="4492" y="1430"/>
              <a:ext cx="79"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8" name="Oval 161">
              <a:extLst>
                <a:ext uri="{FF2B5EF4-FFF2-40B4-BE49-F238E27FC236}">
                  <a16:creationId xmlns:a16="http://schemas.microsoft.com/office/drawing/2014/main" id="{562C49D0-CC2B-BC87-672D-10A95F34F7EB}"/>
                </a:ext>
              </a:extLst>
            </p:cNvPr>
            <p:cNvSpPr>
              <a:spLocks noChangeArrowheads="1"/>
            </p:cNvSpPr>
            <p:nvPr/>
          </p:nvSpPr>
          <p:spPr bwMode="auto">
            <a:xfrm>
              <a:off x="4568" y="1371"/>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79" name="Oval 162">
              <a:extLst>
                <a:ext uri="{FF2B5EF4-FFF2-40B4-BE49-F238E27FC236}">
                  <a16:creationId xmlns:a16="http://schemas.microsoft.com/office/drawing/2014/main" id="{04B4B4E2-C5D9-EC30-1F85-537C245F20C6}"/>
                </a:ext>
              </a:extLst>
            </p:cNvPr>
            <p:cNvSpPr>
              <a:spLocks noChangeArrowheads="1"/>
            </p:cNvSpPr>
            <p:nvPr/>
          </p:nvSpPr>
          <p:spPr bwMode="auto">
            <a:xfrm>
              <a:off x="4636" y="1306"/>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0" name="Oval 163">
              <a:extLst>
                <a:ext uri="{FF2B5EF4-FFF2-40B4-BE49-F238E27FC236}">
                  <a16:creationId xmlns:a16="http://schemas.microsoft.com/office/drawing/2014/main" id="{4702C212-6019-D87A-38A9-68336B1DF23D}"/>
                </a:ext>
              </a:extLst>
            </p:cNvPr>
            <p:cNvSpPr>
              <a:spLocks noChangeArrowheads="1"/>
            </p:cNvSpPr>
            <p:nvPr/>
          </p:nvSpPr>
          <p:spPr bwMode="auto">
            <a:xfrm>
              <a:off x="4719" y="126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1" name="Oval 164">
              <a:extLst>
                <a:ext uri="{FF2B5EF4-FFF2-40B4-BE49-F238E27FC236}">
                  <a16:creationId xmlns:a16="http://schemas.microsoft.com/office/drawing/2014/main" id="{A072F409-3BEC-276A-3CE8-EB74130EBFED}"/>
                </a:ext>
              </a:extLst>
            </p:cNvPr>
            <p:cNvSpPr>
              <a:spLocks noChangeArrowheads="1"/>
            </p:cNvSpPr>
            <p:nvPr/>
          </p:nvSpPr>
          <p:spPr bwMode="auto">
            <a:xfrm>
              <a:off x="4798" y="1215"/>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2" name="Oval 165">
              <a:extLst>
                <a:ext uri="{FF2B5EF4-FFF2-40B4-BE49-F238E27FC236}">
                  <a16:creationId xmlns:a16="http://schemas.microsoft.com/office/drawing/2014/main" id="{B244DBBC-71C8-C85C-2FEE-A6367FF24C8F}"/>
                </a:ext>
              </a:extLst>
            </p:cNvPr>
            <p:cNvSpPr>
              <a:spLocks noChangeArrowheads="1"/>
            </p:cNvSpPr>
            <p:nvPr/>
          </p:nvSpPr>
          <p:spPr bwMode="auto">
            <a:xfrm>
              <a:off x="4890" y="1185"/>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3" name="Oval 166">
              <a:extLst>
                <a:ext uri="{FF2B5EF4-FFF2-40B4-BE49-F238E27FC236}">
                  <a16:creationId xmlns:a16="http://schemas.microsoft.com/office/drawing/2014/main" id="{F3C867AB-EA82-023A-6769-829EB2536631}"/>
                </a:ext>
              </a:extLst>
            </p:cNvPr>
            <p:cNvSpPr>
              <a:spLocks noChangeArrowheads="1"/>
            </p:cNvSpPr>
            <p:nvPr/>
          </p:nvSpPr>
          <p:spPr bwMode="auto">
            <a:xfrm>
              <a:off x="4975" y="1153"/>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4" name="Oval 167">
              <a:extLst>
                <a:ext uri="{FF2B5EF4-FFF2-40B4-BE49-F238E27FC236}">
                  <a16:creationId xmlns:a16="http://schemas.microsoft.com/office/drawing/2014/main" id="{F2BE8ADF-2E28-F5FC-9F03-F51ED4E7BCD2}"/>
                </a:ext>
              </a:extLst>
            </p:cNvPr>
            <p:cNvSpPr>
              <a:spLocks noChangeArrowheads="1"/>
            </p:cNvSpPr>
            <p:nvPr/>
          </p:nvSpPr>
          <p:spPr bwMode="auto">
            <a:xfrm>
              <a:off x="5070" y="1135"/>
              <a:ext cx="71"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5" name="Oval 168">
              <a:extLst>
                <a:ext uri="{FF2B5EF4-FFF2-40B4-BE49-F238E27FC236}">
                  <a16:creationId xmlns:a16="http://schemas.microsoft.com/office/drawing/2014/main" id="{055CA3EA-2CB1-9049-8C20-4DA8518256F4}"/>
                </a:ext>
              </a:extLst>
            </p:cNvPr>
            <p:cNvSpPr>
              <a:spLocks noChangeArrowheads="1"/>
            </p:cNvSpPr>
            <p:nvPr/>
          </p:nvSpPr>
          <p:spPr bwMode="auto">
            <a:xfrm>
              <a:off x="5167" y="113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6" name="Oval 169">
              <a:extLst>
                <a:ext uri="{FF2B5EF4-FFF2-40B4-BE49-F238E27FC236}">
                  <a16:creationId xmlns:a16="http://schemas.microsoft.com/office/drawing/2014/main" id="{7A14D79B-EC6C-4BFA-7D23-3E3348BD8C33}"/>
                </a:ext>
              </a:extLst>
            </p:cNvPr>
            <p:cNvSpPr>
              <a:spLocks noChangeArrowheads="1"/>
            </p:cNvSpPr>
            <p:nvPr/>
          </p:nvSpPr>
          <p:spPr bwMode="auto">
            <a:xfrm>
              <a:off x="5262" y="1132"/>
              <a:ext cx="64"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7" name="Oval 170">
              <a:extLst>
                <a:ext uri="{FF2B5EF4-FFF2-40B4-BE49-F238E27FC236}">
                  <a16:creationId xmlns:a16="http://schemas.microsoft.com/office/drawing/2014/main" id="{F1403047-32C6-36DA-DF8B-8326F6D7A3AE}"/>
                </a:ext>
              </a:extLst>
            </p:cNvPr>
            <p:cNvSpPr>
              <a:spLocks noChangeArrowheads="1"/>
            </p:cNvSpPr>
            <p:nvPr/>
          </p:nvSpPr>
          <p:spPr bwMode="auto">
            <a:xfrm>
              <a:off x="5353" y="1141"/>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8" name="Oval 171">
              <a:extLst>
                <a:ext uri="{FF2B5EF4-FFF2-40B4-BE49-F238E27FC236}">
                  <a16:creationId xmlns:a16="http://schemas.microsoft.com/office/drawing/2014/main" id="{B7326C48-C611-E89F-1CA5-A09EF02FF43C}"/>
                </a:ext>
              </a:extLst>
            </p:cNvPr>
            <p:cNvSpPr>
              <a:spLocks noChangeArrowheads="1"/>
            </p:cNvSpPr>
            <p:nvPr/>
          </p:nvSpPr>
          <p:spPr bwMode="auto">
            <a:xfrm>
              <a:off x="5447" y="1159"/>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89" name="Oval 172">
              <a:extLst>
                <a:ext uri="{FF2B5EF4-FFF2-40B4-BE49-F238E27FC236}">
                  <a16:creationId xmlns:a16="http://schemas.microsoft.com/office/drawing/2014/main" id="{DDC288E2-77B2-AA15-D81B-156FA7CCF114}"/>
                </a:ext>
              </a:extLst>
            </p:cNvPr>
            <p:cNvSpPr>
              <a:spLocks noChangeArrowheads="1"/>
            </p:cNvSpPr>
            <p:nvPr/>
          </p:nvSpPr>
          <p:spPr bwMode="auto">
            <a:xfrm>
              <a:off x="5545" y="1194"/>
              <a:ext cx="47"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0" name="Oval 173">
              <a:extLst>
                <a:ext uri="{FF2B5EF4-FFF2-40B4-BE49-F238E27FC236}">
                  <a16:creationId xmlns:a16="http://schemas.microsoft.com/office/drawing/2014/main" id="{D9D4F1D0-768F-76C5-4827-FBF1FF5C330F}"/>
                </a:ext>
              </a:extLst>
            </p:cNvPr>
            <p:cNvSpPr>
              <a:spLocks noChangeArrowheads="1"/>
            </p:cNvSpPr>
            <p:nvPr/>
          </p:nvSpPr>
          <p:spPr bwMode="auto">
            <a:xfrm>
              <a:off x="5633" y="1230"/>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1" name="Oval 174">
              <a:extLst>
                <a:ext uri="{FF2B5EF4-FFF2-40B4-BE49-F238E27FC236}">
                  <a16:creationId xmlns:a16="http://schemas.microsoft.com/office/drawing/2014/main" id="{4F90115D-36BE-AFC2-2513-710290807950}"/>
                </a:ext>
              </a:extLst>
            </p:cNvPr>
            <p:cNvSpPr>
              <a:spLocks noChangeArrowheads="1"/>
            </p:cNvSpPr>
            <p:nvPr/>
          </p:nvSpPr>
          <p:spPr bwMode="auto">
            <a:xfrm>
              <a:off x="5716" y="1271"/>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2" name="Oval 175">
              <a:extLst>
                <a:ext uri="{FF2B5EF4-FFF2-40B4-BE49-F238E27FC236}">
                  <a16:creationId xmlns:a16="http://schemas.microsoft.com/office/drawing/2014/main" id="{3CC7DE5F-1920-7EDF-019F-0CFA703B1E7F}"/>
                </a:ext>
              </a:extLst>
            </p:cNvPr>
            <p:cNvSpPr>
              <a:spLocks noChangeArrowheads="1"/>
            </p:cNvSpPr>
            <p:nvPr/>
          </p:nvSpPr>
          <p:spPr bwMode="auto">
            <a:xfrm>
              <a:off x="5795" y="1324"/>
              <a:ext cx="48"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3" name="Oval 176">
              <a:extLst>
                <a:ext uri="{FF2B5EF4-FFF2-40B4-BE49-F238E27FC236}">
                  <a16:creationId xmlns:a16="http://schemas.microsoft.com/office/drawing/2014/main" id="{085878CC-306B-0F72-AF63-D04E5A26A742}"/>
                </a:ext>
              </a:extLst>
            </p:cNvPr>
            <p:cNvSpPr>
              <a:spLocks noChangeArrowheads="1"/>
            </p:cNvSpPr>
            <p:nvPr/>
          </p:nvSpPr>
          <p:spPr bwMode="auto">
            <a:xfrm>
              <a:off x="5863" y="137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4" name="Oval 177">
              <a:extLst>
                <a:ext uri="{FF2B5EF4-FFF2-40B4-BE49-F238E27FC236}">
                  <a16:creationId xmlns:a16="http://schemas.microsoft.com/office/drawing/2014/main" id="{67DA2449-5A71-DD3D-0BE3-37804F9E6A66}"/>
                </a:ext>
              </a:extLst>
            </p:cNvPr>
            <p:cNvSpPr>
              <a:spLocks noChangeArrowheads="1"/>
            </p:cNvSpPr>
            <p:nvPr/>
          </p:nvSpPr>
          <p:spPr bwMode="auto">
            <a:xfrm>
              <a:off x="5931" y="143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5" name="Oval 178">
              <a:extLst>
                <a:ext uri="{FF2B5EF4-FFF2-40B4-BE49-F238E27FC236}">
                  <a16:creationId xmlns:a16="http://schemas.microsoft.com/office/drawing/2014/main" id="{6087B909-4E88-35E0-C1B4-79F18E6EC968}"/>
                </a:ext>
              </a:extLst>
            </p:cNvPr>
            <p:cNvSpPr>
              <a:spLocks noChangeArrowheads="1"/>
            </p:cNvSpPr>
            <p:nvPr/>
          </p:nvSpPr>
          <p:spPr bwMode="auto">
            <a:xfrm>
              <a:off x="5993" y="1510"/>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6" name="Oval 179">
              <a:extLst>
                <a:ext uri="{FF2B5EF4-FFF2-40B4-BE49-F238E27FC236}">
                  <a16:creationId xmlns:a16="http://schemas.microsoft.com/office/drawing/2014/main" id="{D52ECC46-7F87-6075-3A86-B00D07A35322}"/>
                </a:ext>
              </a:extLst>
            </p:cNvPr>
            <p:cNvSpPr>
              <a:spLocks noChangeArrowheads="1"/>
            </p:cNvSpPr>
            <p:nvPr/>
          </p:nvSpPr>
          <p:spPr bwMode="auto">
            <a:xfrm>
              <a:off x="6049" y="1589"/>
              <a:ext cx="53"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7" name="Oval 180">
              <a:extLst>
                <a:ext uri="{FF2B5EF4-FFF2-40B4-BE49-F238E27FC236}">
                  <a16:creationId xmlns:a16="http://schemas.microsoft.com/office/drawing/2014/main" id="{A99C6284-C507-E4FD-4BCC-9EA90E54EC4F}"/>
                </a:ext>
              </a:extLst>
            </p:cNvPr>
            <p:cNvSpPr>
              <a:spLocks noChangeArrowheads="1"/>
            </p:cNvSpPr>
            <p:nvPr/>
          </p:nvSpPr>
          <p:spPr bwMode="auto">
            <a:xfrm>
              <a:off x="6096" y="1672"/>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8" name="Oval 181">
              <a:extLst>
                <a:ext uri="{FF2B5EF4-FFF2-40B4-BE49-F238E27FC236}">
                  <a16:creationId xmlns:a16="http://schemas.microsoft.com/office/drawing/2014/main" id="{908A2ABA-2888-7388-231A-468DD2B416C7}"/>
                </a:ext>
              </a:extLst>
            </p:cNvPr>
            <p:cNvSpPr>
              <a:spLocks noChangeArrowheads="1"/>
            </p:cNvSpPr>
            <p:nvPr/>
          </p:nvSpPr>
          <p:spPr bwMode="auto">
            <a:xfrm>
              <a:off x="6135" y="1758"/>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799" name="Oval 182">
              <a:extLst>
                <a:ext uri="{FF2B5EF4-FFF2-40B4-BE49-F238E27FC236}">
                  <a16:creationId xmlns:a16="http://schemas.microsoft.com/office/drawing/2014/main" id="{2F45ED0C-4813-AD00-6E98-9CA6948CFCF7}"/>
                </a:ext>
              </a:extLst>
            </p:cNvPr>
            <p:cNvSpPr>
              <a:spLocks noChangeArrowheads="1"/>
            </p:cNvSpPr>
            <p:nvPr/>
          </p:nvSpPr>
          <p:spPr bwMode="auto">
            <a:xfrm>
              <a:off x="6167" y="1846"/>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0" name="Oval 183">
              <a:extLst>
                <a:ext uri="{FF2B5EF4-FFF2-40B4-BE49-F238E27FC236}">
                  <a16:creationId xmlns:a16="http://schemas.microsoft.com/office/drawing/2014/main" id="{76887D37-BA29-5DB2-F9B5-520A4D68C14F}"/>
                </a:ext>
              </a:extLst>
            </p:cNvPr>
            <p:cNvSpPr>
              <a:spLocks noChangeArrowheads="1"/>
            </p:cNvSpPr>
            <p:nvPr/>
          </p:nvSpPr>
          <p:spPr bwMode="auto">
            <a:xfrm>
              <a:off x="6194" y="1940"/>
              <a:ext cx="41" cy="4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1" name="Oval 184">
              <a:extLst>
                <a:ext uri="{FF2B5EF4-FFF2-40B4-BE49-F238E27FC236}">
                  <a16:creationId xmlns:a16="http://schemas.microsoft.com/office/drawing/2014/main" id="{2489F37F-B839-2BAB-5F86-DB4FCB48A7F6}"/>
                </a:ext>
              </a:extLst>
            </p:cNvPr>
            <p:cNvSpPr>
              <a:spLocks noChangeArrowheads="1"/>
            </p:cNvSpPr>
            <p:nvPr/>
          </p:nvSpPr>
          <p:spPr bwMode="auto">
            <a:xfrm>
              <a:off x="6211" y="2038"/>
              <a:ext cx="33"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2" name="Oval 185">
              <a:extLst>
                <a:ext uri="{FF2B5EF4-FFF2-40B4-BE49-F238E27FC236}">
                  <a16:creationId xmlns:a16="http://schemas.microsoft.com/office/drawing/2014/main" id="{799EE5B8-8FDE-8A62-898A-44CB0FD222F2}"/>
                </a:ext>
              </a:extLst>
            </p:cNvPr>
            <p:cNvSpPr>
              <a:spLocks noChangeArrowheads="1"/>
            </p:cNvSpPr>
            <p:nvPr/>
          </p:nvSpPr>
          <p:spPr bwMode="auto">
            <a:xfrm>
              <a:off x="6306" y="2132"/>
              <a:ext cx="32"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3" name="Oval 186">
              <a:extLst>
                <a:ext uri="{FF2B5EF4-FFF2-40B4-BE49-F238E27FC236}">
                  <a16:creationId xmlns:a16="http://schemas.microsoft.com/office/drawing/2014/main" id="{B417D502-BC33-B6F1-9B1F-A004278A0520}"/>
                </a:ext>
              </a:extLst>
            </p:cNvPr>
            <p:cNvSpPr>
              <a:spLocks noChangeArrowheads="1"/>
            </p:cNvSpPr>
            <p:nvPr/>
          </p:nvSpPr>
          <p:spPr bwMode="auto">
            <a:xfrm>
              <a:off x="6303" y="2227"/>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4" name="Oval 187">
              <a:extLst>
                <a:ext uri="{FF2B5EF4-FFF2-40B4-BE49-F238E27FC236}">
                  <a16:creationId xmlns:a16="http://schemas.microsoft.com/office/drawing/2014/main" id="{F09BAE97-2C0C-0193-4091-6FEFB42455E0}"/>
                </a:ext>
              </a:extLst>
            </p:cNvPr>
            <p:cNvSpPr>
              <a:spLocks noChangeArrowheads="1"/>
            </p:cNvSpPr>
            <p:nvPr/>
          </p:nvSpPr>
          <p:spPr bwMode="auto">
            <a:xfrm>
              <a:off x="6291" y="23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5" name="Oval 188">
              <a:extLst>
                <a:ext uri="{FF2B5EF4-FFF2-40B4-BE49-F238E27FC236}">
                  <a16:creationId xmlns:a16="http://schemas.microsoft.com/office/drawing/2014/main" id="{24A627FC-9EE8-BFCA-13CC-918ABB07A2EB}"/>
                </a:ext>
              </a:extLst>
            </p:cNvPr>
            <p:cNvSpPr>
              <a:spLocks noChangeArrowheads="1"/>
            </p:cNvSpPr>
            <p:nvPr/>
          </p:nvSpPr>
          <p:spPr bwMode="auto">
            <a:xfrm>
              <a:off x="6270" y="2412"/>
              <a:ext cx="30"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6" name="Oval 189">
              <a:extLst>
                <a:ext uri="{FF2B5EF4-FFF2-40B4-BE49-F238E27FC236}">
                  <a16:creationId xmlns:a16="http://schemas.microsoft.com/office/drawing/2014/main" id="{7F4A926B-8703-2856-2867-7FDFEDF88616}"/>
                </a:ext>
              </a:extLst>
            </p:cNvPr>
            <p:cNvSpPr>
              <a:spLocks noChangeArrowheads="1"/>
            </p:cNvSpPr>
            <p:nvPr/>
          </p:nvSpPr>
          <p:spPr bwMode="auto">
            <a:xfrm>
              <a:off x="6244" y="2504"/>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7" name="Oval 190">
              <a:extLst>
                <a:ext uri="{FF2B5EF4-FFF2-40B4-BE49-F238E27FC236}">
                  <a16:creationId xmlns:a16="http://schemas.microsoft.com/office/drawing/2014/main" id="{B3751008-73DD-1705-7F1D-8EBD2DE88389}"/>
                </a:ext>
              </a:extLst>
            </p:cNvPr>
            <p:cNvSpPr>
              <a:spLocks noChangeArrowheads="1"/>
            </p:cNvSpPr>
            <p:nvPr/>
          </p:nvSpPr>
          <p:spPr bwMode="auto">
            <a:xfrm>
              <a:off x="6202" y="2586"/>
              <a:ext cx="39"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8" name="Oval 191">
              <a:extLst>
                <a:ext uri="{FF2B5EF4-FFF2-40B4-BE49-F238E27FC236}">
                  <a16:creationId xmlns:a16="http://schemas.microsoft.com/office/drawing/2014/main" id="{7E830D45-E6A1-9E3A-7B7B-FFF0C40F32D1}"/>
                </a:ext>
              </a:extLst>
            </p:cNvPr>
            <p:cNvSpPr>
              <a:spLocks noChangeArrowheads="1"/>
            </p:cNvSpPr>
            <p:nvPr/>
          </p:nvSpPr>
          <p:spPr bwMode="auto">
            <a:xfrm>
              <a:off x="6164" y="2675"/>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09" name="Oval 192">
              <a:extLst>
                <a:ext uri="{FF2B5EF4-FFF2-40B4-BE49-F238E27FC236}">
                  <a16:creationId xmlns:a16="http://schemas.microsoft.com/office/drawing/2014/main" id="{08ABFDB5-37D1-9DD6-1FEA-C151E413F9E0}"/>
                </a:ext>
              </a:extLst>
            </p:cNvPr>
            <p:cNvSpPr>
              <a:spLocks noChangeArrowheads="1"/>
            </p:cNvSpPr>
            <p:nvPr/>
          </p:nvSpPr>
          <p:spPr bwMode="auto">
            <a:xfrm>
              <a:off x="6114" y="2755"/>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0" name="Oval 193">
              <a:extLst>
                <a:ext uri="{FF2B5EF4-FFF2-40B4-BE49-F238E27FC236}">
                  <a16:creationId xmlns:a16="http://schemas.microsoft.com/office/drawing/2014/main" id="{1C74DD1D-7B6E-A1D6-A0F9-777534C31012}"/>
                </a:ext>
              </a:extLst>
            </p:cNvPr>
            <p:cNvSpPr>
              <a:spLocks noChangeArrowheads="1"/>
            </p:cNvSpPr>
            <p:nvPr/>
          </p:nvSpPr>
          <p:spPr bwMode="auto">
            <a:xfrm>
              <a:off x="6058" y="2828"/>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1" name="Oval 194">
              <a:extLst>
                <a:ext uri="{FF2B5EF4-FFF2-40B4-BE49-F238E27FC236}">
                  <a16:creationId xmlns:a16="http://schemas.microsoft.com/office/drawing/2014/main" id="{B0BC9E66-1492-2561-96FF-832BF9E97099}"/>
                </a:ext>
              </a:extLst>
            </p:cNvPr>
            <p:cNvSpPr>
              <a:spLocks noChangeArrowheads="1"/>
            </p:cNvSpPr>
            <p:nvPr/>
          </p:nvSpPr>
          <p:spPr bwMode="auto">
            <a:xfrm>
              <a:off x="5987" y="2893"/>
              <a:ext cx="39"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2" name="Oval 195">
              <a:extLst>
                <a:ext uri="{FF2B5EF4-FFF2-40B4-BE49-F238E27FC236}">
                  <a16:creationId xmlns:a16="http://schemas.microsoft.com/office/drawing/2014/main" id="{74F74654-6880-BCF6-FE1C-0CDE71D6EE54}"/>
                </a:ext>
              </a:extLst>
            </p:cNvPr>
            <p:cNvSpPr>
              <a:spLocks noChangeArrowheads="1"/>
            </p:cNvSpPr>
            <p:nvPr/>
          </p:nvSpPr>
          <p:spPr bwMode="auto">
            <a:xfrm>
              <a:off x="5919" y="2955"/>
              <a:ext cx="39"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3" name="Oval 196">
              <a:extLst>
                <a:ext uri="{FF2B5EF4-FFF2-40B4-BE49-F238E27FC236}">
                  <a16:creationId xmlns:a16="http://schemas.microsoft.com/office/drawing/2014/main" id="{A5517343-9E15-1D0B-D9BC-8EE959659206}"/>
                </a:ext>
              </a:extLst>
            </p:cNvPr>
            <p:cNvSpPr>
              <a:spLocks noChangeArrowheads="1"/>
            </p:cNvSpPr>
            <p:nvPr/>
          </p:nvSpPr>
          <p:spPr bwMode="auto">
            <a:xfrm>
              <a:off x="5846" y="3011"/>
              <a:ext cx="35"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4" name="Oval 197">
              <a:extLst>
                <a:ext uri="{FF2B5EF4-FFF2-40B4-BE49-F238E27FC236}">
                  <a16:creationId xmlns:a16="http://schemas.microsoft.com/office/drawing/2014/main" id="{6C6D28C8-5C04-31D1-C7D2-821E71D8FFC0}"/>
                </a:ext>
              </a:extLst>
            </p:cNvPr>
            <p:cNvSpPr>
              <a:spLocks noChangeArrowheads="1"/>
            </p:cNvSpPr>
            <p:nvPr/>
          </p:nvSpPr>
          <p:spPr bwMode="auto">
            <a:xfrm>
              <a:off x="5769" y="306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5" name="Oval 198">
              <a:extLst>
                <a:ext uri="{FF2B5EF4-FFF2-40B4-BE49-F238E27FC236}">
                  <a16:creationId xmlns:a16="http://schemas.microsoft.com/office/drawing/2014/main" id="{DB21C5BB-793A-9A34-CE25-07BF8FE8A1D9}"/>
                </a:ext>
              </a:extLst>
            </p:cNvPr>
            <p:cNvSpPr>
              <a:spLocks noChangeArrowheads="1"/>
            </p:cNvSpPr>
            <p:nvPr/>
          </p:nvSpPr>
          <p:spPr bwMode="auto">
            <a:xfrm>
              <a:off x="5683" y="3109"/>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6" name="Oval 199">
              <a:extLst>
                <a:ext uri="{FF2B5EF4-FFF2-40B4-BE49-F238E27FC236}">
                  <a16:creationId xmlns:a16="http://schemas.microsoft.com/office/drawing/2014/main" id="{48486CA6-DF6D-CAA6-9B0D-E671F1408027}"/>
                </a:ext>
              </a:extLst>
            </p:cNvPr>
            <p:cNvSpPr>
              <a:spLocks noChangeArrowheads="1"/>
            </p:cNvSpPr>
            <p:nvPr/>
          </p:nvSpPr>
          <p:spPr bwMode="auto">
            <a:xfrm>
              <a:off x="5598" y="3144"/>
              <a:ext cx="32"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7" name="Oval 200">
              <a:extLst>
                <a:ext uri="{FF2B5EF4-FFF2-40B4-BE49-F238E27FC236}">
                  <a16:creationId xmlns:a16="http://schemas.microsoft.com/office/drawing/2014/main" id="{327C51F3-7D1F-219F-F4BC-A33E6FBD5DB2}"/>
                </a:ext>
              </a:extLst>
            </p:cNvPr>
            <p:cNvSpPr>
              <a:spLocks noChangeArrowheads="1"/>
            </p:cNvSpPr>
            <p:nvPr/>
          </p:nvSpPr>
          <p:spPr bwMode="auto">
            <a:xfrm>
              <a:off x="5512" y="3176"/>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8" name="Oval 201">
              <a:extLst>
                <a:ext uri="{FF2B5EF4-FFF2-40B4-BE49-F238E27FC236}">
                  <a16:creationId xmlns:a16="http://schemas.microsoft.com/office/drawing/2014/main" id="{219FEC36-B561-7A66-1F56-906812BE3E1C}"/>
                </a:ext>
              </a:extLst>
            </p:cNvPr>
            <p:cNvSpPr>
              <a:spLocks noChangeArrowheads="1"/>
            </p:cNvSpPr>
            <p:nvPr/>
          </p:nvSpPr>
          <p:spPr bwMode="auto">
            <a:xfrm>
              <a:off x="5403" y="3182"/>
              <a:ext cx="59"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19" name="Oval 202">
              <a:extLst>
                <a:ext uri="{FF2B5EF4-FFF2-40B4-BE49-F238E27FC236}">
                  <a16:creationId xmlns:a16="http://schemas.microsoft.com/office/drawing/2014/main" id="{D4114EB0-3D86-7A2E-FBF7-B4A0C96BAB6C}"/>
                </a:ext>
              </a:extLst>
            </p:cNvPr>
            <p:cNvSpPr>
              <a:spLocks noChangeArrowheads="1"/>
            </p:cNvSpPr>
            <p:nvPr/>
          </p:nvSpPr>
          <p:spPr bwMode="auto">
            <a:xfrm>
              <a:off x="5318" y="3200"/>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20" name="Oval 203">
              <a:extLst>
                <a:ext uri="{FF2B5EF4-FFF2-40B4-BE49-F238E27FC236}">
                  <a16:creationId xmlns:a16="http://schemas.microsoft.com/office/drawing/2014/main" id="{5EE4F14F-4DDA-6C26-68F3-7962D99B6964}"/>
                </a:ext>
              </a:extLst>
            </p:cNvPr>
            <p:cNvSpPr>
              <a:spLocks noChangeArrowheads="1"/>
            </p:cNvSpPr>
            <p:nvPr/>
          </p:nvSpPr>
          <p:spPr bwMode="auto">
            <a:xfrm>
              <a:off x="5229" y="3209"/>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21" name="Oval 204">
              <a:extLst>
                <a:ext uri="{FF2B5EF4-FFF2-40B4-BE49-F238E27FC236}">
                  <a16:creationId xmlns:a16="http://schemas.microsoft.com/office/drawing/2014/main" id="{9F204C51-B088-6920-32FF-588ED615CD76}"/>
                </a:ext>
              </a:extLst>
            </p:cNvPr>
            <p:cNvSpPr>
              <a:spLocks noChangeArrowheads="1"/>
            </p:cNvSpPr>
            <p:nvPr/>
          </p:nvSpPr>
          <p:spPr bwMode="auto">
            <a:xfrm>
              <a:off x="5132" y="3200"/>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53" name="Group 406">
            <a:extLst>
              <a:ext uri="{FF2B5EF4-FFF2-40B4-BE49-F238E27FC236}">
                <a16:creationId xmlns:a16="http://schemas.microsoft.com/office/drawing/2014/main" id="{B2BB3D6C-6F9C-2DDE-A426-C69CB7305BD1}"/>
              </a:ext>
            </a:extLst>
          </p:cNvPr>
          <p:cNvGrpSpPr>
            <a:grpSpLocks/>
          </p:cNvGrpSpPr>
          <p:nvPr/>
        </p:nvGrpSpPr>
        <p:grpSpPr bwMode="auto">
          <a:xfrm>
            <a:off x="4734651" y="2470347"/>
            <a:ext cx="2565548" cy="2571596"/>
            <a:chOff x="3970" y="873"/>
            <a:chExt cx="2545" cy="2551"/>
          </a:xfrm>
          <a:solidFill>
            <a:srgbClr val="5793FF">
              <a:alpha val="25000"/>
            </a:srgbClr>
          </a:solidFill>
        </p:grpSpPr>
        <p:sp>
          <p:nvSpPr>
            <p:cNvPr id="422" name="Oval 206">
              <a:extLst>
                <a:ext uri="{FF2B5EF4-FFF2-40B4-BE49-F238E27FC236}">
                  <a16:creationId xmlns:a16="http://schemas.microsoft.com/office/drawing/2014/main" id="{714E3FD4-651D-A5D1-228C-F14864872925}"/>
                </a:ext>
              </a:extLst>
            </p:cNvPr>
            <p:cNvSpPr>
              <a:spLocks noChangeArrowheads="1"/>
            </p:cNvSpPr>
            <p:nvPr/>
          </p:nvSpPr>
          <p:spPr bwMode="auto">
            <a:xfrm>
              <a:off x="5037" y="3188"/>
              <a:ext cx="42"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3" name="Oval 207">
              <a:extLst>
                <a:ext uri="{FF2B5EF4-FFF2-40B4-BE49-F238E27FC236}">
                  <a16:creationId xmlns:a16="http://schemas.microsoft.com/office/drawing/2014/main" id="{99BF2B46-3C63-19CD-E41B-F73122A51F03}"/>
                </a:ext>
              </a:extLst>
            </p:cNvPr>
            <p:cNvSpPr>
              <a:spLocks noChangeArrowheads="1"/>
            </p:cNvSpPr>
            <p:nvPr/>
          </p:nvSpPr>
          <p:spPr bwMode="auto">
            <a:xfrm>
              <a:off x="4952" y="3173"/>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4" name="Oval 208">
              <a:extLst>
                <a:ext uri="{FF2B5EF4-FFF2-40B4-BE49-F238E27FC236}">
                  <a16:creationId xmlns:a16="http://schemas.microsoft.com/office/drawing/2014/main" id="{B608BEE3-EA9D-C3C9-4C3B-5C5CD2815ECC}"/>
                </a:ext>
              </a:extLst>
            </p:cNvPr>
            <p:cNvSpPr>
              <a:spLocks noChangeArrowheads="1"/>
            </p:cNvSpPr>
            <p:nvPr/>
          </p:nvSpPr>
          <p:spPr bwMode="auto">
            <a:xfrm>
              <a:off x="4863" y="3147"/>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5" name="Oval 209">
              <a:extLst>
                <a:ext uri="{FF2B5EF4-FFF2-40B4-BE49-F238E27FC236}">
                  <a16:creationId xmlns:a16="http://schemas.microsoft.com/office/drawing/2014/main" id="{AE52A501-DB87-E4E4-CD0D-52B3F086B2B8}"/>
                </a:ext>
              </a:extLst>
            </p:cNvPr>
            <p:cNvSpPr>
              <a:spLocks noChangeArrowheads="1"/>
            </p:cNvSpPr>
            <p:nvPr/>
          </p:nvSpPr>
          <p:spPr bwMode="auto">
            <a:xfrm>
              <a:off x="4775" y="3111"/>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6" name="Oval 210">
              <a:extLst>
                <a:ext uri="{FF2B5EF4-FFF2-40B4-BE49-F238E27FC236}">
                  <a16:creationId xmlns:a16="http://schemas.microsoft.com/office/drawing/2014/main" id="{E9D53D93-8AC8-2712-BB8A-E080A5977F52}"/>
                </a:ext>
              </a:extLst>
            </p:cNvPr>
            <p:cNvSpPr>
              <a:spLocks noChangeArrowheads="1"/>
            </p:cNvSpPr>
            <p:nvPr/>
          </p:nvSpPr>
          <p:spPr bwMode="auto">
            <a:xfrm>
              <a:off x="4692" y="3067"/>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7" name="Oval 211">
              <a:extLst>
                <a:ext uri="{FF2B5EF4-FFF2-40B4-BE49-F238E27FC236}">
                  <a16:creationId xmlns:a16="http://schemas.microsoft.com/office/drawing/2014/main" id="{B00148B6-B317-D655-F5A7-07FB9011C86B}"/>
                </a:ext>
              </a:extLst>
            </p:cNvPr>
            <p:cNvSpPr>
              <a:spLocks noChangeArrowheads="1"/>
            </p:cNvSpPr>
            <p:nvPr/>
          </p:nvSpPr>
          <p:spPr bwMode="auto">
            <a:xfrm>
              <a:off x="4598" y="3002"/>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8" name="Oval 212">
              <a:extLst>
                <a:ext uri="{FF2B5EF4-FFF2-40B4-BE49-F238E27FC236}">
                  <a16:creationId xmlns:a16="http://schemas.microsoft.com/office/drawing/2014/main" id="{22D878C3-1BDF-EE59-BD10-15EC3DEE3153}"/>
                </a:ext>
              </a:extLst>
            </p:cNvPr>
            <p:cNvSpPr>
              <a:spLocks noChangeArrowheads="1"/>
            </p:cNvSpPr>
            <p:nvPr/>
          </p:nvSpPr>
          <p:spPr bwMode="auto">
            <a:xfrm>
              <a:off x="4527" y="2946"/>
              <a:ext cx="53"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9" name="Oval 213">
              <a:extLst>
                <a:ext uri="{FF2B5EF4-FFF2-40B4-BE49-F238E27FC236}">
                  <a16:creationId xmlns:a16="http://schemas.microsoft.com/office/drawing/2014/main" id="{94E0FE2B-46BB-1B66-6927-483AFDEE2852}"/>
                </a:ext>
              </a:extLst>
            </p:cNvPr>
            <p:cNvSpPr>
              <a:spLocks noChangeArrowheads="1"/>
            </p:cNvSpPr>
            <p:nvPr/>
          </p:nvSpPr>
          <p:spPr bwMode="auto">
            <a:xfrm>
              <a:off x="4468" y="2896"/>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0" name="Oval 214">
              <a:extLst>
                <a:ext uri="{FF2B5EF4-FFF2-40B4-BE49-F238E27FC236}">
                  <a16:creationId xmlns:a16="http://schemas.microsoft.com/office/drawing/2014/main" id="{5EDAB5C4-74F9-F46C-5186-21E65F09AFB7}"/>
                </a:ext>
              </a:extLst>
            </p:cNvPr>
            <p:cNvSpPr>
              <a:spLocks noChangeArrowheads="1"/>
            </p:cNvSpPr>
            <p:nvPr/>
          </p:nvSpPr>
          <p:spPr bwMode="auto">
            <a:xfrm>
              <a:off x="4406" y="2825"/>
              <a:ext cx="30"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1" name="Oval 215">
              <a:extLst>
                <a:ext uri="{FF2B5EF4-FFF2-40B4-BE49-F238E27FC236}">
                  <a16:creationId xmlns:a16="http://schemas.microsoft.com/office/drawing/2014/main" id="{AE70D6AE-DB89-4C0A-EC1B-702EB0D5E50A}"/>
                </a:ext>
              </a:extLst>
            </p:cNvPr>
            <p:cNvSpPr>
              <a:spLocks noChangeArrowheads="1"/>
            </p:cNvSpPr>
            <p:nvPr/>
          </p:nvSpPr>
          <p:spPr bwMode="auto">
            <a:xfrm>
              <a:off x="4347" y="2752"/>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2" name="Oval 216">
              <a:extLst>
                <a:ext uri="{FF2B5EF4-FFF2-40B4-BE49-F238E27FC236}">
                  <a16:creationId xmlns:a16="http://schemas.microsoft.com/office/drawing/2014/main" id="{F2B41E86-6B32-BFF0-34EA-AD40824415A3}"/>
                </a:ext>
              </a:extLst>
            </p:cNvPr>
            <p:cNvSpPr>
              <a:spLocks noChangeArrowheads="1"/>
            </p:cNvSpPr>
            <p:nvPr/>
          </p:nvSpPr>
          <p:spPr bwMode="auto">
            <a:xfrm>
              <a:off x="4300" y="2675"/>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3" name="Oval 217">
              <a:extLst>
                <a:ext uri="{FF2B5EF4-FFF2-40B4-BE49-F238E27FC236}">
                  <a16:creationId xmlns:a16="http://schemas.microsoft.com/office/drawing/2014/main" id="{4CD04702-86BD-8FC9-8725-37364C5518EB}"/>
                </a:ext>
              </a:extLst>
            </p:cNvPr>
            <p:cNvSpPr>
              <a:spLocks noChangeArrowheads="1"/>
            </p:cNvSpPr>
            <p:nvPr/>
          </p:nvSpPr>
          <p:spPr bwMode="auto">
            <a:xfrm>
              <a:off x="4253" y="2589"/>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4" name="Oval 218">
              <a:extLst>
                <a:ext uri="{FF2B5EF4-FFF2-40B4-BE49-F238E27FC236}">
                  <a16:creationId xmlns:a16="http://schemas.microsoft.com/office/drawing/2014/main" id="{EA66012E-A78B-65B4-7CAA-3C855B997918}"/>
                </a:ext>
              </a:extLst>
            </p:cNvPr>
            <p:cNvSpPr>
              <a:spLocks noChangeArrowheads="1"/>
            </p:cNvSpPr>
            <p:nvPr/>
          </p:nvSpPr>
          <p:spPr bwMode="auto">
            <a:xfrm>
              <a:off x="4220" y="2504"/>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5" name="Oval 219">
              <a:extLst>
                <a:ext uri="{FF2B5EF4-FFF2-40B4-BE49-F238E27FC236}">
                  <a16:creationId xmlns:a16="http://schemas.microsoft.com/office/drawing/2014/main" id="{570A5D26-E207-32C2-2361-9E9101CEAD0B}"/>
                </a:ext>
              </a:extLst>
            </p:cNvPr>
            <p:cNvSpPr>
              <a:spLocks noChangeArrowheads="1"/>
            </p:cNvSpPr>
            <p:nvPr/>
          </p:nvSpPr>
          <p:spPr bwMode="auto">
            <a:xfrm>
              <a:off x="4191" y="2412"/>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6" name="Oval 220">
              <a:extLst>
                <a:ext uri="{FF2B5EF4-FFF2-40B4-BE49-F238E27FC236}">
                  <a16:creationId xmlns:a16="http://schemas.microsoft.com/office/drawing/2014/main" id="{C2F4B6DB-E0BC-CD7B-4ECF-C73C992E7E74}"/>
                </a:ext>
              </a:extLst>
            </p:cNvPr>
            <p:cNvSpPr>
              <a:spLocks noChangeArrowheads="1"/>
            </p:cNvSpPr>
            <p:nvPr/>
          </p:nvSpPr>
          <p:spPr bwMode="auto">
            <a:xfrm>
              <a:off x="4173" y="2324"/>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7" name="Oval 221">
              <a:extLst>
                <a:ext uri="{FF2B5EF4-FFF2-40B4-BE49-F238E27FC236}">
                  <a16:creationId xmlns:a16="http://schemas.microsoft.com/office/drawing/2014/main" id="{7390F7E0-6501-39B6-4596-9D3B9B361607}"/>
                </a:ext>
              </a:extLst>
            </p:cNvPr>
            <p:cNvSpPr>
              <a:spLocks noChangeArrowheads="1"/>
            </p:cNvSpPr>
            <p:nvPr/>
          </p:nvSpPr>
          <p:spPr bwMode="auto">
            <a:xfrm>
              <a:off x="4141" y="2212"/>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8" name="Oval 222">
              <a:extLst>
                <a:ext uri="{FF2B5EF4-FFF2-40B4-BE49-F238E27FC236}">
                  <a16:creationId xmlns:a16="http://schemas.microsoft.com/office/drawing/2014/main" id="{EE5B1DE7-55FE-8149-1682-6479F201AF7E}"/>
                </a:ext>
              </a:extLst>
            </p:cNvPr>
            <p:cNvSpPr>
              <a:spLocks noChangeArrowheads="1"/>
            </p:cNvSpPr>
            <p:nvPr/>
          </p:nvSpPr>
          <p:spPr bwMode="auto">
            <a:xfrm>
              <a:off x="4138" y="2117"/>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39" name="Oval 223">
              <a:extLst>
                <a:ext uri="{FF2B5EF4-FFF2-40B4-BE49-F238E27FC236}">
                  <a16:creationId xmlns:a16="http://schemas.microsoft.com/office/drawing/2014/main" id="{F41CC02B-1AFB-4361-CC5C-3EBB3E370FE3}"/>
                </a:ext>
              </a:extLst>
            </p:cNvPr>
            <p:cNvSpPr>
              <a:spLocks noChangeArrowheads="1"/>
            </p:cNvSpPr>
            <p:nvPr/>
          </p:nvSpPr>
          <p:spPr bwMode="auto">
            <a:xfrm>
              <a:off x="4150" y="2032"/>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0" name="Oval 224">
              <a:extLst>
                <a:ext uri="{FF2B5EF4-FFF2-40B4-BE49-F238E27FC236}">
                  <a16:creationId xmlns:a16="http://schemas.microsoft.com/office/drawing/2014/main" id="{F0739EE8-9CFD-57CB-08A4-49330D3053DA}"/>
                </a:ext>
              </a:extLst>
            </p:cNvPr>
            <p:cNvSpPr>
              <a:spLocks noChangeArrowheads="1"/>
            </p:cNvSpPr>
            <p:nvPr/>
          </p:nvSpPr>
          <p:spPr bwMode="auto">
            <a:xfrm>
              <a:off x="4161" y="1938"/>
              <a:ext cx="48"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1" name="Oval 225">
              <a:extLst>
                <a:ext uri="{FF2B5EF4-FFF2-40B4-BE49-F238E27FC236}">
                  <a16:creationId xmlns:a16="http://schemas.microsoft.com/office/drawing/2014/main" id="{B4869037-0422-0AFD-134A-C6998EB1A17C}"/>
                </a:ext>
              </a:extLst>
            </p:cNvPr>
            <p:cNvSpPr>
              <a:spLocks noChangeArrowheads="1"/>
            </p:cNvSpPr>
            <p:nvPr/>
          </p:nvSpPr>
          <p:spPr bwMode="auto">
            <a:xfrm>
              <a:off x="4182" y="1849"/>
              <a:ext cx="47"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2" name="Oval 226">
              <a:extLst>
                <a:ext uri="{FF2B5EF4-FFF2-40B4-BE49-F238E27FC236}">
                  <a16:creationId xmlns:a16="http://schemas.microsoft.com/office/drawing/2014/main" id="{254C7884-B1E8-06B8-1009-B575CC0692AF}"/>
                </a:ext>
              </a:extLst>
            </p:cNvPr>
            <p:cNvSpPr>
              <a:spLocks noChangeArrowheads="1"/>
            </p:cNvSpPr>
            <p:nvPr/>
          </p:nvSpPr>
          <p:spPr bwMode="auto">
            <a:xfrm>
              <a:off x="4211" y="1761"/>
              <a:ext cx="45"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3" name="Oval 227">
              <a:extLst>
                <a:ext uri="{FF2B5EF4-FFF2-40B4-BE49-F238E27FC236}">
                  <a16:creationId xmlns:a16="http://schemas.microsoft.com/office/drawing/2014/main" id="{3AACA085-A1B3-3552-B5C3-0F58ADD62E2D}"/>
                </a:ext>
              </a:extLst>
            </p:cNvPr>
            <p:cNvSpPr>
              <a:spLocks noChangeArrowheads="1"/>
            </p:cNvSpPr>
            <p:nvPr/>
          </p:nvSpPr>
          <p:spPr bwMode="auto">
            <a:xfrm>
              <a:off x="4247" y="1669"/>
              <a:ext cx="47"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4" name="Oval 228">
              <a:extLst>
                <a:ext uri="{FF2B5EF4-FFF2-40B4-BE49-F238E27FC236}">
                  <a16:creationId xmlns:a16="http://schemas.microsoft.com/office/drawing/2014/main" id="{103ED3AD-AF63-EEF1-3E26-CE39535B5DFE}"/>
                </a:ext>
              </a:extLst>
            </p:cNvPr>
            <p:cNvSpPr>
              <a:spLocks noChangeArrowheads="1"/>
            </p:cNvSpPr>
            <p:nvPr/>
          </p:nvSpPr>
          <p:spPr bwMode="auto">
            <a:xfrm>
              <a:off x="4285" y="1581"/>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5" name="Oval 229">
              <a:extLst>
                <a:ext uri="{FF2B5EF4-FFF2-40B4-BE49-F238E27FC236}">
                  <a16:creationId xmlns:a16="http://schemas.microsoft.com/office/drawing/2014/main" id="{65C933EE-DF41-DFF2-923E-36ABA7EF5D24}"/>
                </a:ext>
              </a:extLst>
            </p:cNvPr>
            <p:cNvSpPr>
              <a:spLocks noChangeArrowheads="1"/>
            </p:cNvSpPr>
            <p:nvPr/>
          </p:nvSpPr>
          <p:spPr bwMode="auto">
            <a:xfrm>
              <a:off x="4332" y="1501"/>
              <a:ext cx="62"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6" name="Oval 230">
              <a:extLst>
                <a:ext uri="{FF2B5EF4-FFF2-40B4-BE49-F238E27FC236}">
                  <a16:creationId xmlns:a16="http://schemas.microsoft.com/office/drawing/2014/main" id="{57DEFE26-A652-4C5A-F7DC-05FD81639988}"/>
                </a:ext>
              </a:extLst>
            </p:cNvPr>
            <p:cNvSpPr>
              <a:spLocks noChangeArrowheads="1"/>
            </p:cNvSpPr>
            <p:nvPr/>
          </p:nvSpPr>
          <p:spPr bwMode="auto">
            <a:xfrm>
              <a:off x="4394" y="1430"/>
              <a:ext cx="53"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7" name="Oval 231">
              <a:extLst>
                <a:ext uri="{FF2B5EF4-FFF2-40B4-BE49-F238E27FC236}">
                  <a16:creationId xmlns:a16="http://schemas.microsoft.com/office/drawing/2014/main" id="{4F0E3AD7-24B5-58E3-D98C-063EAB7CAD30}"/>
                </a:ext>
              </a:extLst>
            </p:cNvPr>
            <p:cNvSpPr>
              <a:spLocks noChangeArrowheads="1"/>
            </p:cNvSpPr>
            <p:nvPr/>
          </p:nvSpPr>
          <p:spPr bwMode="auto">
            <a:xfrm>
              <a:off x="4453" y="1356"/>
              <a:ext cx="62"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8" name="Oval 232">
              <a:extLst>
                <a:ext uri="{FF2B5EF4-FFF2-40B4-BE49-F238E27FC236}">
                  <a16:creationId xmlns:a16="http://schemas.microsoft.com/office/drawing/2014/main" id="{1D3E0B08-576C-7F05-4F66-C6D44F458768}"/>
                </a:ext>
              </a:extLst>
            </p:cNvPr>
            <p:cNvSpPr>
              <a:spLocks noChangeArrowheads="1"/>
            </p:cNvSpPr>
            <p:nvPr/>
          </p:nvSpPr>
          <p:spPr bwMode="auto">
            <a:xfrm>
              <a:off x="4521" y="1294"/>
              <a:ext cx="65"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49" name="Oval 233">
              <a:extLst>
                <a:ext uri="{FF2B5EF4-FFF2-40B4-BE49-F238E27FC236}">
                  <a16:creationId xmlns:a16="http://schemas.microsoft.com/office/drawing/2014/main" id="{AFA11AF2-D39E-7EAA-C260-C5D3461E3185}"/>
                </a:ext>
              </a:extLst>
            </p:cNvPr>
            <p:cNvSpPr>
              <a:spLocks noChangeArrowheads="1"/>
            </p:cNvSpPr>
            <p:nvPr/>
          </p:nvSpPr>
          <p:spPr bwMode="auto">
            <a:xfrm>
              <a:off x="4604" y="1241"/>
              <a:ext cx="50"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0" name="Oval 234">
              <a:extLst>
                <a:ext uri="{FF2B5EF4-FFF2-40B4-BE49-F238E27FC236}">
                  <a16:creationId xmlns:a16="http://schemas.microsoft.com/office/drawing/2014/main" id="{0DB4AD1C-A0F2-DCF0-517E-1ABE33A38A2A}"/>
                </a:ext>
              </a:extLst>
            </p:cNvPr>
            <p:cNvSpPr>
              <a:spLocks noChangeArrowheads="1"/>
            </p:cNvSpPr>
            <p:nvPr/>
          </p:nvSpPr>
          <p:spPr bwMode="auto">
            <a:xfrm>
              <a:off x="4680" y="1188"/>
              <a:ext cx="57"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1" name="Oval 235">
              <a:extLst>
                <a:ext uri="{FF2B5EF4-FFF2-40B4-BE49-F238E27FC236}">
                  <a16:creationId xmlns:a16="http://schemas.microsoft.com/office/drawing/2014/main" id="{660F5FFD-CBCD-440C-9F8C-3B76CA067FC5}"/>
                </a:ext>
              </a:extLst>
            </p:cNvPr>
            <p:cNvSpPr>
              <a:spLocks noChangeArrowheads="1"/>
            </p:cNvSpPr>
            <p:nvPr/>
          </p:nvSpPr>
          <p:spPr bwMode="auto">
            <a:xfrm>
              <a:off x="4760" y="1144"/>
              <a:ext cx="62"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2" name="Oval 236">
              <a:extLst>
                <a:ext uri="{FF2B5EF4-FFF2-40B4-BE49-F238E27FC236}">
                  <a16:creationId xmlns:a16="http://schemas.microsoft.com/office/drawing/2014/main" id="{4319F8C4-44BF-D836-B9BE-41D959440723}"/>
                </a:ext>
              </a:extLst>
            </p:cNvPr>
            <p:cNvSpPr>
              <a:spLocks noChangeArrowheads="1"/>
            </p:cNvSpPr>
            <p:nvPr/>
          </p:nvSpPr>
          <p:spPr bwMode="auto">
            <a:xfrm>
              <a:off x="4849" y="110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3" name="Oval 237">
              <a:extLst>
                <a:ext uri="{FF2B5EF4-FFF2-40B4-BE49-F238E27FC236}">
                  <a16:creationId xmlns:a16="http://schemas.microsoft.com/office/drawing/2014/main" id="{439BEBC0-F578-6DBB-AAAB-B1B38F778F3B}"/>
                </a:ext>
              </a:extLst>
            </p:cNvPr>
            <p:cNvSpPr>
              <a:spLocks noChangeArrowheads="1"/>
            </p:cNvSpPr>
            <p:nvPr/>
          </p:nvSpPr>
          <p:spPr bwMode="auto">
            <a:xfrm>
              <a:off x="4937" y="1082"/>
              <a:ext cx="59"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4" name="Oval 238">
              <a:extLst>
                <a:ext uri="{FF2B5EF4-FFF2-40B4-BE49-F238E27FC236}">
                  <a16:creationId xmlns:a16="http://schemas.microsoft.com/office/drawing/2014/main" id="{CE37AF4D-3692-E0A1-8430-94E8B6B382A3}"/>
                </a:ext>
              </a:extLst>
            </p:cNvPr>
            <p:cNvSpPr>
              <a:spLocks noChangeArrowheads="1"/>
            </p:cNvSpPr>
            <p:nvPr/>
          </p:nvSpPr>
          <p:spPr bwMode="auto">
            <a:xfrm>
              <a:off x="5029" y="1059"/>
              <a:ext cx="61" cy="6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5" name="Oval 239">
              <a:extLst>
                <a:ext uri="{FF2B5EF4-FFF2-40B4-BE49-F238E27FC236}">
                  <a16:creationId xmlns:a16="http://schemas.microsoft.com/office/drawing/2014/main" id="{364AC0E4-8738-2B38-14F0-A8AF5040B30C}"/>
                </a:ext>
              </a:extLst>
            </p:cNvPr>
            <p:cNvSpPr>
              <a:spLocks noChangeArrowheads="1"/>
            </p:cNvSpPr>
            <p:nvPr/>
          </p:nvSpPr>
          <p:spPr bwMode="auto">
            <a:xfrm>
              <a:off x="5126" y="1050"/>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6" name="Oval 240">
              <a:extLst>
                <a:ext uri="{FF2B5EF4-FFF2-40B4-BE49-F238E27FC236}">
                  <a16:creationId xmlns:a16="http://schemas.microsoft.com/office/drawing/2014/main" id="{335AD0E5-80A5-5D05-E6DD-5520E5A34AD5}"/>
                </a:ext>
              </a:extLst>
            </p:cNvPr>
            <p:cNvSpPr>
              <a:spLocks noChangeArrowheads="1"/>
            </p:cNvSpPr>
            <p:nvPr/>
          </p:nvSpPr>
          <p:spPr bwMode="auto">
            <a:xfrm>
              <a:off x="5214" y="1041"/>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7" name="Oval 241">
              <a:extLst>
                <a:ext uri="{FF2B5EF4-FFF2-40B4-BE49-F238E27FC236}">
                  <a16:creationId xmlns:a16="http://schemas.microsoft.com/office/drawing/2014/main" id="{DBC8783F-DE11-776B-ED73-15C52498AE96}"/>
                </a:ext>
              </a:extLst>
            </p:cNvPr>
            <p:cNvSpPr>
              <a:spLocks noChangeArrowheads="1"/>
            </p:cNvSpPr>
            <p:nvPr/>
          </p:nvSpPr>
          <p:spPr bwMode="auto">
            <a:xfrm>
              <a:off x="5309" y="1044"/>
              <a:ext cx="62"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8" name="Oval 242">
              <a:extLst>
                <a:ext uri="{FF2B5EF4-FFF2-40B4-BE49-F238E27FC236}">
                  <a16:creationId xmlns:a16="http://schemas.microsoft.com/office/drawing/2014/main" id="{1FBFAF66-EBFF-7029-D73A-F576DA8D9A47}"/>
                </a:ext>
              </a:extLst>
            </p:cNvPr>
            <p:cNvSpPr>
              <a:spLocks noChangeArrowheads="1"/>
            </p:cNvSpPr>
            <p:nvPr/>
          </p:nvSpPr>
          <p:spPr bwMode="auto">
            <a:xfrm>
              <a:off x="5403" y="1059"/>
              <a:ext cx="62" cy="6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59" name="Oval 243">
              <a:extLst>
                <a:ext uri="{FF2B5EF4-FFF2-40B4-BE49-F238E27FC236}">
                  <a16:creationId xmlns:a16="http://schemas.microsoft.com/office/drawing/2014/main" id="{3A00E212-0235-7780-5E7F-870618AEE019}"/>
                </a:ext>
              </a:extLst>
            </p:cNvPr>
            <p:cNvSpPr>
              <a:spLocks noChangeArrowheads="1"/>
            </p:cNvSpPr>
            <p:nvPr/>
          </p:nvSpPr>
          <p:spPr bwMode="auto">
            <a:xfrm>
              <a:off x="5500" y="1085"/>
              <a:ext cx="51"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0" name="Oval 244">
              <a:extLst>
                <a:ext uri="{FF2B5EF4-FFF2-40B4-BE49-F238E27FC236}">
                  <a16:creationId xmlns:a16="http://schemas.microsoft.com/office/drawing/2014/main" id="{2F13AB22-501A-3AF1-A677-1C5A5E7DEABE}"/>
                </a:ext>
              </a:extLst>
            </p:cNvPr>
            <p:cNvSpPr>
              <a:spLocks noChangeArrowheads="1"/>
            </p:cNvSpPr>
            <p:nvPr/>
          </p:nvSpPr>
          <p:spPr bwMode="auto">
            <a:xfrm>
              <a:off x="5604" y="1129"/>
              <a:ext cx="20"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1" name="Oval 245">
              <a:extLst>
                <a:ext uri="{FF2B5EF4-FFF2-40B4-BE49-F238E27FC236}">
                  <a16:creationId xmlns:a16="http://schemas.microsoft.com/office/drawing/2014/main" id="{A2C14241-A315-1A72-EF35-FB563CD2344E}"/>
                </a:ext>
              </a:extLst>
            </p:cNvPr>
            <p:cNvSpPr>
              <a:spLocks noChangeArrowheads="1"/>
            </p:cNvSpPr>
            <p:nvPr/>
          </p:nvSpPr>
          <p:spPr bwMode="auto">
            <a:xfrm>
              <a:off x="5675" y="1147"/>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2" name="Oval 246">
              <a:extLst>
                <a:ext uri="{FF2B5EF4-FFF2-40B4-BE49-F238E27FC236}">
                  <a16:creationId xmlns:a16="http://schemas.microsoft.com/office/drawing/2014/main" id="{6A87001B-F7B4-73F8-DEC1-73A774FBA830}"/>
                </a:ext>
              </a:extLst>
            </p:cNvPr>
            <p:cNvSpPr>
              <a:spLocks noChangeArrowheads="1"/>
            </p:cNvSpPr>
            <p:nvPr/>
          </p:nvSpPr>
          <p:spPr bwMode="auto">
            <a:xfrm>
              <a:off x="5751" y="1185"/>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3" name="Oval 247">
              <a:extLst>
                <a:ext uri="{FF2B5EF4-FFF2-40B4-BE49-F238E27FC236}">
                  <a16:creationId xmlns:a16="http://schemas.microsoft.com/office/drawing/2014/main" id="{C01A8419-1E84-CA52-95B8-FE14FCCD827F}"/>
                </a:ext>
              </a:extLst>
            </p:cNvPr>
            <p:cNvSpPr>
              <a:spLocks noChangeArrowheads="1"/>
            </p:cNvSpPr>
            <p:nvPr/>
          </p:nvSpPr>
          <p:spPr bwMode="auto">
            <a:xfrm>
              <a:off x="5828" y="1233"/>
              <a:ext cx="71" cy="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4" name="Oval 248">
              <a:extLst>
                <a:ext uri="{FF2B5EF4-FFF2-40B4-BE49-F238E27FC236}">
                  <a16:creationId xmlns:a16="http://schemas.microsoft.com/office/drawing/2014/main" id="{DF6FD320-E95D-44BA-B664-CB4E4C02EA0A}"/>
                </a:ext>
              </a:extLst>
            </p:cNvPr>
            <p:cNvSpPr>
              <a:spLocks noChangeArrowheads="1"/>
            </p:cNvSpPr>
            <p:nvPr/>
          </p:nvSpPr>
          <p:spPr bwMode="auto">
            <a:xfrm>
              <a:off x="5902" y="1289"/>
              <a:ext cx="70" cy="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5" name="Oval 249">
              <a:extLst>
                <a:ext uri="{FF2B5EF4-FFF2-40B4-BE49-F238E27FC236}">
                  <a16:creationId xmlns:a16="http://schemas.microsoft.com/office/drawing/2014/main" id="{FD5F4BE7-493F-806F-612D-F0D422FEA103}"/>
                </a:ext>
              </a:extLst>
            </p:cNvPr>
            <p:cNvSpPr>
              <a:spLocks noChangeArrowheads="1"/>
            </p:cNvSpPr>
            <p:nvPr/>
          </p:nvSpPr>
          <p:spPr bwMode="auto">
            <a:xfrm>
              <a:off x="5978" y="1359"/>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6" name="Oval 250">
              <a:extLst>
                <a:ext uri="{FF2B5EF4-FFF2-40B4-BE49-F238E27FC236}">
                  <a16:creationId xmlns:a16="http://schemas.microsoft.com/office/drawing/2014/main" id="{A918E835-3B78-96E2-A7F9-BF8C009572A1}"/>
                </a:ext>
              </a:extLst>
            </p:cNvPr>
            <p:cNvSpPr>
              <a:spLocks noChangeArrowheads="1"/>
            </p:cNvSpPr>
            <p:nvPr/>
          </p:nvSpPr>
          <p:spPr bwMode="auto">
            <a:xfrm>
              <a:off x="6034" y="1421"/>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7" name="Oval 251">
              <a:extLst>
                <a:ext uri="{FF2B5EF4-FFF2-40B4-BE49-F238E27FC236}">
                  <a16:creationId xmlns:a16="http://schemas.microsoft.com/office/drawing/2014/main" id="{DC3AFF2F-AA65-F003-D552-0E8E49BDFEC3}"/>
                </a:ext>
              </a:extLst>
            </p:cNvPr>
            <p:cNvSpPr>
              <a:spLocks noChangeArrowheads="1"/>
            </p:cNvSpPr>
            <p:nvPr/>
          </p:nvSpPr>
          <p:spPr bwMode="auto">
            <a:xfrm>
              <a:off x="6099" y="1504"/>
              <a:ext cx="59"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8" name="Oval 252">
              <a:extLst>
                <a:ext uri="{FF2B5EF4-FFF2-40B4-BE49-F238E27FC236}">
                  <a16:creationId xmlns:a16="http://schemas.microsoft.com/office/drawing/2014/main" id="{28B4E90A-DAC5-F6B3-906C-BAFE444C4022}"/>
                </a:ext>
              </a:extLst>
            </p:cNvPr>
            <p:cNvSpPr>
              <a:spLocks noChangeArrowheads="1"/>
            </p:cNvSpPr>
            <p:nvPr/>
          </p:nvSpPr>
          <p:spPr bwMode="auto">
            <a:xfrm>
              <a:off x="6141" y="1572"/>
              <a:ext cx="76" cy="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69" name="Oval 253">
              <a:extLst>
                <a:ext uri="{FF2B5EF4-FFF2-40B4-BE49-F238E27FC236}">
                  <a16:creationId xmlns:a16="http://schemas.microsoft.com/office/drawing/2014/main" id="{F39F8DE4-872F-012C-3AAD-44407C960098}"/>
                </a:ext>
              </a:extLst>
            </p:cNvPr>
            <p:cNvSpPr>
              <a:spLocks noChangeArrowheads="1"/>
            </p:cNvSpPr>
            <p:nvPr/>
          </p:nvSpPr>
          <p:spPr bwMode="auto">
            <a:xfrm>
              <a:off x="6185" y="1657"/>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0" name="Oval 254">
              <a:extLst>
                <a:ext uri="{FF2B5EF4-FFF2-40B4-BE49-F238E27FC236}">
                  <a16:creationId xmlns:a16="http://schemas.microsoft.com/office/drawing/2014/main" id="{B0B6638D-AF90-560E-4C9A-C5AF9754811C}"/>
                </a:ext>
              </a:extLst>
            </p:cNvPr>
            <p:cNvSpPr>
              <a:spLocks noChangeArrowheads="1"/>
            </p:cNvSpPr>
            <p:nvPr/>
          </p:nvSpPr>
          <p:spPr bwMode="auto">
            <a:xfrm>
              <a:off x="6220" y="1743"/>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1" name="Oval 255">
              <a:extLst>
                <a:ext uri="{FF2B5EF4-FFF2-40B4-BE49-F238E27FC236}">
                  <a16:creationId xmlns:a16="http://schemas.microsoft.com/office/drawing/2014/main" id="{91790356-0E8D-F272-9144-155BC6F591F3}"/>
                </a:ext>
              </a:extLst>
            </p:cNvPr>
            <p:cNvSpPr>
              <a:spLocks noChangeArrowheads="1"/>
            </p:cNvSpPr>
            <p:nvPr/>
          </p:nvSpPr>
          <p:spPr bwMode="auto">
            <a:xfrm>
              <a:off x="6256" y="1840"/>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2" name="Oval 256">
              <a:extLst>
                <a:ext uri="{FF2B5EF4-FFF2-40B4-BE49-F238E27FC236}">
                  <a16:creationId xmlns:a16="http://schemas.microsoft.com/office/drawing/2014/main" id="{7A401839-6BEF-C2EC-93BA-865729CEA560}"/>
                </a:ext>
              </a:extLst>
            </p:cNvPr>
            <p:cNvSpPr>
              <a:spLocks noChangeArrowheads="1"/>
            </p:cNvSpPr>
            <p:nvPr/>
          </p:nvSpPr>
          <p:spPr bwMode="auto">
            <a:xfrm>
              <a:off x="6288" y="1946"/>
              <a:ext cx="35"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3" name="Oval 257">
              <a:extLst>
                <a:ext uri="{FF2B5EF4-FFF2-40B4-BE49-F238E27FC236}">
                  <a16:creationId xmlns:a16="http://schemas.microsoft.com/office/drawing/2014/main" id="{4D7C0A68-BBE6-BCD1-F554-87FB37FF6A94}"/>
                </a:ext>
              </a:extLst>
            </p:cNvPr>
            <p:cNvSpPr>
              <a:spLocks noChangeArrowheads="1"/>
            </p:cNvSpPr>
            <p:nvPr/>
          </p:nvSpPr>
          <p:spPr bwMode="auto">
            <a:xfrm>
              <a:off x="6288" y="202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4" name="Oval 258">
              <a:extLst>
                <a:ext uri="{FF2B5EF4-FFF2-40B4-BE49-F238E27FC236}">
                  <a16:creationId xmlns:a16="http://schemas.microsoft.com/office/drawing/2014/main" id="{1591D931-2679-F4E4-6BA4-ACB8413C7283}"/>
                </a:ext>
              </a:extLst>
            </p:cNvPr>
            <p:cNvSpPr>
              <a:spLocks noChangeArrowheads="1"/>
            </p:cNvSpPr>
            <p:nvPr/>
          </p:nvSpPr>
          <p:spPr bwMode="auto">
            <a:xfrm>
              <a:off x="6394" y="2132"/>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5" name="Oval 259">
              <a:extLst>
                <a:ext uri="{FF2B5EF4-FFF2-40B4-BE49-F238E27FC236}">
                  <a16:creationId xmlns:a16="http://schemas.microsoft.com/office/drawing/2014/main" id="{C6087324-C223-F8A4-8815-63C76EEFCD92}"/>
                </a:ext>
              </a:extLst>
            </p:cNvPr>
            <p:cNvSpPr>
              <a:spLocks noChangeArrowheads="1"/>
            </p:cNvSpPr>
            <p:nvPr/>
          </p:nvSpPr>
          <p:spPr bwMode="auto">
            <a:xfrm>
              <a:off x="6391" y="2227"/>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6" name="Oval 260">
              <a:extLst>
                <a:ext uri="{FF2B5EF4-FFF2-40B4-BE49-F238E27FC236}">
                  <a16:creationId xmlns:a16="http://schemas.microsoft.com/office/drawing/2014/main" id="{DAA1DB0D-6D21-8FF6-D219-67520D2F02F0}"/>
                </a:ext>
              </a:extLst>
            </p:cNvPr>
            <p:cNvSpPr>
              <a:spLocks noChangeArrowheads="1"/>
            </p:cNvSpPr>
            <p:nvPr/>
          </p:nvSpPr>
          <p:spPr bwMode="auto">
            <a:xfrm>
              <a:off x="6382" y="2321"/>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7" name="Oval 261">
              <a:extLst>
                <a:ext uri="{FF2B5EF4-FFF2-40B4-BE49-F238E27FC236}">
                  <a16:creationId xmlns:a16="http://schemas.microsoft.com/office/drawing/2014/main" id="{DCE3CAD0-D385-797F-DE69-67FAD8DFFBE2}"/>
                </a:ext>
              </a:extLst>
            </p:cNvPr>
            <p:cNvSpPr>
              <a:spLocks noChangeArrowheads="1"/>
            </p:cNvSpPr>
            <p:nvPr/>
          </p:nvSpPr>
          <p:spPr bwMode="auto">
            <a:xfrm>
              <a:off x="6365" y="2415"/>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8" name="Oval 262">
              <a:extLst>
                <a:ext uri="{FF2B5EF4-FFF2-40B4-BE49-F238E27FC236}">
                  <a16:creationId xmlns:a16="http://schemas.microsoft.com/office/drawing/2014/main" id="{9D9A6B57-2103-A1BF-9EA3-05E84A207C59}"/>
                </a:ext>
              </a:extLst>
            </p:cNvPr>
            <p:cNvSpPr>
              <a:spLocks noChangeArrowheads="1"/>
            </p:cNvSpPr>
            <p:nvPr/>
          </p:nvSpPr>
          <p:spPr bwMode="auto">
            <a:xfrm>
              <a:off x="6338" y="2504"/>
              <a:ext cx="27"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79" name="Oval 263">
              <a:extLst>
                <a:ext uri="{FF2B5EF4-FFF2-40B4-BE49-F238E27FC236}">
                  <a16:creationId xmlns:a16="http://schemas.microsoft.com/office/drawing/2014/main" id="{8F1D93C5-6C0E-521C-77E0-B3E52217039B}"/>
                </a:ext>
              </a:extLst>
            </p:cNvPr>
            <p:cNvSpPr>
              <a:spLocks noChangeArrowheads="1"/>
            </p:cNvSpPr>
            <p:nvPr/>
          </p:nvSpPr>
          <p:spPr bwMode="auto">
            <a:xfrm>
              <a:off x="6303" y="2589"/>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0" name="Oval 264">
              <a:extLst>
                <a:ext uri="{FF2B5EF4-FFF2-40B4-BE49-F238E27FC236}">
                  <a16:creationId xmlns:a16="http://schemas.microsoft.com/office/drawing/2014/main" id="{D5C23371-6327-B245-84A3-D81E623E3689}"/>
                </a:ext>
              </a:extLst>
            </p:cNvPr>
            <p:cNvSpPr>
              <a:spLocks noChangeArrowheads="1"/>
            </p:cNvSpPr>
            <p:nvPr/>
          </p:nvSpPr>
          <p:spPr bwMode="auto">
            <a:xfrm>
              <a:off x="6267" y="2681"/>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1" name="Oval 265">
              <a:extLst>
                <a:ext uri="{FF2B5EF4-FFF2-40B4-BE49-F238E27FC236}">
                  <a16:creationId xmlns:a16="http://schemas.microsoft.com/office/drawing/2014/main" id="{27D32C7D-0191-2FED-5D70-9249A13942AC}"/>
                </a:ext>
              </a:extLst>
            </p:cNvPr>
            <p:cNvSpPr>
              <a:spLocks noChangeArrowheads="1"/>
            </p:cNvSpPr>
            <p:nvPr/>
          </p:nvSpPr>
          <p:spPr bwMode="auto">
            <a:xfrm>
              <a:off x="6217" y="2760"/>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2" name="Oval 266">
              <a:extLst>
                <a:ext uri="{FF2B5EF4-FFF2-40B4-BE49-F238E27FC236}">
                  <a16:creationId xmlns:a16="http://schemas.microsoft.com/office/drawing/2014/main" id="{048AEFAD-92E4-20B9-6F9C-2830A8623127}"/>
                </a:ext>
              </a:extLst>
            </p:cNvPr>
            <p:cNvSpPr>
              <a:spLocks noChangeArrowheads="1"/>
            </p:cNvSpPr>
            <p:nvPr/>
          </p:nvSpPr>
          <p:spPr bwMode="auto">
            <a:xfrm>
              <a:off x="6164" y="2837"/>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3" name="Oval 267">
              <a:extLst>
                <a:ext uri="{FF2B5EF4-FFF2-40B4-BE49-F238E27FC236}">
                  <a16:creationId xmlns:a16="http://schemas.microsoft.com/office/drawing/2014/main" id="{018845B3-B7A6-67B4-FE0F-C279524C9982}"/>
                </a:ext>
              </a:extLst>
            </p:cNvPr>
            <p:cNvSpPr>
              <a:spLocks noChangeArrowheads="1"/>
            </p:cNvSpPr>
            <p:nvPr/>
          </p:nvSpPr>
          <p:spPr bwMode="auto">
            <a:xfrm>
              <a:off x="6105" y="2911"/>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4" name="Oval 268">
              <a:extLst>
                <a:ext uri="{FF2B5EF4-FFF2-40B4-BE49-F238E27FC236}">
                  <a16:creationId xmlns:a16="http://schemas.microsoft.com/office/drawing/2014/main" id="{B1FAC1AE-2EC5-F76F-CBFD-870BF345DF3F}"/>
                </a:ext>
              </a:extLst>
            </p:cNvPr>
            <p:cNvSpPr>
              <a:spLocks noChangeArrowheads="1"/>
            </p:cNvSpPr>
            <p:nvPr/>
          </p:nvSpPr>
          <p:spPr bwMode="auto">
            <a:xfrm>
              <a:off x="6043" y="2979"/>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5" name="Oval 269">
              <a:extLst>
                <a:ext uri="{FF2B5EF4-FFF2-40B4-BE49-F238E27FC236}">
                  <a16:creationId xmlns:a16="http://schemas.microsoft.com/office/drawing/2014/main" id="{A0F3651D-9E67-8108-538B-98BCED105143}"/>
                </a:ext>
              </a:extLst>
            </p:cNvPr>
            <p:cNvSpPr>
              <a:spLocks noChangeArrowheads="1"/>
            </p:cNvSpPr>
            <p:nvPr/>
          </p:nvSpPr>
          <p:spPr bwMode="auto">
            <a:xfrm>
              <a:off x="5972" y="3041"/>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6" name="Oval 270">
              <a:extLst>
                <a:ext uri="{FF2B5EF4-FFF2-40B4-BE49-F238E27FC236}">
                  <a16:creationId xmlns:a16="http://schemas.microsoft.com/office/drawing/2014/main" id="{63E289B3-D090-F39A-F9BA-E5F41D5AFB7E}"/>
                </a:ext>
              </a:extLst>
            </p:cNvPr>
            <p:cNvSpPr>
              <a:spLocks noChangeArrowheads="1"/>
            </p:cNvSpPr>
            <p:nvPr/>
          </p:nvSpPr>
          <p:spPr bwMode="auto">
            <a:xfrm>
              <a:off x="5896" y="3097"/>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7" name="Oval 271">
              <a:extLst>
                <a:ext uri="{FF2B5EF4-FFF2-40B4-BE49-F238E27FC236}">
                  <a16:creationId xmlns:a16="http://schemas.microsoft.com/office/drawing/2014/main" id="{02BD50BB-ED71-3F84-2C9E-847357CA0008}"/>
                </a:ext>
              </a:extLst>
            </p:cNvPr>
            <p:cNvSpPr>
              <a:spLocks noChangeArrowheads="1"/>
            </p:cNvSpPr>
            <p:nvPr/>
          </p:nvSpPr>
          <p:spPr bwMode="auto">
            <a:xfrm>
              <a:off x="5816" y="3147"/>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8" name="Oval 272">
              <a:extLst>
                <a:ext uri="{FF2B5EF4-FFF2-40B4-BE49-F238E27FC236}">
                  <a16:creationId xmlns:a16="http://schemas.microsoft.com/office/drawing/2014/main" id="{F6FD934E-85F5-2552-8002-3E6470F20480}"/>
                </a:ext>
              </a:extLst>
            </p:cNvPr>
            <p:cNvSpPr>
              <a:spLocks noChangeArrowheads="1"/>
            </p:cNvSpPr>
            <p:nvPr/>
          </p:nvSpPr>
          <p:spPr bwMode="auto">
            <a:xfrm>
              <a:off x="5728" y="3185"/>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89" name="Oval 273">
              <a:extLst>
                <a:ext uri="{FF2B5EF4-FFF2-40B4-BE49-F238E27FC236}">
                  <a16:creationId xmlns:a16="http://schemas.microsoft.com/office/drawing/2014/main" id="{5C297827-9EC2-9D66-8D52-51C40DE579A2}"/>
                </a:ext>
              </a:extLst>
            </p:cNvPr>
            <p:cNvSpPr>
              <a:spLocks noChangeArrowheads="1"/>
            </p:cNvSpPr>
            <p:nvPr/>
          </p:nvSpPr>
          <p:spPr bwMode="auto">
            <a:xfrm>
              <a:off x="5645" y="3224"/>
              <a:ext cx="30"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0" name="Oval 274">
              <a:extLst>
                <a:ext uri="{FF2B5EF4-FFF2-40B4-BE49-F238E27FC236}">
                  <a16:creationId xmlns:a16="http://schemas.microsoft.com/office/drawing/2014/main" id="{DCCB2C50-91EB-01D8-64C8-3B70F577A5E5}"/>
                </a:ext>
              </a:extLst>
            </p:cNvPr>
            <p:cNvSpPr>
              <a:spLocks noChangeArrowheads="1"/>
            </p:cNvSpPr>
            <p:nvPr/>
          </p:nvSpPr>
          <p:spPr bwMode="auto">
            <a:xfrm>
              <a:off x="5554" y="3253"/>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1" name="Oval 275">
              <a:extLst>
                <a:ext uri="{FF2B5EF4-FFF2-40B4-BE49-F238E27FC236}">
                  <a16:creationId xmlns:a16="http://schemas.microsoft.com/office/drawing/2014/main" id="{F05332A1-E2EC-02A7-A1EE-3BB3F7512ACF}"/>
                </a:ext>
              </a:extLst>
            </p:cNvPr>
            <p:cNvSpPr>
              <a:spLocks noChangeArrowheads="1"/>
            </p:cNvSpPr>
            <p:nvPr/>
          </p:nvSpPr>
          <p:spPr bwMode="auto">
            <a:xfrm>
              <a:off x="5459" y="3271"/>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2" name="Oval 276">
              <a:extLst>
                <a:ext uri="{FF2B5EF4-FFF2-40B4-BE49-F238E27FC236}">
                  <a16:creationId xmlns:a16="http://schemas.microsoft.com/office/drawing/2014/main" id="{47194F56-6427-C4AA-6B9C-E1D78FE8A450}"/>
                </a:ext>
              </a:extLst>
            </p:cNvPr>
            <p:cNvSpPr>
              <a:spLocks noChangeArrowheads="1"/>
            </p:cNvSpPr>
            <p:nvPr/>
          </p:nvSpPr>
          <p:spPr bwMode="auto">
            <a:xfrm>
              <a:off x="5368" y="3288"/>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3" name="Oval 277">
              <a:extLst>
                <a:ext uri="{FF2B5EF4-FFF2-40B4-BE49-F238E27FC236}">
                  <a16:creationId xmlns:a16="http://schemas.microsoft.com/office/drawing/2014/main" id="{A9CA23A3-BAC8-7A63-B96E-9C2E356C92E3}"/>
                </a:ext>
              </a:extLst>
            </p:cNvPr>
            <p:cNvSpPr>
              <a:spLocks noChangeArrowheads="1"/>
            </p:cNvSpPr>
            <p:nvPr/>
          </p:nvSpPr>
          <p:spPr bwMode="auto">
            <a:xfrm>
              <a:off x="5276" y="3297"/>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4" name="Oval 278">
              <a:extLst>
                <a:ext uri="{FF2B5EF4-FFF2-40B4-BE49-F238E27FC236}">
                  <a16:creationId xmlns:a16="http://schemas.microsoft.com/office/drawing/2014/main" id="{BFE205A1-771F-E7BE-320A-F6B08030506C}"/>
                </a:ext>
              </a:extLst>
            </p:cNvPr>
            <p:cNvSpPr>
              <a:spLocks noChangeArrowheads="1"/>
            </p:cNvSpPr>
            <p:nvPr/>
          </p:nvSpPr>
          <p:spPr bwMode="auto">
            <a:xfrm>
              <a:off x="5182" y="3297"/>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5" name="Oval 279">
              <a:extLst>
                <a:ext uri="{FF2B5EF4-FFF2-40B4-BE49-F238E27FC236}">
                  <a16:creationId xmlns:a16="http://schemas.microsoft.com/office/drawing/2014/main" id="{5061B034-EA5C-CC7B-BF50-9B64151CAD35}"/>
                </a:ext>
              </a:extLst>
            </p:cNvPr>
            <p:cNvSpPr>
              <a:spLocks noChangeArrowheads="1"/>
            </p:cNvSpPr>
            <p:nvPr/>
          </p:nvSpPr>
          <p:spPr bwMode="auto">
            <a:xfrm>
              <a:off x="5073" y="3277"/>
              <a:ext cx="65"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6" name="Oval 280">
              <a:extLst>
                <a:ext uri="{FF2B5EF4-FFF2-40B4-BE49-F238E27FC236}">
                  <a16:creationId xmlns:a16="http://schemas.microsoft.com/office/drawing/2014/main" id="{78D56CEE-E634-0D0D-51B7-71522DDCDF9A}"/>
                </a:ext>
              </a:extLst>
            </p:cNvPr>
            <p:cNvSpPr>
              <a:spLocks noChangeArrowheads="1"/>
            </p:cNvSpPr>
            <p:nvPr/>
          </p:nvSpPr>
          <p:spPr bwMode="auto">
            <a:xfrm>
              <a:off x="4975" y="3256"/>
              <a:ext cx="74"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7" name="Oval 281">
              <a:extLst>
                <a:ext uri="{FF2B5EF4-FFF2-40B4-BE49-F238E27FC236}">
                  <a16:creationId xmlns:a16="http://schemas.microsoft.com/office/drawing/2014/main" id="{73630597-000D-F3A0-FFF9-E7B57A8186F9}"/>
                </a:ext>
              </a:extLst>
            </p:cNvPr>
            <p:cNvSpPr>
              <a:spLocks noChangeArrowheads="1"/>
            </p:cNvSpPr>
            <p:nvPr/>
          </p:nvSpPr>
          <p:spPr bwMode="auto">
            <a:xfrm>
              <a:off x="4908" y="3256"/>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8" name="Oval 282">
              <a:extLst>
                <a:ext uri="{FF2B5EF4-FFF2-40B4-BE49-F238E27FC236}">
                  <a16:creationId xmlns:a16="http://schemas.microsoft.com/office/drawing/2014/main" id="{6E07A239-4F26-8BAC-C51F-BE9623FF4F99}"/>
                </a:ext>
              </a:extLst>
            </p:cNvPr>
            <p:cNvSpPr>
              <a:spLocks noChangeArrowheads="1"/>
            </p:cNvSpPr>
            <p:nvPr/>
          </p:nvSpPr>
          <p:spPr bwMode="auto">
            <a:xfrm>
              <a:off x="4819" y="3227"/>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99" name="Oval 283">
              <a:extLst>
                <a:ext uri="{FF2B5EF4-FFF2-40B4-BE49-F238E27FC236}">
                  <a16:creationId xmlns:a16="http://schemas.microsoft.com/office/drawing/2014/main" id="{52252403-77EF-44AA-AC9B-30F4BEF6D89F}"/>
                </a:ext>
              </a:extLst>
            </p:cNvPr>
            <p:cNvSpPr>
              <a:spLocks noChangeArrowheads="1"/>
            </p:cNvSpPr>
            <p:nvPr/>
          </p:nvSpPr>
          <p:spPr bwMode="auto">
            <a:xfrm>
              <a:off x="4728" y="3185"/>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0" name="Oval 284">
              <a:extLst>
                <a:ext uri="{FF2B5EF4-FFF2-40B4-BE49-F238E27FC236}">
                  <a16:creationId xmlns:a16="http://schemas.microsoft.com/office/drawing/2014/main" id="{6AF76BAF-B350-774E-4210-BE506BB29737}"/>
                </a:ext>
              </a:extLst>
            </p:cNvPr>
            <p:cNvSpPr>
              <a:spLocks noChangeArrowheads="1"/>
            </p:cNvSpPr>
            <p:nvPr/>
          </p:nvSpPr>
          <p:spPr bwMode="auto">
            <a:xfrm>
              <a:off x="4651" y="3147"/>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1" name="Oval 285">
              <a:extLst>
                <a:ext uri="{FF2B5EF4-FFF2-40B4-BE49-F238E27FC236}">
                  <a16:creationId xmlns:a16="http://schemas.microsoft.com/office/drawing/2014/main" id="{303C3C59-EFF4-D2A4-E33F-A27F2DB55123}"/>
                </a:ext>
              </a:extLst>
            </p:cNvPr>
            <p:cNvSpPr>
              <a:spLocks noChangeArrowheads="1"/>
            </p:cNvSpPr>
            <p:nvPr/>
          </p:nvSpPr>
          <p:spPr bwMode="auto">
            <a:xfrm>
              <a:off x="4554" y="3082"/>
              <a:ext cx="59"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2" name="Oval 286">
              <a:extLst>
                <a:ext uri="{FF2B5EF4-FFF2-40B4-BE49-F238E27FC236}">
                  <a16:creationId xmlns:a16="http://schemas.microsoft.com/office/drawing/2014/main" id="{C78A570C-34DA-FE98-D3FD-102A901908E5}"/>
                </a:ext>
              </a:extLst>
            </p:cNvPr>
            <p:cNvSpPr>
              <a:spLocks noChangeArrowheads="1"/>
            </p:cNvSpPr>
            <p:nvPr/>
          </p:nvSpPr>
          <p:spPr bwMode="auto">
            <a:xfrm>
              <a:off x="4483" y="3026"/>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3" name="Oval 287">
              <a:extLst>
                <a:ext uri="{FF2B5EF4-FFF2-40B4-BE49-F238E27FC236}">
                  <a16:creationId xmlns:a16="http://schemas.microsoft.com/office/drawing/2014/main" id="{4CFB9FFF-9717-AA0A-1B7B-99CD9357EB52}"/>
                </a:ext>
              </a:extLst>
            </p:cNvPr>
            <p:cNvSpPr>
              <a:spLocks noChangeArrowheads="1"/>
            </p:cNvSpPr>
            <p:nvPr/>
          </p:nvSpPr>
          <p:spPr bwMode="auto">
            <a:xfrm>
              <a:off x="4421" y="2976"/>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4" name="Oval 288">
              <a:extLst>
                <a:ext uri="{FF2B5EF4-FFF2-40B4-BE49-F238E27FC236}">
                  <a16:creationId xmlns:a16="http://schemas.microsoft.com/office/drawing/2014/main" id="{D274C8CF-2BD5-E8F2-3C31-FBCD15BB3100}"/>
                </a:ext>
              </a:extLst>
            </p:cNvPr>
            <p:cNvSpPr>
              <a:spLocks noChangeArrowheads="1"/>
            </p:cNvSpPr>
            <p:nvPr/>
          </p:nvSpPr>
          <p:spPr bwMode="auto">
            <a:xfrm>
              <a:off x="4356" y="2905"/>
              <a:ext cx="32"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5" name="Oval 289">
              <a:extLst>
                <a:ext uri="{FF2B5EF4-FFF2-40B4-BE49-F238E27FC236}">
                  <a16:creationId xmlns:a16="http://schemas.microsoft.com/office/drawing/2014/main" id="{0B86DF81-810B-FDCD-2FFB-BFC60F8564F4}"/>
                </a:ext>
              </a:extLst>
            </p:cNvPr>
            <p:cNvSpPr>
              <a:spLocks noChangeArrowheads="1"/>
            </p:cNvSpPr>
            <p:nvPr/>
          </p:nvSpPr>
          <p:spPr bwMode="auto">
            <a:xfrm>
              <a:off x="4297" y="2834"/>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6" name="Oval 290">
              <a:extLst>
                <a:ext uri="{FF2B5EF4-FFF2-40B4-BE49-F238E27FC236}">
                  <a16:creationId xmlns:a16="http://schemas.microsoft.com/office/drawing/2014/main" id="{D22ABBCA-77D5-32CD-D2F8-0E5E712D77EF}"/>
                </a:ext>
              </a:extLst>
            </p:cNvPr>
            <p:cNvSpPr>
              <a:spLocks noChangeArrowheads="1"/>
            </p:cNvSpPr>
            <p:nvPr/>
          </p:nvSpPr>
          <p:spPr bwMode="auto">
            <a:xfrm>
              <a:off x="4244" y="2758"/>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7" name="Oval 291">
              <a:extLst>
                <a:ext uri="{FF2B5EF4-FFF2-40B4-BE49-F238E27FC236}">
                  <a16:creationId xmlns:a16="http://schemas.microsoft.com/office/drawing/2014/main" id="{D34157A5-C965-7CED-3264-9994A38BAC5A}"/>
                </a:ext>
              </a:extLst>
            </p:cNvPr>
            <p:cNvSpPr>
              <a:spLocks noChangeArrowheads="1"/>
            </p:cNvSpPr>
            <p:nvPr/>
          </p:nvSpPr>
          <p:spPr bwMode="auto">
            <a:xfrm>
              <a:off x="4191" y="2669"/>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8" name="Oval 292">
              <a:extLst>
                <a:ext uri="{FF2B5EF4-FFF2-40B4-BE49-F238E27FC236}">
                  <a16:creationId xmlns:a16="http://schemas.microsoft.com/office/drawing/2014/main" id="{E2A3F8B9-C5E8-6D47-7908-DF2BB9F64DC3}"/>
                </a:ext>
              </a:extLst>
            </p:cNvPr>
            <p:cNvSpPr>
              <a:spLocks noChangeArrowheads="1"/>
            </p:cNvSpPr>
            <p:nvPr/>
          </p:nvSpPr>
          <p:spPr bwMode="auto">
            <a:xfrm>
              <a:off x="4155" y="2589"/>
              <a:ext cx="33"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09" name="Oval 293">
              <a:extLst>
                <a:ext uri="{FF2B5EF4-FFF2-40B4-BE49-F238E27FC236}">
                  <a16:creationId xmlns:a16="http://schemas.microsoft.com/office/drawing/2014/main" id="{20E54978-285D-E519-C4E7-55538F40358C}"/>
                </a:ext>
              </a:extLst>
            </p:cNvPr>
            <p:cNvSpPr>
              <a:spLocks noChangeArrowheads="1"/>
            </p:cNvSpPr>
            <p:nvPr/>
          </p:nvSpPr>
          <p:spPr bwMode="auto">
            <a:xfrm>
              <a:off x="4120" y="2498"/>
              <a:ext cx="38"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0" name="Oval 294">
              <a:extLst>
                <a:ext uri="{FF2B5EF4-FFF2-40B4-BE49-F238E27FC236}">
                  <a16:creationId xmlns:a16="http://schemas.microsoft.com/office/drawing/2014/main" id="{3E674783-9590-E071-47BA-5F6201D1DFF0}"/>
                </a:ext>
              </a:extLst>
            </p:cNvPr>
            <p:cNvSpPr>
              <a:spLocks noChangeArrowheads="1"/>
            </p:cNvSpPr>
            <p:nvPr/>
          </p:nvSpPr>
          <p:spPr bwMode="auto">
            <a:xfrm>
              <a:off x="4091" y="2407"/>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1" name="Oval 295">
              <a:extLst>
                <a:ext uri="{FF2B5EF4-FFF2-40B4-BE49-F238E27FC236}">
                  <a16:creationId xmlns:a16="http://schemas.microsoft.com/office/drawing/2014/main" id="{995EBFF9-7D26-439C-0718-87AE322C7D1D}"/>
                </a:ext>
              </a:extLst>
            </p:cNvPr>
            <p:cNvSpPr>
              <a:spLocks noChangeArrowheads="1"/>
            </p:cNvSpPr>
            <p:nvPr/>
          </p:nvSpPr>
          <p:spPr bwMode="auto">
            <a:xfrm>
              <a:off x="4064" y="2306"/>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2" name="Oval 296">
              <a:extLst>
                <a:ext uri="{FF2B5EF4-FFF2-40B4-BE49-F238E27FC236}">
                  <a16:creationId xmlns:a16="http://schemas.microsoft.com/office/drawing/2014/main" id="{A6622AE6-A7D9-5D5B-D155-8AD7413B0DD2}"/>
                </a:ext>
              </a:extLst>
            </p:cNvPr>
            <p:cNvSpPr>
              <a:spLocks noChangeArrowheads="1"/>
            </p:cNvSpPr>
            <p:nvPr/>
          </p:nvSpPr>
          <p:spPr bwMode="auto">
            <a:xfrm>
              <a:off x="4064" y="2227"/>
              <a:ext cx="38"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3" name="Oval 297">
              <a:extLst>
                <a:ext uri="{FF2B5EF4-FFF2-40B4-BE49-F238E27FC236}">
                  <a16:creationId xmlns:a16="http://schemas.microsoft.com/office/drawing/2014/main" id="{EB8BBC43-41AC-3759-F09A-5FE3624351C4}"/>
                </a:ext>
              </a:extLst>
            </p:cNvPr>
            <p:cNvSpPr>
              <a:spLocks noChangeArrowheads="1"/>
            </p:cNvSpPr>
            <p:nvPr/>
          </p:nvSpPr>
          <p:spPr bwMode="auto">
            <a:xfrm>
              <a:off x="4061" y="2132"/>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4" name="Oval 298">
              <a:extLst>
                <a:ext uri="{FF2B5EF4-FFF2-40B4-BE49-F238E27FC236}">
                  <a16:creationId xmlns:a16="http://schemas.microsoft.com/office/drawing/2014/main" id="{0DF9415A-ED40-D8AD-E27B-AB7446B3DD2E}"/>
                </a:ext>
              </a:extLst>
            </p:cNvPr>
            <p:cNvSpPr>
              <a:spLocks noChangeArrowheads="1"/>
            </p:cNvSpPr>
            <p:nvPr/>
          </p:nvSpPr>
          <p:spPr bwMode="auto">
            <a:xfrm>
              <a:off x="4064" y="2038"/>
              <a:ext cx="38"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5" name="Oval 299">
              <a:extLst>
                <a:ext uri="{FF2B5EF4-FFF2-40B4-BE49-F238E27FC236}">
                  <a16:creationId xmlns:a16="http://schemas.microsoft.com/office/drawing/2014/main" id="{BAF18A76-372F-855D-C604-0E6BCC253B3A}"/>
                </a:ext>
              </a:extLst>
            </p:cNvPr>
            <p:cNvSpPr>
              <a:spLocks noChangeArrowheads="1"/>
            </p:cNvSpPr>
            <p:nvPr/>
          </p:nvSpPr>
          <p:spPr bwMode="auto">
            <a:xfrm>
              <a:off x="4079" y="1946"/>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6" name="Oval 300">
              <a:extLst>
                <a:ext uri="{FF2B5EF4-FFF2-40B4-BE49-F238E27FC236}">
                  <a16:creationId xmlns:a16="http://schemas.microsoft.com/office/drawing/2014/main" id="{B73A016C-F521-6EFC-A757-1E0440AEF273}"/>
                </a:ext>
              </a:extLst>
            </p:cNvPr>
            <p:cNvSpPr>
              <a:spLocks noChangeArrowheads="1"/>
            </p:cNvSpPr>
            <p:nvPr/>
          </p:nvSpPr>
          <p:spPr bwMode="auto">
            <a:xfrm>
              <a:off x="4096" y="1855"/>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7" name="Oval 301">
              <a:extLst>
                <a:ext uri="{FF2B5EF4-FFF2-40B4-BE49-F238E27FC236}">
                  <a16:creationId xmlns:a16="http://schemas.microsoft.com/office/drawing/2014/main" id="{915FA020-B9E3-1C98-9F7B-41CA4D12F04F}"/>
                </a:ext>
              </a:extLst>
            </p:cNvPr>
            <p:cNvSpPr>
              <a:spLocks noChangeArrowheads="1"/>
            </p:cNvSpPr>
            <p:nvPr/>
          </p:nvSpPr>
          <p:spPr bwMode="auto">
            <a:xfrm>
              <a:off x="4126" y="1766"/>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8" name="Oval 302">
              <a:extLst>
                <a:ext uri="{FF2B5EF4-FFF2-40B4-BE49-F238E27FC236}">
                  <a16:creationId xmlns:a16="http://schemas.microsoft.com/office/drawing/2014/main" id="{F65A1EB7-9699-C393-32BC-56643BD9633E}"/>
                </a:ext>
              </a:extLst>
            </p:cNvPr>
            <p:cNvSpPr>
              <a:spLocks noChangeArrowheads="1"/>
            </p:cNvSpPr>
            <p:nvPr/>
          </p:nvSpPr>
          <p:spPr bwMode="auto">
            <a:xfrm>
              <a:off x="4155" y="1675"/>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19" name="Oval 303">
              <a:extLst>
                <a:ext uri="{FF2B5EF4-FFF2-40B4-BE49-F238E27FC236}">
                  <a16:creationId xmlns:a16="http://schemas.microsoft.com/office/drawing/2014/main" id="{FEB09907-99F6-879B-FCE7-CEADC7BA9721}"/>
                </a:ext>
              </a:extLst>
            </p:cNvPr>
            <p:cNvSpPr>
              <a:spLocks noChangeArrowheads="1"/>
            </p:cNvSpPr>
            <p:nvPr/>
          </p:nvSpPr>
          <p:spPr bwMode="auto">
            <a:xfrm>
              <a:off x="4188" y="1584"/>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0" name="Oval 304">
              <a:extLst>
                <a:ext uri="{FF2B5EF4-FFF2-40B4-BE49-F238E27FC236}">
                  <a16:creationId xmlns:a16="http://schemas.microsoft.com/office/drawing/2014/main" id="{0520367C-1385-7408-1DB3-924A2E1C30FC}"/>
                </a:ext>
              </a:extLst>
            </p:cNvPr>
            <p:cNvSpPr>
              <a:spLocks noChangeArrowheads="1"/>
            </p:cNvSpPr>
            <p:nvPr/>
          </p:nvSpPr>
          <p:spPr bwMode="auto">
            <a:xfrm>
              <a:off x="4238" y="1504"/>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1" name="Oval 305">
              <a:extLst>
                <a:ext uri="{FF2B5EF4-FFF2-40B4-BE49-F238E27FC236}">
                  <a16:creationId xmlns:a16="http://schemas.microsoft.com/office/drawing/2014/main" id="{363F94F0-9EF4-E523-A84E-8D0C21B8AD3E}"/>
                </a:ext>
              </a:extLst>
            </p:cNvPr>
            <p:cNvSpPr>
              <a:spLocks noChangeArrowheads="1"/>
            </p:cNvSpPr>
            <p:nvPr/>
          </p:nvSpPr>
          <p:spPr bwMode="auto">
            <a:xfrm>
              <a:off x="4294" y="1430"/>
              <a:ext cx="38"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2" name="Oval 306">
              <a:extLst>
                <a:ext uri="{FF2B5EF4-FFF2-40B4-BE49-F238E27FC236}">
                  <a16:creationId xmlns:a16="http://schemas.microsoft.com/office/drawing/2014/main" id="{63265D3B-61C0-52AD-B386-F7C8F748EBD8}"/>
                </a:ext>
              </a:extLst>
            </p:cNvPr>
            <p:cNvSpPr>
              <a:spLocks noChangeArrowheads="1"/>
            </p:cNvSpPr>
            <p:nvPr/>
          </p:nvSpPr>
          <p:spPr bwMode="auto">
            <a:xfrm>
              <a:off x="4353" y="1356"/>
              <a:ext cx="41"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3" name="Oval 307">
              <a:extLst>
                <a:ext uri="{FF2B5EF4-FFF2-40B4-BE49-F238E27FC236}">
                  <a16:creationId xmlns:a16="http://schemas.microsoft.com/office/drawing/2014/main" id="{47F2B074-2219-051E-EAC6-9F2F7F722EB2}"/>
                </a:ext>
              </a:extLst>
            </p:cNvPr>
            <p:cNvSpPr>
              <a:spLocks noChangeArrowheads="1"/>
            </p:cNvSpPr>
            <p:nvPr/>
          </p:nvSpPr>
          <p:spPr bwMode="auto">
            <a:xfrm>
              <a:off x="4418" y="1289"/>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4" name="Oval 308">
              <a:extLst>
                <a:ext uri="{FF2B5EF4-FFF2-40B4-BE49-F238E27FC236}">
                  <a16:creationId xmlns:a16="http://schemas.microsoft.com/office/drawing/2014/main" id="{278A9A7B-78AA-7E39-59EE-0BF325C2E35D}"/>
                </a:ext>
              </a:extLst>
            </p:cNvPr>
            <p:cNvSpPr>
              <a:spLocks noChangeArrowheads="1"/>
            </p:cNvSpPr>
            <p:nvPr/>
          </p:nvSpPr>
          <p:spPr bwMode="auto">
            <a:xfrm>
              <a:off x="4489" y="1227"/>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5" name="Oval 309">
              <a:extLst>
                <a:ext uri="{FF2B5EF4-FFF2-40B4-BE49-F238E27FC236}">
                  <a16:creationId xmlns:a16="http://schemas.microsoft.com/office/drawing/2014/main" id="{4A3300B3-BB0A-FEAE-2CFE-D4C05340116E}"/>
                </a:ext>
              </a:extLst>
            </p:cNvPr>
            <p:cNvSpPr>
              <a:spLocks noChangeArrowheads="1"/>
            </p:cNvSpPr>
            <p:nvPr/>
          </p:nvSpPr>
          <p:spPr bwMode="auto">
            <a:xfrm>
              <a:off x="4557" y="1165"/>
              <a:ext cx="53"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6" name="Oval 310">
              <a:extLst>
                <a:ext uri="{FF2B5EF4-FFF2-40B4-BE49-F238E27FC236}">
                  <a16:creationId xmlns:a16="http://schemas.microsoft.com/office/drawing/2014/main" id="{24F4B3D7-54C3-E5EA-7201-D2AFBF5158B8}"/>
                </a:ext>
              </a:extLst>
            </p:cNvPr>
            <p:cNvSpPr>
              <a:spLocks noChangeArrowheads="1"/>
            </p:cNvSpPr>
            <p:nvPr/>
          </p:nvSpPr>
          <p:spPr bwMode="auto">
            <a:xfrm>
              <a:off x="4642" y="1118"/>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7" name="Oval 311">
              <a:extLst>
                <a:ext uri="{FF2B5EF4-FFF2-40B4-BE49-F238E27FC236}">
                  <a16:creationId xmlns:a16="http://schemas.microsoft.com/office/drawing/2014/main" id="{82833438-FDB9-058F-5E09-4ACB68B3912C}"/>
                </a:ext>
              </a:extLst>
            </p:cNvPr>
            <p:cNvSpPr>
              <a:spLocks noChangeArrowheads="1"/>
            </p:cNvSpPr>
            <p:nvPr/>
          </p:nvSpPr>
          <p:spPr bwMode="auto">
            <a:xfrm>
              <a:off x="4722" y="1073"/>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8" name="Oval 312">
              <a:extLst>
                <a:ext uri="{FF2B5EF4-FFF2-40B4-BE49-F238E27FC236}">
                  <a16:creationId xmlns:a16="http://schemas.microsoft.com/office/drawing/2014/main" id="{88905220-53B4-EA3E-FAAE-8AF1E281850D}"/>
                </a:ext>
              </a:extLst>
            </p:cNvPr>
            <p:cNvSpPr>
              <a:spLocks noChangeArrowheads="1"/>
            </p:cNvSpPr>
            <p:nvPr/>
          </p:nvSpPr>
          <p:spPr bwMode="auto">
            <a:xfrm>
              <a:off x="4810" y="1038"/>
              <a:ext cx="42"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29" name="Oval 313">
              <a:extLst>
                <a:ext uri="{FF2B5EF4-FFF2-40B4-BE49-F238E27FC236}">
                  <a16:creationId xmlns:a16="http://schemas.microsoft.com/office/drawing/2014/main" id="{823918FD-54EE-4FCD-3573-93C828792669}"/>
                </a:ext>
              </a:extLst>
            </p:cNvPr>
            <p:cNvSpPr>
              <a:spLocks noChangeArrowheads="1"/>
            </p:cNvSpPr>
            <p:nvPr/>
          </p:nvSpPr>
          <p:spPr bwMode="auto">
            <a:xfrm>
              <a:off x="4899" y="1005"/>
              <a:ext cx="44" cy="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0" name="Oval 314">
              <a:extLst>
                <a:ext uri="{FF2B5EF4-FFF2-40B4-BE49-F238E27FC236}">
                  <a16:creationId xmlns:a16="http://schemas.microsoft.com/office/drawing/2014/main" id="{800777F3-931F-2C28-CFE6-DE278CC6D8DC}"/>
                </a:ext>
              </a:extLst>
            </p:cNvPr>
            <p:cNvSpPr>
              <a:spLocks noChangeArrowheads="1"/>
            </p:cNvSpPr>
            <p:nvPr/>
          </p:nvSpPr>
          <p:spPr bwMode="auto">
            <a:xfrm>
              <a:off x="4987" y="982"/>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1" name="Oval 315">
              <a:extLst>
                <a:ext uri="{FF2B5EF4-FFF2-40B4-BE49-F238E27FC236}">
                  <a16:creationId xmlns:a16="http://schemas.microsoft.com/office/drawing/2014/main" id="{A70EA09A-C14A-9FD2-C364-13E29FD31847}"/>
                </a:ext>
              </a:extLst>
            </p:cNvPr>
            <p:cNvSpPr>
              <a:spLocks noChangeArrowheads="1"/>
            </p:cNvSpPr>
            <p:nvPr/>
          </p:nvSpPr>
          <p:spPr bwMode="auto">
            <a:xfrm>
              <a:off x="5082" y="967"/>
              <a:ext cx="47"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2" name="Oval 316">
              <a:extLst>
                <a:ext uri="{FF2B5EF4-FFF2-40B4-BE49-F238E27FC236}">
                  <a16:creationId xmlns:a16="http://schemas.microsoft.com/office/drawing/2014/main" id="{F4202D53-F674-CFC5-C9FB-507A5DADD29A}"/>
                </a:ext>
              </a:extLst>
            </p:cNvPr>
            <p:cNvSpPr>
              <a:spLocks noChangeArrowheads="1"/>
            </p:cNvSpPr>
            <p:nvPr/>
          </p:nvSpPr>
          <p:spPr bwMode="auto">
            <a:xfrm>
              <a:off x="5173" y="958"/>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3" name="Oval 317">
              <a:extLst>
                <a:ext uri="{FF2B5EF4-FFF2-40B4-BE49-F238E27FC236}">
                  <a16:creationId xmlns:a16="http://schemas.microsoft.com/office/drawing/2014/main" id="{BDAC601F-8EF3-B050-BF62-5D49F607333F}"/>
                </a:ext>
              </a:extLst>
            </p:cNvPr>
            <p:cNvSpPr>
              <a:spLocks noChangeArrowheads="1"/>
            </p:cNvSpPr>
            <p:nvPr/>
          </p:nvSpPr>
          <p:spPr bwMode="auto">
            <a:xfrm>
              <a:off x="5267" y="958"/>
              <a:ext cx="51"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4" name="Oval 318">
              <a:extLst>
                <a:ext uri="{FF2B5EF4-FFF2-40B4-BE49-F238E27FC236}">
                  <a16:creationId xmlns:a16="http://schemas.microsoft.com/office/drawing/2014/main" id="{5F85A08B-CDBB-CBAA-D746-77A62FD1FD07}"/>
                </a:ext>
              </a:extLst>
            </p:cNvPr>
            <p:cNvSpPr>
              <a:spLocks noChangeArrowheads="1"/>
            </p:cNvSpPr>
            <p:nvPr/>
          </p:nvSpPr>
          <p:spPr bwMode="auto">
            <a:xfrm>
              <a:off x="5362" y="967"/>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5" name="Oval 319">
              <a:extLst>
                <a:ext uri="{FF2B5EF4-FFF2-40B4-BE49-F238E27FC236}">
                  <a16:creationId xmlns:a16="http://schemas.microsoft.com/office/drawing/2014/main" id="{CD0D14B1-63F4-69EE-D6FB-10900C3E654F}"/>
                </a:ext>
              </a:extLst>
            </p:cNvPr>
            <p:cNvSpPr>
              <a:spLocks noChangeArrowheads="1"/>
            </p:cNvSpPr>
            <p:nvPr/>
          </p:nvSpPr>
          <p:spPr bwMode="auto">
            <a:xfrm>
              <a:off x="5453" y="982"/>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6" name="Oval 320">
              <a:extLst>
                <a:ext uri="{FF2B5EF4-FFF2-40B4-BE49-F238E27FC236}">
                  <a16:creationId xmlns:a16="http://schemas.microsoft.com/office/drawing/2014/main" id="{5E4544ED-C2AB-E742-C42C-9D64334956AC}"/>
                </a:ext>
              </a:extLst>
            </p:cNvPr>
            <p:cNvSpPr>
              <a:spLocks noChangeArrowheads="1"/>
            </p:cNvSpPr>
            <p:nvPr/>
          </p:nvSpPr>
          <p:spPr bwMode="auto">
            <a:xfrm>
              <a:off x="5562" y="102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7" name="Oval 321">
              <a:extLst>
                <a:ext uri="{FF2B5EF4-FFF2-40B4-BE49-F238E27FC236}">
                  <a16:creationId xmlns:a16="http://schemas.microsoft.com/office/drawing/2014/main" id="{BBB9F5D8-EEE8-EBE3-B290-7EE1A570141C}"/>
                </a:ext>
              </a:extLst>
            </p:cNvPr>
            <p:cNvSpPr>
              <a:spLocks noChangeArrowheads="1"/>
            </p:cNvSpPr>
            <p:nvPr/>
          </p:nvSpPr>
          <p:spPr bwMode="auto">
            <a:xfrm>
              <a:off x="5651" y="1050"/>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8" name="Oval 322">
              <a:extLst>
                <a:ext uri="{FF2B5EF4-FFF2-40B4-BE49-F238E27FC236}">
                  <a16:creationId xmlns:a16="http://schemas.microsoft.com/office/drawing/2014/main" id="{7E2A2755-6D91-9021-6E08-5B58F8E2A4CD}"/>
                </a:ext>
              </a:extLst>
            </p:cNvPr>
            <p:cNvSpPr>
              <a:spLocks noChangeArrowheads="1"/>
            </p:cNvSpPr>
            <p:nvPr/>
          </p:nvSpPr>
          <p:spPr bwMode="auto">
            <a:xfrm>
              <a:off x="5716" y="1064"/>
              <a:ext cx="62"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39" name="Oval 323">
              <a:extLst>
                <a:ext uri="{FF2B5EF4-FFF2-40B4-BE49-F238E27FC236}">
                  <a16:creationId xmlns:a16="http://schemas.microsoft.com/office/drawing/2014/main" id="{156A5B6D-99AD-88FF-71A2-3C86960F304F}"/>
                </a:ext>
              </a:extLst>
            </p:cNvPr>
            <p:cNvSpPr>
              <a:spLocks noChangeArrowheads="1"/>
            </p:cNvSpPr>
            <p:nvPr/>
          </p:nvSpPr>
          <p:spPr bwMode="auto">
            <a:xfrm>
              <a:off x="5801" y="1112"/>
              <a:ext cx="56"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0" name="Oval 324">
              <a:extLst>
                <a:ext uri="{FF2B5EF4-FFF2-40B4-BE49-F238E27FC236}">
                  <a16:creationId xmlns:a16="http://schemas.microsoft.com/office/drawing/2014/main" id="{D1FA56C9-989F-F6D5-EA07-55B97DAE211A}"/>
                </a:ext>
              </a:extLst>
            </p:cNvPr>
            <p:cNvSpPr>
              <a:spLocks noChangeArrowheads="1"/>
            </p:cNvSpPr>
            <p:nvPr/>
          </p:nvSpPr>
          <p:spPr bwMode="auto">
            <a:xfrm>
              <a:off x="5878" y="1159"/>
              <a:ext cx="62"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1" name="Oval 325">
              <a:extLst>
                <a:ext uri="{FF2B5EF4-FFF2-40B4-BE49-F238E27FC236}">
                  <a16:creationId xmlns:a16="http://schemas.microsoft.com/office/drawing/2014/main" id="{B76B6DE9-7D8C-C5A5-0DC4-64C17C19F813}"/>
                </a:ext>
              </a:extLst>
            </p:cNvPr>
            <p:cNvSpPr>
              <a:spLocks noChangeArrowheads="1"/>
            </p:cNvSpPr>
            <p:nvPr/>
          </p:nvSpPr>
          <p:spPr bwMode="auto">
            <a:xfrm>
              <a:off x="5952" y="1215"/>
              <a:ext cx="62"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2" name="Oval 326">
              <a:extLst>
                <a:ext uri="{FF2B5EF4-FFF2-40B4-BE49-F238E27FC236}">
                  <a16:creationId xmlns:a16="http://schemas.microsoft.com/office/drawing/2014/main" id="{5771306C-3921-8CA9-ADC6-C7A89CFABF05}"/>
                </a:ext>
              </a:extLst>
            </p:cNvPr>
            <p:cNvSpPr>
              <a:spLocks noChangeArrowheads="1"/>
            </p:cNvSpPr>
            <p:nvPr/>
          </p:nvSpPr>
          <p:spPr bwMode="auto">
            <a:xfrm>
              <a:off x="6020" y="1274"/>
              <a:ext cx="67"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3" name="Oval 327">
              <a:extLst>
                <a:ext uri="{FF2B5EF4-FFF2-40B4-BE49-F238E27FC236}">
                  <a16:creationId xmlns:a16="http://schemas.microsoft.com/office/drawing/2014/main" id="{3FB2B286-48F2-B825-A5DF-DE962BC26D05}"/>
                </a:ext>
              </a:extLst>
            </p:cNvPr>
            <p:cNvSpPr>
              <a:spLocks noChangeArrowheads="1"/>
            </p:cNvSpPr>
            <p:nvPr/>
          </p:nvSpPr>
          <p:spPr bwMode="auto">
            <a:xfrm>
              <a:off x="6102" y="1359"/>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4" name="Oval 328">
              <a:extLst>
                <a:ext uri="{FF2B5EF4-FFF2-40B4-BE49-F238E27FC236}">
                  <a16:creationId xmlns:a16="http://schemas.microsoft.com/office/drawing/2014/main" id="{8B98D907-908D-BDC3-C78A-55C383094F48}"/>
                </a:ext>
              </a:extLst>
            </p:cNvPr>
            <p:cNvSpPr>
              <a:spLocks noChangeArrowheads="1"/>
            </p:cNvSpPr>
            <p:nvPr/>
          </p:nvSpPr>
          <p:spPr bwMode="auto">
            <a:xfrm>
              <a:off x="6161" y="1430"/>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5" name="Oval 329">
              <a:extLst>
                <a:ext uri="{FF2B5EF4-FFF2-40B4-BE49-F238E27FC236}">
                  <a16:creationId xmlns:a16="http://schemas.microsoft.com/office/drawing/2014/main" id="{F818FCB6-2FCB-C27A-2F5D-DBD1E1169F95}"/>
                </a:ext>
              </a:extLst>
            </p:cNvPr>
            <p:cNvSpPr>
              <a:spLocks noChangeArrowheads="1"/>
            </p:cNvSpPr>
            <p:nvPr/>
          </p:nvSpPr>
          <p:spPr bwMode="auto">
            <a:xfrm>
              <a:off x="6214" y="1510"/>
              <a:ext cx="36"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6" name="Oval 330">
              <a:extLst>
                <a:ext uri="{FF2B5EF4-FFF2-40B4-BE49-F238E27FC236}">
                  <a16:creationId xmlns:a16="http://schemas.microsoft.com/office/drawing/2014/main" id="{7C979CAD-43BB-B683-E97F-B4D40BCA768C}"/>
                </a:ext>
              </a:extLst>
            </p:cNvPr>
            <p:cNvSpPr>
              <a:spLocks noChangeArrowheads="1"/>
            </p:cNvSpPr>
            <p:nvPr/>
          </p:nvSpPr>
          <p:spPr bwMode="auto">
            <a:xfrm>
              <a:off x="6244" y="1575"/>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7" name="Oval 331">
              <a:extLst>
                <a:ext uri="{FF2B5EF4-FFF2-40B4-BE49-F238E27FC236}">
                  <a16:creationId xmlns:a16="http://schemas.microsoft.com/office/drawing/2014/main" id="{878D72F6-17AD-B3AB-D5D2-A64AB0331E3E}"/>
                </a:ext>
              </a:extLst>
            </p:cNvPr>
            <p:cNvSpPr>
              <a:spLocks noChangeArrowheads="1"/>
            </p:cNvSpPr>
            <p:nvPr/>
          </p:nvSpPr>
          <p:spPr bwMode="auto">
            <a:xfrm>
              <a:off x="6285" y="1660"/>
              <a:ext cx="68"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8" name="Oval 332">
              <a:extLst>
                <a:ext uri="{FF2B5EF4-FFF2-40B4-BE49-F238E27FC236}">
                  <a16:creationId xmlns:a16="http://schemas.microsoft.com/office/drawing/2014/main" id="{74DD979C-E797-CFB5-D55B-47789F10DADB}"/>
                </a:ext>
              </a:extLst>
            </p:cNvPr>
            <p:cNvSpPr>
              <a:spLocks noChangeArrowheads="1"/>
            </p:cNvSpPr>
            <p:nvPr/>
          </p:nvSpPr>
          <p:spPr bwMode="auto">
            <a:xfrm>
              <a:off x="6318" y="1743"/>
              <a:ext cx="70" cy="7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49" name="Oval 333">
              <a:extLst>
                <a:ext uri="{FF2B5EF4-FFF2-40B4-BE49-F238E27FC236}">
                  <a16:creationId xmlns:a16="http://schemas.microsoft.com/office/drawing/2014/main" id="{B3A2579F-CE10-B50E-ABA6-C50578DA6C74}"/>
                </a:ext>
              </a:extLst>
            </p:cNvPr>
            <p:cNvSpPr>
              <a:spLocks noChangeArrowheads="1"/>
            </p:cNvSpPr>
            <p:nvPr/>
          </p:nvSpPr>
          <p:spPr bwMode="auto">
            <a:xfrm>
              <a:off x="6341" y="1831"/>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0" name="Oval 334">
              <a:extLst>
                <a:ext uri="{FF2B5EF4-FFF2-40B4-BE49-F238E27FC236}">
                  <a16:creationId xmlns:a16="http://schemas.microsoft.com/office/drawing/2014/main" id="{E61A836D-0273-2FBC-481E-0F224ABC13DF}"/>
                </a:ext>
              </a:extLst>
            </p:cNvPr>
            <p:cNvSpPr>
              <a:spLocks noChangeArrowheads="1"/>
            </p:cNvSpPr>
            <p:nvPr/>
          </p:nvSpPr>
          <p:spPr bwMode="auto">
            <a:xfrm>
              <a:off x="6371" y="1935"/>
              <a:ext cx="53"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1" name="Oval 335">
              <a:extLst>
                <a:ext uri="{FF2B5EF4-FFF2-40B4-BE49-F238E27FC236}">
                  <a16:creationId xmlns:a16="http://schemas.microsoft.com/office/drawing/2014/main" id="{03F968A7-97F1-779E-4766-AB823092F2D8}"/>
                </a:ext>
              </a:extLst>
            </p:cNvPr>
            <p:cNvSpPr>
              <a:spLocks noChangeArrowheads="1"/>
            </p:cNvSpPr>
            <p:nvPr/>
          </p:nvSpPr>
          <p:spPr bwMode="auto">
            <a:xfrm>
              <a:off x="6391" y="2038"/>
              <a:ext cx="33"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2" name="Oval 336">
              <a:extLst>
                <a:ext uri="{FF2B5EF4-FFF2-40B4-BE49-F238E27FC236}">
                  <a16:creationId xmlns:a16="http://schemas.microsoft.com/office/drawing/2014/main" id="{0FE0B918-2A11-2E00-AE36-DC60DA5C9B27}"/>
                </a:ext>
              </a:extLst>
            </p:cNvPr>
            <p:cNvSpPr>
              <a:spLocks noChangeArrowheads="1"/>
            </p:cNvSpPr>
            <p:nvPr/>
          </p:nvSpPr>
          <p:spPr bwMode="auto">
            <a:xfrm>
              <a:off x="6489" y="2135"/>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3" name="Oval 337">
              <a:extLst>
                <a:ext uri="{FF2B5EF4-FFF2-40B4-BE49-F238E27FC236}">
                  <a16:creationId xmlns:a16="http://schemas.microsoft.com/office/drawing/2014/main" id="{D69C2F2A-A7DD-4C7D-BD19-25FB17CE21C6}"/>
                </a:ext>
              </a:extLst>
            </p:cNvPr>
            <p:cNvSpPr>
              <a:spLocks noChangeArrowheads="1"/>
            </p:cNvSpPr>
            <p:nvPr/>
          </p:nvSpPr>
          <p:spPr bwMode="auto">
            <a:xfrm>
              <a:off x="6486" y="2230"/>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4" name="Oval 338">
              <a:extLst>
                <a:ext uri="{FF2B5EF4-FFF2-40B4-BE49-F238E27FC236}">
                  <a16:creationId xmlns:a16="http://schemas.microsoft.com/office/drawing/2014/main" id="{CFAB0851-55F8-FB82-C768-A9D3AF738EDB}"/>
                </a:ext>
              </a:extLst>
            </p:cNvPr>
            <p:cNvSpPr>
              <a:spLocks noChangeArrowheads="1"/>
            </p:cNvSpPr>
            <p:nvPr/>
          </p:nvSpPr>
          <p:spPr bwMode="auto">
            <a:xfrm>
              <a:off x="6471" y="23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5" name="Oval 339">
              <a:extLst>
                <a:ext uri="{FF2B5EF4-FFF2-40B4-BE49-F238E27FC236}">
                  <a16:creationId xmlns:a16="http://schemas.microsoft.com/office/drawing/2014/main" id="{026CA089-B604-A2B3-906F-8B1934D2D724}"/>
                </a:ext>
              </a:extLst>
            </p:cNvPr>
            <p:cNvSpPr>
              <a:spLocks noChangeArrowheads="1"/>
            </p:cNvSpPr>
            <p:nvPr/>
          </p:nvSpPr>
          <p:spPr bwMode="auto">
            <a:xfrm>
              <a:off x="6456" y="2412"/>
              <a:ext cx="30"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6" name="Oval 340">
              <a:extLst>
                <a:ext uri="{FF2B5EF4-FFF2-40B4-BE49-F238E27FC236}">
                  <a16:creationId xmlns:a16="http://schemas.microsoft.com/office/drawing/2014/main" id="{367B729A-7745-999D-BADF-E5F633BBBBF7}"/>
                </a:ext>
              </a:extLst>
            </p:cNvPr>
            <p:cNvSpPr>
              <a:spLocks noChangeArrowheads="1"/>
            </p:cNvSpPr>
            <p:nvPr/>
          </p:nvSpPr>
          <p:spPr bwMode="auto">
            <a:xfrm>
              <a:off x="6421" y="2495"/>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7" name="Oval 341">
              <a:extLst>
                <a:ext uri="{FF2B5EF4-FFF2-40B4-BE49-F238E27FC236}">
                  <a16:creationId xmlns:a16="http://schemas.microsoft.com/office/drawing/2014/main" id="{B99D7D15-25AE-0C5E-89CF-915B782B1206}"/>
                </a:ext>
              </a:extLst>
            </p:cNvPr>
            <p:cNvSpPr>
              <a:spLocks noChangeArrowheads="1"/>
            </p:cNvSpPr>
            <p:nvPr/>
          </p:nvSpPr>
          <p:spPr bwMode="auto">
            <a:xfrm>
              <a:off x="6391" y="2586"/>
              <a:ext cx="47" cy="4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8" name="Oval 342">
              <a:extLst>
                <a:ext uri="{FF2B5EF4-FFF2-40B4-BE49-F238E27FC236}">
                  <a16:creationId xmlns:a16="http://schemas.microsoft.com/office/drawing/2014/main" id="{1DCAB531-45C1-910B-54B7-ED819F68C56A}"/>
                </a:ext>
              </a:extLst>
            </p:cNvPr>
            <p:cNvSpPr>
              <a:spLocks noChangeArrowheads="1"/>
            </p:cNvSpPr>
            <p:nvPr/>
          </p:nvSpPr>
          <p:spPr bwMode="auto">
            <a:xfrm>
              <a:off x="6362" y="2678"/>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59" name="Oval 343">
              <a:extLst>
                <a:ext uri="{FF2B5EF4-FFF2-40B4-BE49-F238E27FC236}">
                  <a16:creationId xmlns:a16="http://schemas.microsoft.com/office/drawing/2014/main" id="{C3171855-B070-9A68-94D1-872313695367}"/>
                </a:ext>
              </a:extLst>
            </p:cNvPr>
            <p:cNvSpPr>
              <a:spLocks noChangeArrowheads="1"/>
            </p:cNvSpPr>
            <p:nvPr/>
          </p:nvSpPr>
          <p:spPr bwMode="auto">
            <a:xfrm>
              <a:off x="6318" y="2763"/>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0" name="Oval 344">
              <a:extLst>
                <a:ext uri="{FF2B5EF4-FFF2-40B4-BE49-F238E27FC236}">
                  <a16:creationId xmlns:a16="http://schemas.microsoft.com/office/drawing/2014/main" id="{B7398AAF-57BD-B258-5F8C-FED4C619475F}"/>
                </a:ext>
              </a:extLst>
            </p:cNvPr>
            <p:cNvSpPr>
              <a:spLocks noChangeArrowheads="1"/>
            </p:cNvSpPr>
            <p:nvPr/>
          </p:nvSpPr>
          <p:spPr bwMode="auto">
            <a:xfrm>
              <a:off x="6267" y="2840"/>
              <a:ext cx="33"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1" name="Oval 345">
              <a:extLst>
                <a:ext uri="{FF2B5EF4-FFF2-40B4-BE49-F238E27FC236}">
                  <a16:creationId xmlns:a16="http://schemas.microsoft.com/office/drawing/2014/main" id="{CE8BD452-D7CE-BBA5-E548-9219258194B3}"/>
                </a:ext>
              </a:extLst>
            </p:cNvPr>
            <p:cNvSpPr>
              <a:spLocks noChangeArrowheads="1"/>
            </p:cNvSpPr>
            <p:nvPr/>
          </p:nvSpPr>
          <p:spPr bwMode="auto">
            <a:xfrm>
              <a:off x="6211" y="2917"/>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2" name="Oval 346">
              <a:extLst>
                <a:ext uri="{FF2B5EF4-FFF2-40B4-BE49-F238E27FC236}">
                  <a16:creationId xmlns:a16="http://schemas.microsoft.com/office/drawing/2014/main" id="{39CCE84D-D778-4378-1F43-9466C4BCDCEF}"/>
                </a:ext>
              </a:extLst>
            </p:cNvPr>
            <p:cNvSpPr>
              <a:spLocks noChangeArrowheads="1"/>
            </p:cNvSpPr>
            <p:nvPr/>
          </p:nvSpPr>
          <p:spPr bwMode="auto">
            <a:xfrm>
              <a:off x="6155" y="2991"/>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3" name="Oval 347">
              <a:extLst>
                <a:ext uri="{FF2B5EF4-FFF2-40B4-BE49-F238E27FC236}">
                  <a16:creationId xmlns:a16="http://schemas.microsoft.com/office/drawing/2014/main" id="{B2029301-14C2-0637-2424-24D0FD8B5E9B}"/>
                </a:ext>
              </a:extLst>
            </p:cNvPr>
            <p:cNvSpPr>
              <a:spLocks noChangeArrowheads="1"/>
            </p:cNvSpPr>
            <p:nvPr/>
          </p:nvSpPr>
          <p:spPr bwMode="auto">
            <a:xfrm>
              <a:off x="6087" y="30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4" name="Oval 348">
              <a:extLst>
                <a:ext uri="{FF2B5EF4-FFF2-40B4-BE49-F238E27FC236}">
                  <a16:creationId xmlns:a16="http://schemas.microsoft.com/office/drawing/2014/main" id="{2FBF5591-6540-92A5-2046-B04CB12687D3}"/>
                </a:ext>
              </a:extLst>
            </p:cNvPr>
            <p:cNvSpPr>
              <a:spLocks noChangeArrowheads="1"/>
            </p:cNvSpPr>
            <p:nvPr/>
          </p:nvSpPr>
          <p:spPr bwMode="auto">
            <a:xfrm>
              <a:off x="6017" y="3120"/>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5" name="Oval 349">
              <a:extLst>
                <a:ext uri="{FF2B5EF4-FFF2-40B4-BE49-F238E27FC236}">
                  <a16:creationId xmlns:a16="http://schemas.microsoft.com/office/drawing/2014/main" id="{F2A1014B-3EC2-01B4-C26C-F08E35D48623}"/>
                </a:ext>
              </a:extLst>
            </p:cNvPr>
            <p:cNvSpPr>
              <a:spLocks noChangeArrowheads="1"/>
            </p:cNvSpPr>
            <p:nvPr/>
          </p:nvSpPr>
          <p:spPr bwMode="auto">
            <a:xfrm>
              <a:off x="5943" y="3176"/>
              <a:ext cx="21"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6" name="Oval 350">
              <a:extLst>
                <a:ext uri="{FF2B5EF4-FFF2-40B4-BE49-F238E27FC236}">
                  <a16:creationId xmlns:a16="http://schemas.microsoft.com/office/drawing/2014/main" id="{83E8C36B-8EC0-B118-0081-104C21634D85}"/>
                </a:ext>
              </a:extLst>
            </p:cNvPr>
            <p:cNvSpPr>
              <a:spLocks noChangeArrowheads="1"/>
            </p:cNvSpPr>
            <p:nvPr/>
          </p:nvSpPr>
          <p:spPr bwMode="auto">
            <a:xfrm>
              <a:off x="5846" y="3209"/>
              <a:ext cx="56"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7" name="Oval 351">
              <a:extLst>
                <a:ext uri="{FF2B5EF4-FFF2-40B4-BE49-F238E27FC236}">
                  <a16:creationId xmlns:a16="http://schemas.microsoft.com/office/drawing/2014/main" id="{7B393FAD-3C4C-46AB-DE3E-9C9303E40F9A}"/>
                </a:ext>
              </a:extLst>
            </p:cNvPr>
            <p:cNvSpPr>
              <a:spLocks noChangeArrowheads="1"/>
            </p:cNvSpPr>
            <p:nvPr/>
          </p:nvSpPr>
          <p:spPr bwMode="auto">
            <a:xfrm>
              <a:off x="5760" y="3250"/>
              <a:ext cx="62" cy="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8" name="Oval 352">
              <a:extLst>
                <a:ext uri="{FF2B5EF4-FFF2-40B4-BE49-F238E27FC236}">
                  <a16:creationId xmlns:a16="http://schemas.microsoft.com/office/drawing/2014/main" id="{BC973D9D-FF47-F5CD-4B72-FEE6ACDE17EA}"/>
                </a:ext>
              </a:extLst>
            </p:cNvPr>
            <p:cNvSpPr>
              <a:spLocks noChangeArrowheads="1"/>
            </p:cNvSpPr>
            <p:nvPr/>
          </p:nvSpPr>
          <p:spPr bwMode="auto">
            <a:xfrm>
              <a:off x="5692" y="3306"/>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69" name="Oval 353">
              <a:extLst>
                <a:ext uri="{FF2B5EF4-FFF2-40B4-BE49-F238E27FC236}">
                  <a16:creationId xmlns:a16="http://schemas.microsoft.com/office/drawing/2014/main" id="{CECEBF96-F4BF-7BA2-CC6E-2876F74CD30B}"/>
                </a:ext>
              </a:extLst>
            </p:cNvPr>
            <p:cNvSpPr>
              <a:spLocks noChangeArrowheads="1"/>
            </p:cNvSpPr>
            <p:nvPr/>
          </p:nvSpPr>
          <p:spPr bwMode="auto">
            <a:xfrm>
              <a:off x="5604" y="3336"/>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0" name="Oval 354">
              <a:extLst>
                <a:ext uri="{FF2B5EF4-FFF2-40B4-BE49-F238E27FC236}">
                  <a16:creationId xmlns:a16="http://schemas.microsoft.com/office/drawing/2014/main" id="{264A1EB5-C90A-AF62-8E0E-01A181B0CD15}"/>
                </a:ext>
              </a:extLst>
            </p:cNvPr>
            <p:cNvSpPr>
              <a:spLocks noChangeArrowheads="1"/>
            </p:cNvSpPr>
            <p:nvPr/>
          </p:nvSpPr>
          <p:spPr bwMode="auto">
            <a:xfrm>
              <a:off x="5512" y="3359"/>
              <a:ext cx="27"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1" name="Oval 355">
              <a:extLst>
                <a:ext uri="{FF2B5EF4-FFF2-40B4-BE49-F238E27FC236}">
                  <a16:creationId xmlns:a16="http://schemas.microsoft.com/office/drawing/2014/main" id="{1CF64C26-4037-0756-3A34-8D5431F9CBD0}"/>
                </a:ext>
              </a:extLst>
            </p:cNvPr>
            <p:cNvSpPr>
              <a:spLocks noChangeArrowheads="1"/>
            </p:cNvSpPr>
            <p:nvPr/>
          </p:nvSpPr>
          <p:spPr bwMode="auto">
            <a:xfrm>
              <a:off x="5415" y="3374"/>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2" name="Oval 356">
              <a:extLst>
                <a:ext uri="{FF2B5EF4-FFF2-40B4-BE49-F238E27FC236}">
                  <a16:creationId xmlns:a16="http://schemas.microsoft.com/office/drawing/2014/main" id="{2DEDCD74-F43E-EEDE-66E0-9B8B6E541A85}"/>
                </a:ext>
              </a:extLst>
            </p:cNvPr>
            <p:cNvSpPr>
              <a:spLocks noChangeArrowheads="1"/>
            </p:cNvSpPr>
            <p:nvPr/>
          </p:nvSpPr>
          <p:spPr bwMode="auto">
            <a:xfrm>
              <a:off x="5326" y="3389"/>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3" name="Oval 357">
              <a:extLst>
                <a:ext uri="{FF2B5EF4-FFF2-40B4-BE49-F238E27FC236}">
                  <a16:creationId xmlns:a16="http://schemas.microsoft.com/office/drawing/2014/main" id="{FD1B96D0-F0F9-8946-4BAB-F7B6882F6E7E}"/>
                </a:ext>
              </a:extLst>
            </p:cNvPr>
            <p:cNvSpPr>
              <a:spLocks noChangeArrowheads="1"/>
            </p:cNvSpPr>
            <p:nvPr/>
          </p:nvSpPr>
          <p:spPr bwMode="auto">
            <a:xfrm>
              <a:off x="5232" y="3392"/>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4" name="Oval 358">
              <a:extLst>
                <a:ext uri="{FF2B5EF4-FFF2-40B4-BE49-F238E27FC236}">
                  <a16:creationId xmlns:a16="http://schemas.microsoft.com/office/drawing/2014/main" id="{C6354A33-CDDD-BA81-2984-2F077248DB64}"/>
                </a:ext>
              </a:extLst>
            </p:cNvPr>
            <p:cNvSpPr>
              <a:spLocks noChangeArrowheads="1"/>
            </p:cNvSpPr>
            <p:nvPr/>
          </p:nvSpPr>
          <p:spPr bwMode="auto">
            <a:xfrm>
              <a:off x="5138" y="3389"/>
              <a:ext cx="29"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5" name="Oval 359">
              <a:extLst>
                <a:ext uri="{FF2B5EF4-FFF2-40B4-BE49-F238E27FC236}">
                  <a16:creationId xmlns:a16="http://schemas.microsoft.com/office/drawing/2014/main" id="{D86FDF4E-3384-4BD5-EA2F-96F82E3C1ED0}"/>
                </a:ext>
              </a:extLst>
            </p:cNvPr>
            <p:cNvSpPr>
              <a:spLocks noChangeArrowheads="1"/>
            </p:cNvSpPr>
            <p:nvPr/>
          </p:nvSpPr>
          <p:spPr bwMode="auto">
            <a:xfrm>
              <a:off x="5029" y="3359"/>
              <a:ext cx="61"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6" name="Oval 360">
              <a:extLst>
                <a:ext uri="{FF2B5EF4-FFF2-40B4-BE49-F238E27FC236}">
                  <a16:creationId xmlns:a16="http://schemas.microsoft.com/office/drawing/2014/main" id="{79D7EC2D-ED60-A6E4-084B-99A6B826C7A6}"/>
                </a:ext>
              </a:extLst>
            </p:cNvPr>
            <p:cNvSpPr>
              <a:spLocks noChangeArrowheads="1"/>
            </p:cNvSpPr>
            <p:nvPr/>
          </p:nvSpPr>
          <p:spPr bwMode="auto">
            <a:xfrm>
              <a:off x="4937" y="3344"/>
              <a:ext cx="59" cy="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7" name="Oval 361">
              <a:extLst>
                <a:ext uri="{FF2B5EF4-FFF2-40B4-BE49-F238E27FC236}">
                  <a16:creationId xmlns:a16="http://schemas.microsoft.com/office/drawing/2014/main" id="{DE8B3613-13B2-6B5D-C4F9-070A1BD57A5B}"/>
                </a:ext>
              </a:extLst>
            </p:cNvPr>
            <p:cNvSpPr>
              <a:spLocks noChangeArrowheads="1"/>
            </p:cNvSpPr>
            <p:nvPr/>
          </p:nvSpPr>
          <p:spPr bwMode="auto">
            <a:xfrm>
              <a:off x="4863" y="3339"/>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8" name="Oval 362">
              <a:extLst>
                <a:ext uri="{FF2B5EF4-FFF2-40B4-BE49-F238E27FC236}">
                  <a16:creationId xmlns:a16="http://schemas.microsoft.com/office/drawing/2014/main" id="{E17EDF10-CCA1-F83D-DDC2-9EA7F8209A34}"/>
                </a:ext>
              </a:extLst>
            </p:cNvPr>
            <p:cNvSpPr>
              <a:spLocks noChangeArrowheads="1"/>
            </p:cNvSpPr>
            <p:nvPr/>
          </p:nvSpPr>
          <p:spPr bwMode="auto">
            <a:xfrm>
              <a:off x="4775" y="3309"/>
              <a:ext cx="23"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79" name="Oval 363">
              <a:extLst>
                <a:ext uri="{FF2B5EF4-FFF2-40B4-BE49-F238E27FC236}">
                  <a16:creationId xmlns:a16="http://schemas.microsoft.com/office/drawing/2014/main" id="{7C63524D-2605-694D-6BB1-68FCE7CA407B}"/>
                </a:ext>
              </a:extLst>
            </p:cNvPr>
            <p:cNvSpPr>
              <a:spLocks noChangeArrowheads="1"/>
            </p:cNvSpPr>
            <p:nvPr/>
          </p:nvSpPr>
          <p:spPr bwMode="auto">
            <a:xfrm>
              <a:off x="4689" y="3271"/>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0" name="Oval 364">
              <a:extLst>
                <a:ext uri="{FF2B5EF4-FFF2-40B4-BE49-F238E27FC236}">
                  <a16:creationId xmlns:a16="http://schemas.microsoft.com/office/drawing/2014/main" id="{DA853BCA-BD32-E85A-ADFC-B51ECDC02DB5}"/>
                </a:ext>
              </a:extLst>
            </p:cNvPr>
            <p:cNvSpPr>
              <a:spLocks noChangeArrowheads="1"/>
            </p:cNvSpPr>
            <p:nvPr/>
          </p:nvSpPr>
          <p:spPr bwMode="auto">
            <a:xfrm>
              <a:off x="4607" y="3227"/>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1" name="Oval 365">
              <a:extLst>
                <a:ext uri="{FF2B5EF4-FFF2-40B4-BE49-F238E27FC236}">
                  <a16:creationId xmlns:a16="http://schemas.microsoft.com/office/drawing/2014/main" id="{4BC48F5C-86C2-5555-F041-DF80EB0EF6E8}"/>
                </a:ext>
              </a:extLst>
            </p:cNvPr>
            <p:cNvSpPr>
              <a:spLocks noChangeArrowheads="1"/>
            </p:cNvSpPr>
            <p:nvPr/>
          </p:nvSpPr>
          <p:spPr bwMode="auto">
            <a:xfrm>
              <a:off x="4530" y="3176"/>
              <a:ext cx="18"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2" name="Oval 366">
              <a:extLst>
                <a:ext uri="{FF2B5EF4-FFF2-40B4-BE49-F238E27FC236}">
                  <a16:creationId xmlns:a16="http://schemas.microsoft.com/office/drawing/2014/main" id="{69855B45-BB5F-C6CB-DD16-BBEB570134DB}"/>
                </a:ext>
              </a:extLst>
            </p:cNvPr>
            <p:cNvSpPr>
              <a:spLocks noChangeArrowheads="1"/>
            </p:cNvSpPr>
            <p:nvPr/>
          </p:nvSpPr>
          <p:spPr bwMode="auto">
            <a:xfrm>
              <a:off x="4453" y="3123"/>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3" name="Oval 367">
              <a:extLst>
                <a:ext uri="{FF2B5EF4-FFF2-40B4-BE49-F238E27FC236}">
                  <a16:creationId xmlns:a16="http://schemas.microsoft.com/office/drawing/2014/main" id="{8756C3EA-CD47-3B52-40D4-75257A239D9C}"/>
                </a:ext>
              </a:extLst>
            </p:cNvPr>
            <p:cNvSpPr>
              <a:spLocks noChangeArrowheads="1"/>
            </p:cNvSpPr>
            <p:nvPr/>
          </p:nvSpPr>
          <p:spPr bwMode="auto">
            <a:xfrm>
              <a:off x="4371" y="3050"/>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4" name="Oval 368">
              <a:extLst>
                <a:ext uri="{FF2B5EF4-FFF2-40B4-BE49-F238E27FC236}">
                  <a16:creationId xmlns:a16="http://schemas.microsoft.com/office/drawing/2014/main" id="{20B315B8-D1E1-AF6B-7BCB-1676C561C49A}"/>
                </a:ext>
              </a:extLst>
            </p:cNvPr>
            <p:cNvSpPr>
              <a:spLocks noChangeArrowheads="1"/>
            </p:cNvSpPr>
            <p:nvPr/>
          </p:nvSpPr>
          <p:spPr bwMode="auto">
            <a:xfrm>
              <a:off x="4309" y="2988"/>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5" name="Oval 369">
              <a:extLst>
                <a:ext uri="{FF2B5EF4-FFF2-40B4-BE49-F238E27FC236}">
                  <a16:creationId xmlns:a16="http://schemas.microsoft.com/office/drawing/2014/main" id="{7525B25A-CDE1-3E54-064F-19AAF5A9B045}"/>
                </a:ext>
              </a:extLst>
            </p:cNvPr>
            <p:cNvSpPr>
              <a:spLocks noChangeArrowheads="1"/>
            </p:cNvSpPr>
            <p:nvPr/>
          </p:nvSpPr>
          <p:spPr bwMode="auto">
            <a:xfrm>
              <a:off x="4244" y="2911"/>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6" name="Oval 370">
              <a:extLst>
                <a:ext uri="{FF2B5EF4-FFF2-40B4-BE49-F238E27FC236}">
                  <a16:creationId xmlns:a16="http://schemas.microsoft.com/office/drawing/2014/main" id="{7D6A940C-CAA8-39E6-C275-D0C37276CC24}"/>
                </a:ext>
              </a:extLst>
            </p:cNvPr>
            <p:cNvSpPr>
              <a:spLocks noChangeArrowheads="1"/>
            </p:cNvSpPr>
            <p:nvPr/>
          </p:nvSpPr>
          <p:spPr bwMode="auto">
            <a:xfrm>
              <a:off x="4191" y="2840"/>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7" name="Oval 371">
              <a:extLst>
                <a:ext uri="{FF2B5EF4-FFF2-40B4-BE49-F238E27FC236}">
                  <a16:creationId xmlns:a16="http://schemas.microsoft.com/office/drawing/2014/main" id="{82A4D3D9-36E7-FCF4-4A38-7754D596710D}"/>
                </a:ext>
              </a:extLst>
            </p:cNvPr>
            <p:cNvSpPr>
              <a:spLocks noChangeArrowheads="1"/>
            </p:cNvSpPr>
            <p:nvPr/>
          </p:nvSpPr>
          <p:spPr bwMode="auto">
            <a:xfrm>
              <a:off x="4138" y="2758"/>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8" name="Oval 372">
              <a:extLst>
                <a:ext uri="{FF2B5EF4-FFF2-40B4-BE49-F238E27FC236}">
                  <a16:creationId xmlns:a16="http://schemas.microsoft.com/office/drawing/2014/main" id="{41D5B3A6-261F-DEDF-D993-C23331B497AC}"/>
                </a:ext>
              </a:extLst>
            </p:cNvPr>
            <p:cNvSpPr>
              <a:spLocks noChangeArrowheads="1"/>
            </p:cNvSpPr>
            <p:nvPr/>
          </p:nvSpPr>
          <p:spPr bwMode="auto">
            <a:xfrm>
              <a:off x="4096" y="2678"/>
              <a:ext cx="36"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89" name="Oval 373">
              <a:extLst>
                <a:ext uri="{FF2B5EF4-FFF2-40B4-BE49-F238E27FC236}">
                  <a16:creationId xmlns:a16="http://schemas.microsoft.com/office/drawing/2014/main" id="{205BD30C-6E42-D11C-D970-C36FCC285E60}"/>
                </a:ext>
              </a:extLst>
            </p:cNvPr>
            <p:cNvSpPr>
              <a:spLocks noChangeArrowheads="1"/>
            </p:cNvSpPr>
            <p:nvPr/>
          </p:nvSpPr>
          <p:spPr bwMode="auto">
            <a:xfrm>
              <a:off x="4058" y="2589"/>
              <a:ext cx="38"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0" name="Oval 374">
              <a:extLst>
                <a:ext uri="{FF2B5EF4-FFF2-40B4-BE49-F238E27FC236}">
                  <a16:creationId xmlns:a16="http://schemas.microsoft.com/office/drawing/2014/main" id="{C479DDAB-8BCB-C573-8836-5DBEC43B0756}"/>
                </a:ext>
              </a:extLst>
            </p:cNvPr>
            <p:cNvSpPr>
              <a:spLocks noChangeArrowheads="1"/>
            </p:cNvSpPr>
            <p:nvPr/>
          </p:nvSpPr>
          <p:spPr bwMode="auto">
            <a:xfrm>
              <a:off x="4029" y="2504"/>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1" name="Oval 375">
              <a:extLst>
                <a:ext uri="{FF2B5EF4-FFF2-40B4-BE49-F238E27FC236}">
                  <a16:creationId xmlns:a16="http://schemas.microsoft.com/office/drawing/2014/main" id="{39930A57-ED16-7106-71BF-8D1EFDD4173F}"/>
                </a:ext>
              </a:extLst>
            </p:cNvPr>
            <p:cNvSpPr>
              <a:spLocks noChangeArrowheads="1"/>
            </p:cNvSpPr>
            <p:nvPr/>
          </p:nvSpPr>
          <p:spPr bwMode="auto">
            <a:xfrm>
              <a:off x="4005" y="2412"/>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2" name="Oval 376">
              <a:extLst>
                <a:ext uri="{FF2B5EF4-FFF2-40B4-BE49-F238E27FC236}">
                  <a16:creationId xmlns:a16="http://schemas.microsoft.com/office/drawing/2014/main" id="{BF67C571-F88E-0604-93E8-DEC7743EAF4A}"/>
                </a:ext>
              </a:extLst>
            </p:cNvPr>
            <p:cNvSpPr>
              <a:spLocks noChangeArrowheads="1"/>
            </p:cNvSpPr>
            <p:nvPr/>
          </p:nvSpPr>
          <p:spPr bwMode="auto">
            <a:xfrm>
              <a:off x="3984" y="2318"/>
              <a:ext cx="39"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3" name="Oval 377">
              <a:extLst>
                <a:ext uri="{FF2B5EF4-FFF2-40B4-BE49-F238E27FC236}">
                  <a16:creationId xmlns:a16="http://schemas.microsoft.com/office/drawing/2014/main" id="{D1F41FB0-BC23-F7BC-5337-9424F50538EA}"/>
                </a:ext>
              </a:extLst>
            </p:cNvPr>
            <p:cNvSpPr>
              <a:spLocks noChangeArrowheads="1"/>
            </p:cNvSpPr>
            <p:nvPr/>
          </p:nvSpPr>
          <p:spPr bwMode="auto">
            <a:xfrm>
              <a:off x="3973" y="2224"/>
              <a:ext cx="41"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4" name="Oval 378">
              <a:extLst>
                <a:ext uri="{FF2B5EF4-FFF2-40B4-BE49-F238E27FC236}">
                  <a16:creationId xmlns:a16="http://schemas.microsoft.com/office/drawing/2014/main" id="{C715FECF-3A80-23FF-DA7B-CD5C5660D7C0}"/>
                </a:ext>
              </a:extLst>
            </p:cNvPr>
            <p:cNvSpPr>
              <a:spLocks noChangeArrowheads="1"/>
            </p:cNvSpPr>
            <p:nvPr/>
          </p:nvSpPr>
          <p:spPr bwMode="auto">
            <a:xfrm>
              <a:off x="3970" y="2129"/>
              <a:ext cx="41"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5" name="Oval 379">
              <a:extLst>
                <a:ext uri="{FF2B5EF4-FFF2-40B4-BE49-F238E27FC236}">
                  <a16:creationId xmlns:a16="http://schemas.microsoft.com/office/drawing/2014/main" id="{14C91E53-2348-F11A-7A5C-F91DE2547F88}"/>
                </a:ext>
              </a:extLst>
            </p:cNvPr>
            <p:cNvSpPr>
              <a:spLocks noChangeArrowheads="1"/>
            </p:cNvSpPr>
            <p:nvPr/>
          </p:nvSpPr>
          <p:spPr bwMode="auto">
            <a:xfrm>
              <a:off x="3973" y="2035"/>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6" name="Oval 380">
              <a:extLst>
                <a:ext uri="{FF2B5EF4-FFF2-40B4-BE49-F238E27FC236}">
                  <a16:creationId xmlns:a16="http://schemas.microsoft.com/office/drawing/2014/main" id="{11D0AC29-8634-BA1A-B0B1-FE949B05A2E3}"/>
                </a:ext>
              </a:extLst>
            </p:cNvPr>
            <p:cNvSpPr>
              <a:spLocks noChangeArrowheads="1"/>
            </p:cNvSpPr>
            <p:nvPr/>
          </p:nvSpPr>
          <p:spPr bwMode="auto">
            <a:xfrm>
              <a:off x="3984" y="1943"/>
              <a:ext cx="39"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7" name="Oval 381">
              <a:extLst>
                <a:ext uri="{FF2B5EF4-FFF2-40B4-BE49-F238E27FC236}">
                  <a16:creationId xmlns:a16="http://schemas.microsoft.com/office/drawing/2014/main" id="{96E1C63E-AA9B-7E91-782C-6E1A951F0C64}"/>
                </a:ext>
              </a:extLst>
            </p:cNvPr>
            <p:cNvSpPr>
              <a:spLocks noChangeArrowheads="1"/>
            </p:cNvSpPr>
            <p:nvPr/>
          </p:nvSpPr>
          <p:spPr bwMode="auto">
            <a:xfrm>
              <a:off x="4005" y="1852"/>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8" name="Oval 382">
              <a:extLst>
                <a:ext uri="{FF2B5EF4-FFF2-40B4-BE49-F238E27FC236}">
                  <a16:creationId xmlns:a16="http://schemas.microsoft.com/office/drawing/2014/main" id="{8F0203D9-1684-BF4C-12BC-DE38DBE2A2DA}"/>
                </a:ext>
              </a:extLst>
            </p:cNvPr>
            <p:cNvSpPr>
              <a:spLocks noChangeArrowheads="1"/>
            </p:cNvSpPr>
            <p:nvPr/>
          </p:nvSpPr>
          <p:spPr bwMode="auto">
            <a:xfrm>
              <a:off x="4032" y="1763"/>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599" name="Oval 383">
              <a:extLst>
                <a:ext uri="{FF2B5EF4-FFF2-40B4-BE49-F238E27FC236}">
                  <a16:creationId xmlns:a16="http://schemas.microsoft.com/office/drawing/2014/main" id="{E6668067-3909-0C45-3E33-CC1F1E333B8B}"/>
                </a:ext>
              </a:extLst>
            </p:cNvPr>
            <p:cNvSpPr>
              <a:spLocks noChangeArrowheads="1"/>
            </p:cNvSpPr>
            <p:nvPr/>
          </p:nvSpPr>
          <p:spPr bwMode="auto">
            <a:xfrm>
              <a:off x="4058" y="1672"/>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0" name="Oval 384">
              <a:extLst>
                <a:ext uri="{FF2B5EF4-FFF2-40B4-BE49-F238E27FC236}">
                  <a16:creationId xmlns:a16="http://schemas.microsoft.com/office/drawing/2014/main" id="{EEF3E673-466C-C8C9-BBFF-3FD94BA327D1}"/>
                </a:ext>
              </a:extLst>
            </p:cNvPr>
            <p:cNvSpPr>
              <a:spLocks noChangeArrowheads="1"/>
            </p:cNvSpPr>
            <p:nvPr/>
          </p:nvSpPr>
          <p:spPr bwMode="auto">
            <a:xfrm>
              <a:off x="4096" y="1587"/>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1" name="Oval 385">
              <a:extLst>
                <a:ext uri="{FF2B5EF4-FFF2-40B4-BE49-F238E27FC236}">
                  <a16:creationId xmlns:a16="http://schemas.microsoft.com/office/drawing/2014/main" id="{54A55B4D-AC57-9037-EA3D-20B7C5379AE9}"/>
                </a:ext>
              </a:extLst>
            </p:cNvPr>
            <p:cNvSpPr>
              <a:spLocks noChangeArrowheads="1"/>
            </p:cNvSpPr>
            <p:nvPr/>
          </p:nvSpPr>
          <p:spPr bwMode="auto">
            <a:xfrm>
              <a:off x="4141" y="1504"/>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2" name="Oval 386">
              <a:extLst>
                <a:ext uri="{FF2B5EF4-FFF2-40B4-BE49-F238E27FC236}">
                  <a16:creationId xmlns:a16="http://schemas.microsoft.com/office/drawing/2014/main" id="{7CC734B7-D29C-B596-7255-A7223D3C8076}"/>
                </a:ext>
              </a:extLst>
            </p:cNvPr>
            <p:cNvSpPr>
              <a:spLocks noChangeArrowheads="1"/>
            </p:cNvSpPr>
            <p:nvPr/>
          </p:nvSpPr>
          <p:spPr bwMode="auto">
            <a:xfrm>
              <a:off x="4194" y="142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3" name="Oval 387">
              <a:extLst>
                <a:ext uri="{FF2B5EF4-FFF2-40B4-BE49-F238E27FC236}">
                  <a16:creationId xmlns:a16="http://schemas.microsoft.com/office/drawing/2014/main" id="{CF4EFF3C-526C-6192-6992-384144C2BA1D}"/>
                </a:ext>
              </a:extLst>
            </p:cNvPr>
            <p:cNvSpPr>
              <a:spLocks noChangeArrowheads="1"/>
            </p:cNvSpPr>
            <p:nvPr/>
          </p:nvSpPr>
          <p:spPr bwMode="auto">
            <a:xfrm>
              <a:off x="4247" y="135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4" name="Oval 388">
              <a:extLst>
                <a:ext uri="{FF2B5EF4-FFF2-40B4-BE49-F238E27FC236}">
                  <a16:creationId xmlns:a16="http://schemas.microsoft.com/office/drawing/2014/main" id="{CEC87351-7178-76A5-2336-9A0524822C2E}"/>
                </a:ext>
              </a:extLst>
            </p:cNvPr>
            <p:cNvSpPr>
              <a:spLocks noChangeArrowheads="1"/>
            </p:cNvSpPr>
            <p:nvPr/>
          </p:nvSpPr>
          <p:spPr bwMode="auto">
            <a:xfrm>
              <a:off x="4312" y="1283"/>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5" name="Oval 389">
              <a:extLst>
                <a:ext uri="{FF2B5EF4-FFF2-40B4-BE49-F238E27FC236}">
                  <a16:creationId xmlns:a16="http://schemas.microsoft.com/office/drawing/2014/main" id="{167BFEF0-5D7B-ADFE-0271-12EEA0DCDCFE}"/>
                </a:ext>
              </a:extLst>
            </p:cNvPr>
            <p:cNvSpPr>
              <a:spLocks noChangeArrowheads="1"/>
            </p:cNvSpPr>
            <p:nvPr/>
          </p:nvSpPr>
          <p:spPr bwMode="auto">
            <a:xfrm>
              <a:off x="4380" y="1215"/>
              <a:ext cx="23"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6" name="Oval 390">
              <a:extLst>
                <a:ext uri="{FF2B5EF4-FFF2-40B4-BE49-F238E27FC236}">
                  <a16:creationId xmlns:a16="http://schemas.microsoft.com/office/drawing/2014/main" id="{A811BCF6-9B0E-C4EA-E575-DF0511C32CCD}"/>
                </a:ext>
              </a:extLst>
            </p:cNvPr>
            <p:cNvSpPr>
              <a:spLocks noChangeArrowheads="1"/>
            </p:cNvSpPr>
            <p:nvPr/>
          </p:nvSpPr>
          <p:spPr bwMode="auto">
            <a:xfrm>
              <a:off x="4442" y="1147"/>
              <a:ext cx="44"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7" name="Oval 391">
              <a:extLst>
                <a:ext uri="{FF2B5EF4-FFF2-40B4-BE49-F238E27FC236}">
                  <a16:creationId xmlns:a16="http://schemas.microsoft.com/office/drawing/2014/main" id="{3E0FF0C4-8985-467F-78C8-B1EC324870A7}"/>
                </a:ext>
              </a:extLst>
            </p:cNvPr>
            <p:cNvSpPr>
              <a:spLocks noChangeArrowheads="1"/>
            </p:cNvSpPr>
            <p:nvPr/>
          </p:nvSpPr>
          <p:spPr bwMode="auto">
            <a:xfrm>
              <a:off x="4518" y="1094"/>
              <a:ext cx="39"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8" name="Oval 392">
              <a:extLst>
                <a:ext uri="{FF2B5EF4-FFF2-40B4-BE49-F238E27FC236}">
                  <a16:creationId xmlns:a16="http://schemas.microsoft.com/office/drawing/2014/main" id="{E9A7DDED-A2C7-3E6F-8A0A-97EB9BC53C25}"/>
                </a:ext>
              </a:extLst>
            </p:cNvPr>
            <p:cNvSpPr>
              <a:spLocks noChangeArrowheads="1"/>
            </p:cNvSpPr>
            <p:nvPr/>
          </p:nvSpPr>
          <p:spPr bwMode="auto">
            <a:xfrm>
              <a:off x="4598" y="1041"/>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09" name="Oval 393">
              <a:extLst>
                <a:ext uri="{FF2B5EF4-FFF2-40B4-BE49-F238E27FC236}">
                  <a16:creationId xmlns:a16="http://schemas.microsoft.com/office/drawing/2014/main" id="{D6688380-D868-028A-DD18-278D3CB594D7}"/>
                </a:ext>
              </a:extLst>
            </p:cNvPr>
            <p:cNvSpPr>
              <a:spLocks noChangeArrowheads="1"/>
            </p:cNvSpPr>
            <p:nvPr/>
          </p:nvSpPr>
          <p:spPr bwMode="auto">
            <a:xfrm>
              <a:off x="4680" y="1000"/>
              <a:ext cx="39"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0" name="Oval 394">
              <a:extLst>
                <a:ext uri="{FF2B5EF4-FFF2-40B4-BE49-F238E27FC236}">
                  <a16:creationId xmlns:a16="http://schemas.microsoft.com/office/drawing/2014/main" id="{4C2C3A6B-CBB2-8C72-7885-45BEF9B9C664}"/>
                </a:ext>
              </a:extLst>
            </p:cNvPr>
            <p:cNvSpPr>
              <a:spLocks noChangeArrowheads="1"/>
            </p:cNvSpPr>
            <p:nvPr/>
          </p:nvSpPr>
          <p:spPr bwMode="auto">
            <a:xfrm>
              <a:off x="4766" y="961"/>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1" name="Oval 395">
              <a:extLst>
                <a:ext uri="{FF2B5EF4-FFF2-40B4-BE49-F238E27FC236}">
                  <a16:creationId xmlns:a16="http://schemas.microsoft.com/office/drawing/2014/main" id="{C76B7095-BADD-2362-44E4-661792BDB0F6}"/>
                </a:ext>
              </a:extLst>
            </p:cNvPr>
            <p:cNvSpPr>
              <a:spLocks noChangeArrowheads="1"/>
            </p:cNvSpPr>
            <p:nvPr/>
          </p:nvSpPr>
          <p:spPr bwMode="auto">
            <a:xfrm>
              <a:off x="4860" y="935"/>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2" name="Oval 396">
              <a:extLst>
                <a:ext uri="{FF2B5EF4-FFF2-40B4-BE49-F238E27FC236}">
                  <a16:creationId xmlns:a16="http://schemas.microsoft.com/office/drawing/2014/main" id="{0A10B7F9-7753-6D59-8659-910186572E06}"/>
                </a:ext>
              </a:extLst>
            </p:cNvPr>
            <p:cNvSpPr>
              <a:spLocks noChangeArrowheads="1"/>
            </p:cNvSpPr>
            <p:nvPr/>
          </p:nvSpPr>
          <p:spPr bwMode="auto">
            <a:xfrm>
              <a:off x="4949" y="908"/>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3" name="Oval 397">
              <a:extLst>
                <a:ext uri="{FF2B5EF4-FFF2-40B4-BE49-F238E27FC236}">
                  <a16:creationId xmlns:a16="http://schemas.microsoft.com/office/drawing/2014/main" id="{35C78EA9-A2ED-2088-1EE7-2AC6F98E9A12}"/>
                </a:ext>
              </a:extLst>
            </p:cNvPr>
            <p:cNvSpPr>
              <a:spLocks noChangeArrowheads="1"/>
            </p:cNvSpPr>
            <p:nvPr/>
          </p:nvSpPr>
          <p:spPr bwMode="auto">
            <a:xfrm>
              <a:off x="5040" y="887"/>
              <a:ext cx="39"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4" name="Oval 398">
              <a:extLst>
                <a:ext uri="{FF2B5EF4-FFF2-40B4-BE49-F238E27FC236}">
                  <a16:creationId xmlns:a16="http://schemas.microsoft.com/office/drawing/2014/main" id="{5A205BF4-B185-71B5-CB05-78BC394DB24D}"/>
                </a:ext>
              </a:extLst>
            </p:cNvPr>
            <p:cNvSpPr>
              <a:spLocks noChangeArrowheads="1"/>
            </p:cNvSpPr>
            <p:nvPr/>
          </p:nvSpPr>
          <p:spPr bwMode="auto">
            <a:xfrm>
              <a:off x="5132" y="879"/>
              <a:ext cx="41"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5" name="Oval 399">
              <a:extLst>
                <a:ext uri="{FF2B5EF4-FFF2-40B4-BE49-F238E27FC236}">
                  <a16:creationId xmlns:a16="http://schemas.microsoft.com/office/drawing/2014/main" id="{1919CCA6-C48D-76E7-19BB-5FDA4AF79DA7}"/>
                </a:ext>
              </a:extLst>
            </p:cNvPr>
            <p:cNvSpPr>
              <a:spLocks noChangeArrowheads="1"/>
            </p:cNvSpPr>
            <p:nvPr/>
          </p:nvSpPr>
          <p:spPr bwMode="auto">
            <a:xfrm>
              <a:off x="5226" y="873"/>
              <a:ext cx="39"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6" name="Oval 400">
              <a:extLst>
                <a:ext uri="{FF2B5EF4-FFF2-40B4-BE49-F238E27FC236}">
                  <a16:creationId xmlns:a16="http://schemas.microsoft.com/office/drawing/2014/main" id="{3BD90D3D-8D47-A7D9-B45B-786317131268}"/>
                </a:ext>
              </a:extLst>
            </p:cNvPr>
            <p:cNvSpPr>
              <a:spLocks noChangeArrowheads="1"/>
            </p:cNvSpPr>
            <p:nvPr/>
          </p:nvSpPr>
          <p:spPr bwMode="auto">
            <a:xfrm>
              <a:off x="5321" y="879"/>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7" name="Oval 401">
              <a:extLst>
                <a:ext uri="{FF2B5EF4-FFF2-40B4-BE49-F238E27FC236}">
                  <a16:creationId xmlns:a16="http://schemas.microsoft.com/office/drawing/2014/main" id="{2F34AD3F-8CCF-17EA-63C2-DCC25710F43E}"/>
                </a:ext>
              </a:extLst>
            </p:cNvPr>
            <p:cNvSpPr>
              <a:spLocks noChangeArrowheads="1"/>
            </p:cNvSpPr>
            <p:nvPr/>
          </p:nvSpPr>
          <p:spPr bwMode="auto">
            <a:xfrm>
              <a:off x="5415" y="887"/>
              <a:ext cx="38"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8" name="Oval 402">
              <a:extLst>
                <a:ext uri="{FF2B5EF4-FFF2-40B4-BE49-F238E27FC236}">
                  <a16:creationId xmlns:a16="http://schemas.microsoft.com/office/drawing/2014/main" id="{8609DFA4-E116-F6CD-A97C-F5C61623B4A0}"/>
                </a:ext>
              </a:extLst>
            </p:cNvPr>
            <p:cNvSpPr>
              <a:spLocks noChangeArrowheads="1"/>
            </p:cNvSpPr>
            <p:nvPr/>
          </p:nvSpPr>
          <p:spPr bwMode="auto">
            <a:xfrm>
              <a:off x="5503" y="902"/>
              <a:ext cx="45"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19" name="Oval 403">
              <a:extLst>
                <a:ext uri="{FF2B5EF4-FFF2-40B4-BE49-F238E27FC236}">
                  <a16:creationId xmlns:a16="http://schemas.microsoft.com/office/drawing/2014/main" id="{8AD24EA0-D1B0-8DA1-B7DB-A152015EB770}"/>
                </a:ext>
              </a:extLst>
            </p:cNvPr>
            <p:cNvSpPr>
              <a:spLocks noChangeArrowheads="1"/>
            </p:cNvSpPr>
            <p:nvPr/>
          </p:nvSpPr>
          <p:spPr bwMode="auto">
            <a:xfrm>
              <a:off x="5595" y="929"/>
              <a:ext cx="44"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0" name="Oval 404">
              <a:extLst>
                <a:ext uri="{FF2B5EF4-FFF2-40B4-BE49-F238E27FC236}">
                  <a16:creationId xmlns:a16="http://schemas.microsoft.com/office/drawing/2014/main" id="{F89A8873-1C05-FC84-4955-075000052C51}"/>
                </a:ext>
              </a:extLst>
            </p:cNvPr>
            <p:cNvSpPr>
              <a:spLocks noChangeArrowheads="1"/>
            </p:cNvSpPr>
            <p:nvPr/>
          </p:nvSpPr>
          <p:spPr bwMode="auto">
            <a:xfrm>
              <a:off x="5680" y="955"/>
              <a:ext cx="51"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621" name="Oval 405">
              <a:extLst>
                <a:ext uri="{FF2B5EF4-FFF2-40B4-BE49-F238E27FC236}">
                  <a16:creationId xmlns:a16="http://schemas.microsoft.com/office/drawing/2014/main" id="{E62828E0-27F1-7A48-B2BB-961D0E52790B}"/>
                </a:ext>
              </a:extLst>
            </p:cNvPr>
            <p:cNvSpPr>
              <a:spLocks noChangeArrowheads="1"/>
            </p:cNvSpPr>
            <p:nvPr/>
          </p:nvSpPr>
          <p:spPr bwMode="auto">
            <a:xfrm>
              <a:off x="5769" y="994"/>
              <a:ext cx="44"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grpSp>
        <p:nvGrpSpPr>
          <p:cNvPr id="54" name="Group 607">
            <a:extLst>
              <a:ext uri="{FF2B5EF4-FFF2-40B4-BE49-F238E27FC236}">
                <a16:creationId xmlns:a16="http://schemas.microsoft.com/office/drawing/2014/main" id="{26608413-4682-3FA0-4215-79D6DF201D98}"/>
              </a:ext>
            </a:extLst>
          </p:cNvPr>
          <p:cNvGrpSpPr>
            <a:grpSpLocks/>
          </p:cNvGrpSpPr>
          <p:nvPr/>
        </p:nvGrpSpPr>
        <p:grpSpPr bwMode="auto">
          <a:xfrm>
            <a:off x="4562272" y="2297968"/>
            <a:ext cx="2919383" cy="2925427"/>
            <a:chOff x="3799" y="702"/>
            <a:chExt cx="2896" cy="2902"/>
          </a:xfrm>
          <a:solidFill>
            <a:srgbClr val="5793FF">
              <a:alpha val="25000"/>
            </a:srgbClr>
          </a:solidFill>
        </p:grpSpPr>
        <p:sp>
          <p:nvSpPr>
            <p:cNvPr id="222" name="Oval 407">
              <a:extLst>
                <a:ext uri="{FF2B5EF4-FFF2-40B4-BE49-F238E27FC236}">
                  <a16:creationId xmlns:a16="http://schemas.microsoft.com/office/drawing/2014/main" id="{2E1A913A-7000-0802-0315-1622CAB0142E}"/>
                </a:ext>
              </a:extLst>
            </p:cNvPr>
            <p:cNvSpPr>
              <a:spLocks noChangeArrowheads="1"/>
            </p:cNvSpPr>
            <p:nvPr/>
          </p:nvSpPr>
          <p:spPr bwMode="auto">
            <a:xfrm>
              <a:off x="5849" y="1038"/>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3" name="Oval 408">
              <a:extLst>
                <a:ext uri="{FF2B5EF4-FFF2-40B4-BE49-F238E27FC236}">
                  <a16:creationId xmlns:a16="http://schemas.microsoft.com/office/drawing/2014/main" id="{3AC1E5DA-CAE7-E5C3-3ED0-76B562E9FCA7}"/>
                </a:ext>
              </a:extLst>
            </p:cNvPr>
            <p:cNvSpPr>
              <a:spLocks noChangeArrowheads="1"/>
            </p:cNvSpPr>
            <p:nvPr/>
          </p:nvSpPr>
          <p:spPr bwMode="auto">
            <a:xfrm>
              <a:off x="5931" y="1088"/>
              <a:ext cx="44"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4" name="Oval 409">
              <a:extLst>
                <a:ext uri="{FF2B5EF4-FFF2-40B4-BE49-F238E27FC236}">
                  <a16:creationId xmlns:a16="http://schemas.microsoft.com/office/drawing/2014/main" id="{74175CC6-CF21-A324-3D8E-0BFFC955CA78}"/>
                </a:ext>
              </a:extLst>
            </p:cNvPr>
            <p:cNvSpPr>
              <a:spLocks noChangeArrowheads="1"/>
            </p:cNvSpPr>
            <p:nvPr/>
          </p:nvSpPr>
          <p:spPr bwMode="auto">
            <a:xfrm>
              <a:off x="6002" y="1141"/>
              <a:ext cx="53"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5" name="Oval 410">
              <a:extLst>
                <a:ext uri="{FF2B5EF4-FFF2-40B4-BE49-F238E27FC236}">
                  <a16:creationId xmlns:a16="http://schemas.microsoft.com/office/drawing/2014/main" id="{950CD3DA-A8B2-A28D-658A-3982EF7972C0}"/>
                </a:ext>
              </a:extLst>
            </p:cNvPr>
            <p:cNvSpPr>
              <a:spLocks noChangeArrowheads="1"/>
            </p:cNvSpPr>
            <p:nvPr/>
          </p:nvSpPr>
          <p:spPr bwMode="auto">
            <a:xfrm>
              <a:off x="6076" y="1206"/>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6" name="Oval 411">
              <a:extLst>
                <a:ext uri="{FF2B5EF4-FFF2-40B4-BE49-F238E27FC236}">
                  <a16:creationId xmlns:a16="http://schemas.microsoft.com/office/drawing/2014/main" id="{B69EF23C-AE0F-11A9-CC54-915FC755B56D}"/>
                </a:ext>
              </a:extLst>
            </p:cNvPr>
            <p:cNvSpPr>
              <a:spLocks noChangeArrowheads="1"/>
            </p:cNvSpPr>
            <p:nvPr/>
          </p:nvSpPr>
          <p:spPr bwMode="auto">
            <a:xfrm>
              <a:off x="6141" y="1268"/>
              <a:ext cx="53"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7" name="Oval 412">
              <a:extLst>
                <a:ext uri="{FF2B5EF4-FFF2-40B4-BE49-F238E27FC236}">
                  <a16:creationId xmlns:a16="http://schemas.microsoft.com/office/drawing/2014/main" id="{4023C5C4-C120-2C24-84BC-4895557A56C6}"/>
                </a:ext>
              </a:extLst>
            </p:cNvPr>
            <p:cNvSpPr>
              <a:spLocks noChangeArrowheads="1"/>
            </p:cNvSpPr>
            <p:nvPr/>
          </p:nvSpPr>
          <p:spPr bwMode="auto">
            <a:xfrm>
              <a:off x="6214" y="1353"/>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8" name="Oval 413">
              <a:extLst>
                <a:ext uri="{FF2B5EF4-FFF2-40B4-BE49-F238E27FC236}">
                  <a16:creationId xmlns:a16="http://schemas.microsoft.com/office/drawing/2014/main" id="{30E283D6-7FEB-A55D-5F74-66741787AE3A}"/>
                </a:ext>
              </a:extLst>
            </p:cNvPr>
            <p:cNvSpPr>
              <a:spLocks noChangeArrowheads="1"/>
            </p:cNvSpPr>
            <p:nvPr/>
          </p:nvSpPr>
          <p:spPr bwMode="auto">
            <a:xfrm>
              <a:off x="6270" y="1427"/>
              <a:ext cx="27"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29" name="Oval 414">
              <a:extLst>
                <a:ext uri="{FF2B5EF4-FFF2-40B4-BE49-F238E27FC236}">
                  <a16:creationId xmlns:a16="http://schemas.microsoft.com/office/drawing/2014/main" id="{A7A9EB9C-78BD-5C2F-FD6C-EB3B695CC6B3}"/>
                </a:ext>
              </a:extLst>
            </p:cNvPr>
            <p:cNvSpPr>
              <a:spLocks noChangeArrowheads="1"/>
            </p:cNvSpPr>
            <p:nvPr/>
          </p:nvSpPr>
          <p:spPr bwMode="auto">
            <a:xfrm>
              <a:off x="6320" y="1510"/>
              <a:ext cx="27"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0" name="Oval 415">
              <a:extLst>
                <a:ext uri="{FF2B5EF4-FFF2-40B4-BE49-F238E27FC236}">
                  <a16:creationId xmlns:a16="http://schemas.microsoft.com/office/drawing/2014/main" id="{F9E196E0-0140-12F1-1AFF-4E12EEB31F54}"/>
                </a:ext>
              </a:extLst>
            </p:cNvPr>
            <p:cNvSpPr>
              <a:spLocks noChangeArrowheads="1"/>
            </p:cNvSpPr>
            <p:nvPr/>
          </p:nvSpPr>
          <p:spPr bwMode="auto">
            <a:xfrm>
              <a:off x="6362" y="1589"/>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1" name="Oval 416">
              <a:extLst>
                <a:ext uri="{FF2B5EF4-FFF2-40B4-BE49-F238E27FC236}">
                  <a16:creationId xmlns:a16="http://schemas.microsoft.com/office/drawing/2014/main" id="{DE630A16-1743-3F28-85B9-B74E15E951DB}"/>
                </a:ext>
              </a:extLst>
            </p:cNvPr>
            <p:cNvSpPr>
              <a:spLocks noChangeArrowheads="1"/>
            </p:cNvSpPr>
            <p:nvPr/>
          </p:nvSpPr>
          <p:spPr bwMode="auto">
            <a:xfrm>
              <a:off x="6388" y="1663"/>
              <a:ext cx="53"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2" name="Oval 417">
              <a:extLst>
                <a:ext uri="{FF2B5EF4-FFF2-40B4-BE49-F238E27FC236}">
                  <a16:creationId xmlns:a16="http://schemas.microsoft.com/office/drawing/2014/main" id="{448AA22C-57A9-40EB-68E5-48B0305CF596}"/>
                </a:ext>
              </a:extLst>
            </p:cNvPr>
            <p:cNvSpPr>
              <a:spLocks noChangeArrowheads="1"/>
            </p:cNvSpPr>
            <p:nvPr/>
          </p:nvSpPr>
          <p:spPr bwMode="auto">
            <a:xfrm>
              <a:off x="6418" y="1752"/>
              <a:ext cx="56" cy="5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3" name="Oval 418">
              <a:extLst>
                <a:ext uri="{FF2B5EF4-FFF2-40B4-BE49-F238E27FC236}">
                  <a16:creationId xmlns:a16="http://schemas.microsoft.com/office/drawing/2014/main" id="{59C6DAC8-2725-5514-B63B-6D7E3D2E2825}"/>
                </a:ext>
              </a:extLst>
            </p:cNvPr>
            <p:cNvSpPr>
              <a:spLocks noChangeArrowheads="1"/>
            </p:cNvSpPr>
            <p:nvPr/>
          </p:nvSpPr>
          <p:spPr bwMode="auto">
            <a:xfrm>
              <a:off x="6438" y="1837"/>
              <a:ext cx="65" cy="6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4" name="Oval 419">
              <a:extLst>
                <a:ext uri="{FF2B5EF4-FFF2-40B4-BE49-F238E27FC236}">
                  <a16:creationId xmlns:a16="http://schemas.microsoft.com/office/drawing/2014/main" id="{6A707CD6-A9C0-2FC6-68C0-83F91AB381D6}"/>
                </a:ext>
              </a:extLst>
            </p:cNvPr>
            <p:cNvSpPr>
              <a:spLocks noChangeArrowheads="1"/>
            </p:cNvSpPr>
            <p:nvPr/>
          </p:nvSpPr>
          <p:spPr bwMode="auto">
            <a:xfrm>
              <a:off x="6453" y="1929"/>
              <a:ext cx="68" cy="6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5" name="Oval 420">
              <a:extLst>
                <a:ext uri="{FF2B5EF4-FFF2-40B4-BE49-F238E27FC236}">
                  <a16:creationId xmlns:a16="http://schemas.microsoft.com/office/drawing/2014/main" id="{D7A38297-E40A-596F-FEE2-AC444F96F63C}"/>
                </a:ext>
              </a:extLst>
            </p:cNvPr>
            <p:cNvSpPr>
              <a:spLocks noChangeArrowheads="1"/>
            </p:cNvSpPr>
            <p:nvPr/>
          </p:nvSpPr>
          <p:spPr bwMode="auto">
            <a:xfrm>
              <a:off x="6486" y="2044"/>
              <a:ext cx="26"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6" name="Oval 421">
              <a:extLst>
                <a:ext uri="{FF2B5EF4-FFF2-40B4-BE49-F238E27FC236}">
                  <a16:creationId xmlns:a16="http://schemas.microsoft.com/office/drawing/2014/main" id="{9BA3A687-587A-4416-2988-EF24DFFF67DD}"/>
                </a:ext>
              </a:extLst>
            </p:cNvPr>
            <p:cNvSpPr>
              <a:spLocks noChangeArrowheads="1"/>
            </p:cNvSpPr>
            <p:nvPr/>
          </p:nvSpPr>
          <p:spPr bwMode="auto">
            <a:xfrm>
              <a:off x="6571" y="2129"/>
              <a:ext cx="41"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7" name="Oval 422">
              <a:extLst>
                <a:ext uri="{FF2B5EF4-FFF2-40B4-BE49-F238E27FC236}">
                  <a16:creationId xmlns:a16="http://schemas.microsoft.com/office/drawing/2014/main" id="{22D01DC6-95DD-B66D-2570-B5EF399E3393}"/>
                </a:ext>
              </a:extLst>
            </p:cNvPr>
            <p:cNvSpPr>
              <a:spLocks noChangeArrowheads="1"/>
            </p:cNvSpPr>
            <p:nvPr/>
          </p:nvSpPr>
          <p:spPr bwMode="auto">
            <a:xfrm>
              <a:off x="6568" y="2224"/>
              <a:ext cx="42"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8" name="Oval 423">
              <a:extLst>
                <a:ext uri="{FF2B5EF4-FFF2-40B4-BE49-F238E27FC236}">
                  <a16:creationId xmlns:a16="http://schemas.microsoft.com/office/drawing/2014/main" id="{19B11354-451E-2CC9-EE5C-F690C683B481}"/>
                </a:ext>
              </a:extLst>
            </p:cNvPr>
            <p:cNvSpPr>
              <a:spLocks noChangeArrowheads="1"/>
            </p:cNvSpPr>
            <p:nvPr/>
          </p:nvSpPr>
          <p:spPr bwMode="auto">
            <a:xfrm>
              <a:off x="6565" y="2324"/>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39" name="Oval 424">
              <a:extLst>
                <a:ext uri="{FF2B5EF4-FFF2-40B4-BE49-F238E27FC236}">
                  <a16:creationId xmlns:a16="http://schemas.microsoft.com/office/drawing/2014/main" id="{5D3D822F-3894-7159-657C-9DCCC905A5C8}"/>
                </a:ext>
              </a:extLst>
            </p:cNvPr>
            <p:cNvSpPr>
              <a:spLocks noChangeArrowheads="1"/>
            </p:cNvSpPr>
            <p:nvPr/>
          </p:nvSpPr>
          <p:spPr bwMode="auto">
            <a:xfrm>
              <a:off x="6551" y="2418"/>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0" name="Oval 425">
              <a:extLst>
                <a:ext uri="{FF2B5EF4-FFF2-40B4-BE49-F238E27FC236}">
                  <a16:creationId xmlns:a16="http://schemas.microsoft.com/office/drawing/2014/main" id="{3BBEBC79-33A9-115C-B533-295C012D255A}"/>
                </a:ext>
              </a:extLst>
            </p:cNvPr>
            <p:cNvSpPr>
              <a:spLocks noChangeArrowheads="1"/>
            </p:cNvSpPr>
            <p:nvPr/>
          </p:nvSpPr>
          <p:spPr bwMode="auto">
            <a:xfrm>
              <a:off x="6527" y="2510"/>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1" name="Oval 426">
              <a:extLst>
                <a:ext uri="{FF2B5EF4-FFF2-40B4-BE49-F238E27FC236}">
                  <a16:creationId xmlns:a16="http://schemas.microsoft.com/office/drawing/2014/main" id="{8CF46944-0359-D257-8584-0D5CA8B6D42A}"/>
                </a:ext>
              </a:extLst>
            </p:cNvPr>
            <p:cNvSpPr>
              <a:spLocks noChangeArrowheads="1"/>
            </p:cNvSpPr>
            <p:nvPr/>
          </p:nvSpPr>
          <p:spPr bwMode="auto">
            <a:xfrm>
              <a:off x="6500" y="2598"/>
              <a:ext cx="21"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2" name="Oval 427">
              <a:extLst>
                <a:ext uri="{FF2B5EF4-FFF2-40B4-BE49-F238E27FC236}">
                  <a16:creationId xmlns:a16="http://schemas.microsoft.com/office/drawing/2014/main" id="{73DE6A0F-CD02-3363-AFF5-C6712F87B922}"/>
                </a:ext>
              </a:extLst>
            </p:cNvPr>
            <p:cNvSpPr>
              <a:spLocks noChangeArrowheads="1"/>
            </p:cNvSpPr>
            <p:nvPr/>
          </p:nvSpPr>
          <p:spPr bwMode="auto">
            <a:xfrm>
              <a:off x="6459" y="268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3" name="Oval 428">
              <a:extLst>
                <a:ext uri="{FF2B5EF4-FFF2-40B4-BE49-F238E27FC236}">
                  <a16:creationId xmlns:a16="http://schemas.microsoft.com/office/drawing/2014/main" id="{5FDA2608-A4CB-3545-84D4-1E82B052B774}"/>
                </a:ext>
              </a:extLst>
            </p:cNvPr>
            <p:cNvSpPr>
              <a:spLocks noChangeArrowheads="1"/>
            </p:cNvSpPr>
            <p:nvPr/>
          </p:nvSpPr>
          <p:spPr bwMode="auto">
            <a:xfrm>
              <a:off x="6418" y="2766"/>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4" name="Oval 429">
              <a:extLst>
                <a:ext uri="{FF2B5EF4-FFF2-40B4-BE49-F238E27FC236}">
                  <a16:creationId xmlns:a16="http://schemas.microsoft.com/office/drawing/2014/main" id="{2F8B3977-57DE-2C77-639A-77B27CC98EB3}"/>
                </a:ext>
              </a:extLst>
            </p:cNvPr>
            <p:cNvSpPr>
              <a:spLocks noChangeArrowheads="1"/>
            </p:cNvSpPr>
            <p:nvPr/>
          </p:nvSpPr>
          <p:spPr bwMode="auto">
            <a:xfrm>
              <a:off x="6371" y="2846"/>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5" name="Oval 430">
              <a:extLst>
                <a:ext uri="{FF2B5EF4-FFF2-40B4-BE49-F238E27FC236}">
                  <a16:creationId xmlns:a16="http://schemas.microsoft.com/office/drawing/2014/main" id="{42E54B87-8EC7-E956-6922-C8CAF2D5D82C}"/>
                </a:ext>
              </a:extLst>
            </p:cNvPr>
            <p:cNvSpPr>
              <a:spLocks noChangeArrowheads="1"/>
            </p:cNvSpPr>
            <p:nvPr/>
          </p:nvSpPr>
          <p:spPr bwMode="auto">
            <a:xfrm>
              <a:off x="6318" y="2923"/>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6" name="Oval 431">
              <a:extLst>
                <a:ext uri="{FF2B5EF4-FFF2-40B4-BE49-F238E27FC236}">
                  <a16:creationId xmlns:a16="http://schemas.microsoft.com/office/drawing/2014/main" id="{E9A933DC-D2B9-E65A-1B37-FEC332C943D3}"/>
                </a:ext>
              </a:extLst>
            </p:cNvPr>
            <p:cNvSpPr>
              <a:spLocks noChangeArrowheads="1"/>
            </p:cNvSpPr>
            <p:nvPr/>
          </p:nvSpPr>
          <p:spPr bwMode="auto">
            <a:xfrm>
              <a:off x="6270" y="3008"/>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7" name="Oval 432">
              <a:extLst>
                <a:ext uri="{FF2B5EF4-FFF2-40B4-BE49-F238E27FC236}">
                  <a16:creationId xmlns:a16="http://schemas.microsoft.com/office/drawing/2014/main" id="{30155DC9-AACE-0701-D43A-D19F3ECE8D15}"/>
                </a:ext>
              </a:extLst>
            </p:cNvPr>
            <p:cNvSpPr>
              <a:spLocks noChangeArrowheads="1"/>
            </p:cNvSpPr>
            <p:nvPr/>
          </p:nvSpPr>
          <p:spPr bwMode="auto">
            <a:xfrm>
              <a:off x="6208" y="3079"/>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8" name="Oval 433">
              <a:extLst>
                <a:ext uri="{FF2B5EF4-FFF2-40B4-BE49-F238E27FC236}">
                  <a16:creationId xmlns:a16="http://schemas.microsoft.com/office/drawing/2014/main" id="{49FA1A4C-6664-4B56-DDEA-1267DB4226C9}"/>
                </a:ext>
              </a:extLst>
            </p:cNvPr>
            <p:cNvSpPr>
              <a:spLocks noChangeArrowheads="1"/>
            </p:cNvSpPr>
            <p:nvPr/>
          </p:nvSpPr>
          <p:spPr bwMode="auto">
            <a:xfrm>
              <a:off x="6141" y="3144"/>
              <a:ext cx="8"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49" name="Oval 434">
              <a:extLst>
                <a:ext uri="{FF2B5EF4-FFF2-40B4-BE49-F238E27FC236}">
                  <a16:creationId xmlns:a16="http://schemas.microsoft.com/office/drawing/2014/main" id="{3C3ED2A9-27F0-FE08-837A-80DFE6281CC1}"/>
                </a:ext>
              </a:extLst>
            </p:cNvPr>
            <p:cNvSpPr>
              <a:spLocks noChangeArrowheads="1"/>
            </p:cNvSpPr>
            <p:nvPr/>
          </p:nvSpPr>
          <p:spPr bwMode="auto">
            <a:xfrm>
              <a:off x="6049" y="3185"/>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0" name="Oval 435">
              <a:extLst>
                <a:ext uri="{FF2B5EF4-FFF2-40B4-BE49-F238E27FC236}">
                  <a16:creationId xmlns:a16="http://schemas.microsoft.com/office/drawing/2014/main" id="{605372DE-29F7-1C4B-2BC6-CAA6B98FC44A}"/>
                </a:ext>
              </a:extLst>
            </p:cNvPr>
            <p:cNvSpPr>
              <a:spLocks noChangeArrowheads="1"/>
            </p:cNvSpPr>
            <p:nvPr/>
          </p:nvSpPr>
          <p:spPr bwMode="auto">
            <a:xfrm>
              <a:off x="5975" y="3241"/>
              <a:ext cx="48"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1" name="Oval 436">
              <a:extLst>
                <a:ext uri="{FF2B5EF4-FFF2-40B4-BE49-F238E27FC236}">
                  <a16:creationId xmlns:a16="http://schemas.microsoft.com/office/drawing/2014/main" id="{10BE3BFD-7BBD-B892-ADA4-A43491481CA7}"/>
                </a:ext>
              </a:extLst>
            </p:cNvPr>
            <p:cNvSpPr>
              <a:spLocks noChangeArrowheads="1"/>
            </p:cNvSpPr>
            <p:nvPr/>
          </p:nvSpPr>
          <p:spPr bwMode="auto">
            <a:xfrm>
              <a:off x="5899" y="3294"/>
              <a:ext cx="41"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2" name="Oval 437">
              <a:extLst>
                <a:ext uri="{FF2B5EF4-FFF2-40B4-BE49-F238E27FC236}">
                  <a16:creationId xmlns:a16="http://schemas.microsoft.com/office/drawing/2014/main" id="{23A47B3C-9D58-75BB-C6C7-E4FCA4A9DD63}"/>
                </a:ext>
              </a:extLst>
            </p:cNvPr>
            <p:cNvSpPr>
              <a:spLocks noChangeArrowheads="1"/>
            </p:cNvSpPr>
            <p:nvPr/>
          </p:nvSpPr>
          <p:spPr bwMode="auto">
            <a:xfrm>
              <a:off x="5810" y="3336"/>
              <a:ext cx="50"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3" name="Oval 438">
              <a:extLst>
                <a:ext uri="{FF2B5EF4-FFF2-40B4-BE49-F238E27FC236}">
                  <a16:creationId xmlns:a16="http://schemas.microsoft.com/office/drawing/2014/main" id="{FCD8826E-7F37-98BD-59B4-E3A7E5968124}"/>
                </a:ext>
              </a:extLst>
            </p:cNvPr>
            <p:cNvSpPr>
              <a:spLocks noChangeArrowheads="1"/>
            </p:cNvSpPr>
            <p:nvPr/>
          </p:nvSpPr>
          <p:spPr bwMode="auto">
            <a:xfrm>
              <a:off x="5722" y="3371"/>
              <a:ext cx="56" cy="5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4" name="Oval 439">
              <a:extLst>
                <a:ext uri="{FF2B5EF4-FFF2-40B4-BE49-F238E27FC236}">
                  <a16:creationId xmlns:a16="http://schemas.microsoft.com/office/drawing/2014/main" id="{88317633-99E5-ED99-BB1C-7A43A61027AC}"/>
                </a:ext>
              </a:extLst>
            </p:cNvPr>
            <p:cNvSpPr>
              <a:spLocks noChangeArrowheads="1"/>
            </p:cNvSpPr>
            <p:nvPr/>
          </p:nvSpPr>
          <p:spPr bwMode="auto">
            <a:xfrm>
              <a:off x="5642" y="3409"/>
              <a:ext cx="41" cy="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sp>
          <p:nvSpPr>
            <p:cNvPr id="255" name="Oval 440">
              <a:extLst>
                <a:ext uri="{FF2B5EF4-FFF2-40B4-BE49-F238E27FC236}">
                  <a16:creationId xmlns:a16="http://schemas.microsoft.com/office/drawing/2014/main" id="{9B28C199-5DC2-0B09-9C20-5479CE87883C}"/>
                </a:ext>
              </a:extLst>
            </p:cNvPr>
            <p:cNvSpPr>
              <a:spLocks noChangeArrowheads="1"/>
            </p:cNvSpPr>
            <p:nvPr/>
          </p:nvSpPr>
          <p:spPr bwMode="auto">
            <a:xfrm>
              <a:off x="5559" y="3445"/>
              <a:ext cx="24"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6" name="Oval 441">
              <a:extLst>
                <a:ext uri="{FF2B5EF4-FFF2-40B4-BE49-F238E27FC236}">
                  <a16:creationId xmlns:a16="http://schemas.microsoft.com/office/drawing/2014/main" id="{CF42CB40-C3EE-651A-C288-498CD513E58E}"/>
                </a:ext>
              </a:extLst>
            </p:cNvPr>
            <p:cNvSpPr>
              <a:spLocks noChangeArrowheads="1"/>
            </p:cNvSpPr>
            <p:nvPr/>
          </p:nvSpPr>
          <p:spPr bwMode="auto">
            <a:xfrm>
              <a:off x="5465" y="346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7" name="Oval 442">
              <a:extLst>
                <a:ext uri="{FF2B5EF4-FFF2-40B4-BE49-F238E27FC236}">
                  <a16:creationId xmlns:a16="http://schemas.microsoft.com/office/drawing/2014/main" id="{32924CCE-7755-723C-1C4A-060C97DA874A}"/>
                </a:ext>
              </a:extLst>
            </p:cNvPr>
            <p:cNvSpPr>
              <a:spLocks noChangeArrowheads="1"/>
            </p:cNvSpPr>
            <p:nvPr/>
          </p:nvSpPr>
          <p:spPr bwMode="auto">
            <a:xfrm>
              <a:off x="5368" y="3468"/>
              <a:ext cx="38"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8" name="Oval 443">
              <a:extLst>
                <a:ext uri="{FF2B5EF4-FFF2-40B4-BE49-F238E27FC236}">
                  <a16:creationId xmlns:a16="http://schemas.microsoft.com/office/drawing/2014/main" id="{73649AEB-FD3D-EF34-ABA0-0DB8AFDD93A6}"/>
                </a:ext>
              </a:extLst>
            </p:cNvPr>
            <p:cNvSpPr>
              <a:spLocks noChangeArrowheads="1"/>
            </p:cNvSpPr>
            <p:nvPr/>
          </p:nvSpPr>
          <p:spPr bwMode="auto">
            <a:xfrm>
              <a:off x="5270" y="3471"/>
              <a:ext cx="45" cy="4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59" name="Oval 444">
              <a:extLst>
                <a:ext uri="{FF2B5EF4-FFF2-40B4-BE49-F238E27FC236}">
                  <a16:creationId xmlns:a16="http://schemas.microsoft.com/office/drawing/2014/main" id="{13C6902A-BF9F-1FD8-A683-8C55B156B13D}"/>
                </a:ext>
              </a:extLst>
            </p:cNvPr>
            <p:cNvSpPr>
              <a:spLocks noChangeArrowheads="1"/>
            </p:cNvSpPr>
            <p:nvPr/>
          </p:nvSpPr>
          <p:spPr bwMode="auto">
            <a:xfrm>
              <a:off x="5188" y="3483"/>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0" name="Oval 445">
              <a:extLst>
                <a:ext uri="{FF2B5EF4-FFF2-40B4-BE49-F238E27FC236}">
                  <a16:creationId xmlns:a16="http://schemas.microsoft.com/office/drawing/2014/main" id="{B3DC54BC-F0C2-7DB1-A052-9E75303A727A}"/>
                </a:ext>
              </a:extLst>
            </p:cNvPr>
            <p:cNvSpPr>
              <a:spLocks noChangeArrowheads="1"/>
            </p:cNvSpPr>
            <p:nvPr/>
          </p:nvSpPr>
          <p:spPr bwMode="auto">
            <a:xfrm>
              <a:off x="5093" y="3477"/>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1" name="Oval 446">
              <a:extLst>
                <a:ext uri="{FF2B5EF4-FFF2-40B4-BE49-F238E27FC236}">
                  <a16:creationId xmlns:a16="http://schemas.microsoft.com/office/drawing/2014/main" id="{B6084EEC-FBF5-84F6-5651-7A726337B355}"/>
                </a:ext>
              </a:extLst>
            </p:cNvPr>
            <p:cNvSpPr>
              <a:spLocks noChangeArrowheads="1"/>
            </p:cNvSpPr>
            <p:nvPr/>
          </p:nvSpPr>
          <p:spPr bwMode="auto">
            <a:xfrm>
              <a:off x="4999" y="3462"/>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2" name="Oval 447">
              <a:extLst>
                <a:ext uri="{FF2B5EF4-FFF2-40B4-BE49-F238E27FC236}">
                  <a16:creationId xmlns:a16="http://schemas.microsoft.com/office/drawing/2014/main" id="{F2139655-DB7C-81F6-7366-A4EBB935ABB6}"/>
                </a:ext>
              </a:extLst>
            </p:cNvPr>
            <p:cNvSpPr>
              <a:spLocks noChangeArrowheads="1"/>
            </p:cNvSpPr>
            <p:nvPr/>
          </p:nvSpPr>
          <p:spPr bwMode="auto">
            <a:xfrm>
              <a:off x="4911" y="3445"/>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3" name="Oval 448">
              <a:extLst>
                <a:ext uri="{FF2B5EF4-FFF2-40B4-BE49-F238E27FC236}">
                  <a16:creationId xmlns:a16="http://schemas.microsoft.com/office/drawing/2014/main" id="{1071875B-5045-EB38-8C18-20089D579928}"/>
                </a:ext>
              </a:extLst>
            </p:cNvPr>
            <p:cNvSpPr>
              <a:spLocks noChangeArrowheads="1"/>
            </p:cNvSpPr>
            <p:nvPr/>
          </p:nvSpPr>
          <p:spPr bwMode="auto">
            <a:xfrm>
              <a:off x="4822" y="3421"/>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4" name="Oval 449">
              <a:extLst>
                <a:ext uri="{FF2B5EF4-FFF2-40B4-BE49-F238E27FC236}">
                  <a16:creationId xmlns:a16="http://schemas.microsoft.com/office/drawing/2014/main" id="{56BF935F-6739-A906-2A3C-E5EE52DBC404}"/>
                </a:ext>
              </a:extLst>
            </p:cNvPr>
            <p:cNvSpPr>
              <a:spLocks noChangeArrowheads="1"/>
            </p:cNvSpPr>
            <p:nvPr/>
          </p:nvSpPr>
          <p:spPr bwMode="auto">
            <a:xfrm>
              <a:off x="4731" y="3386"/>
              <a:ext cx="23"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5" name="Oval 450">
              <a:extLst>
                <a:ext uri="{FF2B5EF4-FFF2-40B4-BE49-F238E27FC236}">
                  <a16:creationId xmlns:a16="http://schemas.microsoft.com/office/drawing/2014/main" id="{557FFF13-5B47-F87F-6F78-B9540AD287FB}"/>
                </a:ext>
              </a:extLst>
            </p:cNvPr>
            <p:cNvSpPr>
              <a:spLocks noChangeArrowheads="1"/>
            </p:cNvSpPr>
            <p:nvPr/>
          </p:nvSpPr>
          <p:spPr bwMode="auto">
            <a:xfrm>
              <a:off x="4648" y="3350"/>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6" name="Oval 451">
              <a:extLst>
                <a:ext uri="{FF2B5EF4-FFF2-40B4-BE49-F238E27FC236}">
                  <a16:creationId xmlns:a16="http://schemas.microsoft.com/office/drawing/2014/main" id="{5B404C5A-8D8F-F48E-FBF0-073CCF7C9783}"/>
                </a:ext>
              </a:extLst>
            </p:cNvPr>
            <p:cNvSpPr>
              <a:spLocks noChangeArrowheads="1"/>
            </p:cNvSpPr>
            <p:nvPr/>
          </p:nvSpPr>
          <p:spPr bwMode="auto">
            <a:xfrm>
              <a:off x="4565" y="3306"/>
              <a:ext cx="15"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7" name="Oval 452">
              <a:extLst>
                <a:ext uri="{FF2B5EF4-FFF2-40B4-BE49-F238E27FC236}">
                  <a16:creationId xmlns:a16="http://schemas.microsoft.com/office/drawing/2014/main" id="{60E2EFF5-89BE-5363-E130-CB2392705409}"/>
                </a:ext>
              </a:extLst>
            </p:cNvPr>
            <p:cNvSpPr>
              <a:spLocks noChangeArrowheads="1"/>
            </p:cNvSpPr>
            <p:nvPr/>
          </p:nvSpPr>
          <p:spPr bwMode="auto">
            <a:xfrm>
              <a:off x="4486" y="3259"/>
              <a:ext cx="15"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8" name="Oval 453">
              <a:extLst>
                <a:ext uri="{FF2B5EF4-FFF2-40B4-BE49-F238E27FC236}">
                  <a16:creationId xmlns:a16="http://schemas.microsoft.com/office/drawing/2014/main" id="{6D343089-FCCF-58D9-2E24-5E0FF392F7E1}"/>
                </a:ext>
              </a:extLst>
            </p:cNvPr>
            <p:cNvSpPr>
              <a:spLocks noChangeArrowheads="1"/>
            </p:cNvSpPr>
            <p:nvPr/>
          </p:nvSpPr>
          <p:spPr bwMode="auto">
            <a:xfrm>
              <a:off x="4400" y="3191"/>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69" name="Oval 454">
              <a:extLst>
                <a:ext uri="{FF2B5EF4-FFF2-40B4-BE49-F238E27FC236}">
                  <a16:creationId xmlns:a16="http://schemas.microsoft.com/office/drawing/2014/main" id="{AAB6CE81-9BAF-921C-12C7-090598702F34}"/>
                </a:ext>
              </a:extLst>
            </p:cNvPr>
            <p:cNvSpPr>
              <a:spLocks noChangeArrowheads="1"/>
            </p:cNvSpPr>
            <p:nvPr/>
          </p:nvSpPr>
          <p:spPr bwMode="auto">
            <a:xfrm>
              <a:off x="4327" y="3132"/>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0" name="Oval 455">
              <a:extLst>
                <a:ext uri="{FF2B5EF4-FFF2-40B4-BE49-F238E27FC236}">
                  <a16:creationId xmlns:a16="http://schemas.microsoft.com/office/drawing/2014/main" id="{44C4E097-8CC5-EF7A-158C-894A1A440C4E}"/>
                </a:ext>
              </a:extLst>
            </p:cNvPr>
            <p:cNvSpPr>
              <a:spLocks noChangeArrowheads="1"/>
            </p:cNvSpPr>
            <p:nvPr/>
          </p:nvSpPr>
          <p:spPr bwMode="auto">
            <a:xfrm>
              <a:off x="4262" y="3070"/>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1" name="Oval 456">
              <a:extLst>
                <a:ext uri="{FF2B5EF4-FFF2-40B4-BE49-F238E27FC236}">
                  <a16:creationId xmlns:a16="http://schemas.microsoft.com/office/drawing/2014/main" id="{9B636755-00D9-709D-BBD7-EE22BA00B6AE}"/>
                </a:ext>
              </a:extLst>
            </p:cNvPr>
            <p:cNvSpPr>
              <a:spLocks noChangeArrowheads="1"/>
            </p:cNvSpPr>
            <p:nvPr/>
          </p:nvSpPr>
          <p:spPr bwMode="auto">
            <a:xfrm>
              <a:off x="4200" y="2999"/>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2" name="Oval 457">
              <a:extLst>
                <a:ext uri="{FF2B5EF4-FFF2-40B4-BE49-F238E27FC236}">
                  <a16:creationId xmlns:a16="http://schemas.microsoft.com/office/drawing/2014/main" id="{C2EB0042-C05B-57BE-53DE-17B60CD0CB43}"/>
                </a:ext>
              </a:extLst>
            </p:cNvPr>
            <p:cNvSpPr>
              <a:spLocks noChangeArrowheads="1"/>
            </p:cNvSpPr>
            <p:nvPr/>
          </p:nvSpPr>
          <p:spPr bwMode="auto">
            <a:xfrm>
              <a:off x="4144" y="2929"/>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3" name="Oval 458">
              <a:extLst>
                <a:ext uri="{FF2B5EF4-FFF2-40B4-BE49-F238E27FC236}">
                  <a16:creationId xmlns:a16="http://schemas.microsoft.com/office/drawing/2014/main" id="{9A350880-7F1D-C1EC-F1EC-3A3BF742ABE4}"/>
                </a:ext>
              </a:extLst>
            </p:cNvPr>
            <p:cNvSpPr>
              <a:spLocks noChangeArrowheads="1"/>
            </p:cNvSpPr>
            <p:nvPr/>
          </p:nvSpPr>
          <p:spPr bwMode="auto">
            <a:xfrm>
              <a:off x="4091" y="2849"/>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4" name="Oval 459">
              <a:extLst>
                <a:ext uri="{FF2B5EF4-FFF2-40B4-BE49-F238E27FC236}">
                  <a16:creationId xmlns:a16="http://schemas.microsoft.com/office/drawing/2014/main" id="{86553CF7-270B-BC6C-B64E-22E6ECFF5F28}"/>
                </a:ext>
              </a:extLst>
            </p:cNvPr>
            <p:cNvSpPr>
              <a:spLocks noChangeArrowheads="1"/>
            </p:cNvSpPr>
            <p:nvPr/>
          </p:nvSpPr>
          <p:spPr bwMode="auto">
            <a:xfrm>
              <a:off x="4046" y="2769"/>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5" name="Oval 460">
              <a:extLst>
                <a:ext uri="{FF2B5EF4-FFF2-40B4-BE49-F238E27FC236}">
                  <a16:creationId xmlns:a16="http://schemas.microsoft.com/office/drawing/2014/main" id="{C506B6C6-57C4-1899-5768-7AB134329192}"/>
                </a:ext>
              </a:extLst>
            </p:cNvPr>
            <p:cNvSpPr>
              <a:spLocks noChangeArrowheads="1"/>
            </p:cNvSpPr>
            <p:nvPr/>
          </p:nvSpPr>
          <p:spPr bwMode="auto">
            <a:xfrm>
              <a:off x="4002" y="2684"/>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6" name="Oval 461">
              <a:extLst>
                <a:ext uri="{FF2B5EF4-FFF2-40B4-BE49-F238E27FC236}">
                  <a16:creationId xmlns:a16="http://schemas.microsoft.com/office/drawing/2014/main" id="{30FD2F25-1AFB-7AB5-63CF-38CAD5FD23B9}"/>
                </a:ext>
              </a:extLst>
            </p:cNvPr>
            <p:cNvSpPr>
              <a:spLocks noChangeArrowheads="1"/>
            </p:cNvSpPr>
            <p:nvPr/>
          </p:nvSpPr>
          <p:spPr bwMode="auto">
            <a:xfrm>
              <a:off x="3967" y="2595"/>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7" name="Oval 462">
              <a:extLst>
                <a:ext uri="{FF2B5EF4-FFF2-40B4-BE49-F238E27FC236}">
                  <a16:creationId xmlns:a16="http://schemas.microsoft.com/office/drawing/2014/main" id="{235DF63F-8AEF-F2A7-3AD8-3D1583600360}"/>
                </a:ext>
              </a:extLst>
            </p:cNvPr>
            <p:cNvSpPr>
              <a:spLocks noChangeArrowheads="1"/>
            </p:cNvSpPr>
            <p:nvPr/>
          </p:nvSpPr>
          <p:spPr bwMode="auto">
            <a:xfrm>
              <a:off x="3940" y="2507"/>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8" name="Oval 463">
              <a:extLst>
                <a:ext uri="{FF2B5EF4-FFF2-40B4-BE49-F238E27FC236}">
                  <a16:creationId xmlns:a16="http://schemas.microsoft.com/office/drawing/2014/main" id="{738F3233-98F9-EAFA-CAB2-6B4EA91E253E}"/>
                </a:ext>
              </a:extLst>
            </p:cNvPr>
            <p:cNvSpPr>
              <a:spLocks noChangeArrowheads="1"/>
            </p:cNvSpPr>
            <p:nvPr/>
          </p:nvSpPr>
          <p:spPr bwMode="auto">
            <a:xfrm>
              <a:off x="3917" y="2415"/>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79" name="Oval 464">
              <a:extLst>
                <a:ext uri="{FF2B5EF4-FFF2-40B4-BE49-F238E27FC236}">
                  <a16:creationId xmlns:a16="http://schemas.microsoft.com/office/drawing/2014/main" id="{B26CEF24-550C-E633-4E13-FC09E6318AD8}"/>
                </a:ext>
              </a:extLst>
            </p:cNvPr>
            <p:cNvSpPr>
              <a:spLocks noChangeArrowheads="1"/>
            </p:cNvSpPr>
            <p:nvPr/>
          </p:nvSpPr>
          <p:spPr bwMode="auto">
            <a:xfrm>
              <a:off x="3899" y="23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0" name="Oval 465">
              <a:extLst>
                <a:ext uri="{FF2B5EF4-FFF2-40B4-BE49-F238E27FC236}">
                  <a16:creationId xmlns:a16="http://schemas.microsoft.com/office/drawing/2014/main" id="{CB81D3E5-E9C3-4AE3-6C22-931A8A8DA1B1}"/>
                </a:ext>
              </a:extLst>
            </p:cNvPr>
            <p:cNvSpPr>
              <a:spLocks noChangeArrowheads="1"/>
            </p:cNvSpPr>
            <p:nvPr/>
          </p:nvSpPr>
          <p:spPr bwMode="auto">
            <a:xfrm>
              <a:off x="3887" y="2230"/>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1" name="Oval 466">
              <a:extLst>
                <a:ext uri="{FF2B5EF4-FFF2-40B4-BE49-F238E27FC236}">
                  <a16:creationId xmlns:a16="http://schemas.microsoft.com/office/drawing/2014/main" id="{D97A6100-6BAF-FE4D-1C14-1D6548ED0AF8}"/>
                </a:ext>
              </a:extLst>
            </p:cNvPr>
            <p:cNvSpPr>
              <a:spLocks noChangeArrowheads="1"/>
            </p:cNvSpPr>
            <p:nvPr/>
          </p:nvSpPr>
          <p:spPr bwMode="auto">
            <a:xfrm>
              <a:off x="3884" y="2135"/>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2" name="Oval 467">
              <a:extLst>
                <a:ext uri="{FF2B5EF4-FFF2-40B4-BE49-F238E27FC236}">
                  <a16:creationId xmlns:a16="http://schemas.microsoft.com/office/drawing/2014/main" id="{DB9F95AF-A722-272C-5EFC-2430B9DB534A}"/>
                </a:ext>
              </a:extLst>
            </p:cNvPr>
            <p:cNvSpPr>
              <a:spLocks noChangeArrowheads="1"/>
            </p:cNvSpPr>
            <p:nvPr/>
          </p:nvSpPr>
          <p:spPr bwMode="auto">
            <a:xfrm>
              <a:off x="3887" y="204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3" name="Oval 468">
              <a:extLst>
                <a:ext uri="{FF2B5EF4-FFF2-40B4-BE49-F238E27FC236}">
                  <a16:creationId xmlns:a16="http://schemas.microsoft.com/office/drawing/2014/main" id="{5C57CA25-C838-986F-782C-8DF20D15775A}"/>
                </a:ext>
              </a:extLst>
            </p:cNvPr>
            <p:cNvSpPr>
              <a:spLocks noChangeArrowheads="1"/>
            </p:cNvSpPr>
            <p:nvPr/>
          </p:nvSpPr>
          <p:spPr bwMode="auto">
            <a:xfrm>
              <a:off x="3899" y="1949"/>
              <a:ext cx="29"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4" name="Oval 469">
              <a:extLst>
                <a:ext uri="{FF2B5EF4-FFF2-40B4-BE49-F238E27FC236}">
                  <a16:creationId xmlns:a16="http://schemas.microsoft.com/office/drawing/2014/main" id="{62A6CECD-E270-D6EF-B6F8-AC4CEF9187AB}"/>
                </a:ext>
              </a:extLst>
            </p:cNvPr>
            <p:cNvSpPr>
              <a:spLocks noChangeArrowheads="1"/>
            </p:cNvSpPr>
            <p:nvPr/>
          </p:nvSpPr>
          <p:spPr bwMode="auto">
            <a:xfrm>
              <a:off x="3917" y="1855"/>
              <a:ext cx="26"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5" name="Oval 470">
              <a:extLst>
                <a:ext uri="{FF2B5EF4-FFF2-40B4-BE49-F238E27FC236}">
                  <a16:creationId xmlns:a16="http://schemas.microsoft.com/office/drawing/2014/main" id="{5A71FDDC-1B94-A552-568F-9541E8AB32B0}"/>
                </a:ext>
              </a:extLst>
            </p:cNvPr>
            <p:cNvSpPr>
              <a:spLocks noChangeArrowheads="1"/>
            </p:cNvSpPr>
            <p:nvPr/>
          </p:nvSpPr>
          <p:spPr bwMode="auto">
            <a:xfrm>
              <a:off x="3940" y="1766"/>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6" name="Oval 471">
              <a:extLst>
                <a:ext uri="{FF2B5EF4-FFF2-40B4-BE49-F238E27FC236}">
                  <a16:creationId xmlns:a16="http://schemas.microsoft.com/office/drawing/2014/main" id="{72E40A1C-CE45-5C2F-F82D-9CB3CDCF26E3}"/>
                </a:ext>
              </a:extLst>
            </p:cNvPr>
            <p:cNvSpPr>
              <a:spLocks noChangeArrowheads="1"/>
            </p:cNvSpPr>
            <p:nvPr/>
          </p:nvSpPr>
          <p:spPr bwMode="auto">
            <a:xfrm>
              <a:off x="3967" y="1675"/>
              <a:ext cx="29"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7" name="Oval 472">
              <a:extLst>
                <a:ext uri="{FF2B5EF4-FFF2-40B4-BE49-F238E27FC236}">
                  <a16:creationId xmlns:a16="http://schemas.microsoft.com/office/drawing/2014/main" id="{65F10535-448D-757F-A4E1-530B4FC5F027}"/>
                </a:ext>
              </a:extLst>
            </p:cNvPr>
            <p:cNvSpPr>
              <a:spLocks noChangeArrowheads="1"/>
            </p:cNvSpPr>
            <p:nvPr/>
          </p:nvSpPr>
          <p:spPr bwMode="auto">
            <a:xfrm>
              <a:off x="4002" y="1589"/>
              <a:ext cx="30"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8" name="Oval 473">
              <a:extLst>
                <a:ext uri="{FF2B5EF4-FFF2-40B4-BE49-F238E27FC236}">
                  <a16:creationId xmlns:a16="http://schemas.microsoft.com/office/drawing/2014/main" id="{897A099A-81D6-5302-2E50-7600CDD2296A}"/>
                </a:ext>
              </a:extLst>
            </p:cNvPr>
            <p:cNvSpPr>
              <a:spLocks noChangeArrowheads="1"/>
            </p:cNvSpPr>
            <p:nvPr/>
          </p:nvSpPr>
          <p:spPr bwMode="auto">
            <a:xfrm>
              <a:off x="4046" y="1504"/>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89" name="Oval 474">
              <a:extLst>
                <a:ext uri="{FF2B5EF4-FFF2-40B4-BE49-F238E27FC236}">
                  <a16:creationId xmlns:a16="http://schemas.microsoft.com/office/drawing/2014/main" id="{EA022FCC-4775-06BC-2DB3-4A7DBFB8217A}"/>
                </a:ext>
              </a:extLst>
            </p:cNvPr>
            <p:cNvSpPr>
              <a:spLocks noChangeArrowheads="1"/>
            </p:cNvSpPr>
            <p:nvPr/>
          </p:nvSpPr>
          <p:spPr bwMode="auto">
            <a:xfrm>
              <a:off x="4094" y="1424"/>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0" name="Oval 475">
              <a:extLst>
                <a:ext uri="{FF2B5EF4-FFF2-40B4-BE49-F238E27FC236}">
                  <a16:creationId xmlns:a16="http://schemas.microsoft.com/office/drawing/2014/main" id="{9137F493-45C1-508F-94E7-235395669AE8}"/>
                </a:ext>
              </a:extLst>
            </p:cNvPr>
            <p:cNvSpPr>
              <a:spLocks noChangeArrowheads="1"/>
            </p:cNvSpPr>
            <p:nvPr/>
          </p:nvSpPr>
          <p:spPr bwMode="auto">
            <a:xfrm>
              <a:off x="4147" y="1348"/>
              <a:ext cx="20"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1" name="Oval 476">
              <a:extLst>
                <a:ext uri="{FF2B5EF4-FFF2-40B4-BE49-F238E27FC236}">
                  <a16:creationId xmlns:a16="http://schemas.microsoft.com/office/drawing/2014/main" id="{DB8F6FFE-1726-4D60-9ED3-E4EA041F2C1D}"/>
                </a:ext>
              </a:extLst>
            </p:cNvPr>
            <p:cNvSpPr>
              <a:spLocks noChangeArrowheads="1"/>
            </p:cNvSpPr>
            <p:nvPr/>
          </p:nvSpPr>
          <p:spPr bwMode="auto">
            <a:xfrm>
              <a:off x="4203" y="1274"/>
              <a:ext cx="23"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2" name="Oval 477">
              <a:extLst>
                <a:ext uri="{FF2B5EF4-FFF2-40B4-BE49-F238E27FC236}">
                  <a16:creationId xmlns:a16="http://schemas.microsoft.com/office/drawing/2014/main" id="{17FA4E25-3198-DAD9-3E86-D83F63C2698A}"/>
                </a:ext>
              </a:extLst>
            </p:cNvPr>
            <p:cNvSpPr>
              <a:spLocks noChangeArrowheads="1"/>
            </p:cNvSpPr>
            <p:nvPr/>
          </p:nvSpPr>
          <p:spPr bwMode="auto">
            <a:xfrm>
              <a:off x="4268" y="1203"/>
              <a:ext cx="20"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3" name="Oval 478">
              <a:extLst>
                <a:ext uri="{FF2B5EF4-FFF2-40B4-BE49-F238E27FC236}">
                  <a16:creationId xmlns:a16="http://schemas.microsoft.com/office/drawing/2014/main" id="{3B4058C6-A2D9-3F3D-9181-5469650F430C}"/>
                </a:ext>
              </a:extLst>
            </p:cNvPr>
            <p:cNvSpPr>
              <a:spLocks noChangeArrowheads="1"/>
            </p:cNvSpPr>
            <p:nvPr/>
          </p:nvSpPr>
          <p:spPr bwMode="auto">
            <a:xfrm>
              <a:off x="4335" y="1138"/>
              <a:ext cx="21"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4" name="Oval 479">
              <a:extLst>
                <a:ext uri="{FF2B5EF4-FFF2-40B4-BE49-F238E27FC236}">
                  <a16:creationId xmlns:a16="http://schemas.microsoft.com/office/drawing/2014/main" id="{41969977-4867-1A55-5170-AC285676318C}"/>
                </a:ext>
              </a:extLst>
            </p:cNvPr>
            <p:cNvSpPr>
              <a:spLocks noChangeArrowheads="1"/>
            </p:cNvSpPr>
            <p:nvPr/>
          </p:nvSpPr>
          <p:spPr bwMode="auto">
            <a:xfrm>
              <a:off x="4406" y="1079"/>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5" name="Oval 480">
              <a:extLst>
                <a:ext uri="{FF2B5EF4-FFF2-40B4-BE49-F238E27FC236}">
                  <a16:creationId xmlns:a16="http://schemas.microsoft.com/office/drawing/2014/main" id="{9205D271-B986-E013-5500-37496B71707F}"/>
                </a:ext>
              </a:extLst>
            </p:cNvPr>
            <p:cNvSpPr>
              <a:spLocks noChangeArrowheads="1"/>
            </p:cNvSpPr>
            <p:nvPr/>
          </p:nvSpPr>
          <p:spPr bwMode="auto">
            <a:xfrm>
              <a:off x="4480" y="1020"/>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6" name="Oval 481">
              <a:extLst>
                <a:ext uri="{FF2B5EF4-FFF2-40B4-BE49-F238E27FC236}">
                  <a16:creationId xmlns:a16="http://schemas.microsoft.com/office/drawing/2014/main" id="{DCEC283C-6DE5-00CA-8964-3977FEE00FBF}"/>
                </a:ext>
              </a:extLst>
            </p:cNvPr>
            <p:cNvSpPr>
              <a:spLocks noChangeArrowheads="1"/>
            </p:cNvSpPr>
            <p:nvPr/>
          </p:nvSpPr>
          <p:spPr bwMode="auto">
            <a:xfrm>
              <a:off x="4560" y="970"/>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7" name="Oval 482">
              <a:extLst>
                <a:ext uri="{FF2B5EF4-FFF2-40B4-BE49-F238E27FC236}">
                  <a16:creationId xmlns:a16="http://schemas.microsoft.com/office/drawing/2014/main" id="{A73D3235-8815-1469-C978-D5C4B0129508}"/>
                </a:ext>
              </a:extLst>
            </p:cNvPr>
            <p:cNvSpPr>
              <a:spLocks noChangeArrowheads="1"/>
            </p:cNvSpPr>
            <p:nvPr/>
          </p:nvSpPr>
          <p:spPr bwMode="auto">
            <a:xfrm>
              <a:off x="4639" y="923"/>
              <a:ext cx="36"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8" name="Oval 483">
              <a:extLst>
                <a:ext uri="{FF2B5EF4-FFF2-40B4-BE49-F238E27FC236}">
                  <a16:creationId xmlns:a16="http://schemas.microsoft.com/office/drawing/2014/main" id="{DDADA6EB-92B0-9825-8BBB-72DD493FA9D4}"/>
                </a:ext>
              </a:extLst>
            </p:cNvPr>
            <p:cNvSpPr>
              <a:spLocks noChangeArrowheads="1"/>
            </p:cNvSpPr>
            <p:nvPr/>
          </p:nvSpPr>
          <p:spPr bwMode="auto">
            <a:xfrm>
              <a:off x="4728" y="887"/>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99" name="Oval 484">
              <a:extLst>
                <a:ext uri="{FF2B5EF4-FFF2-40B4-BE49-F238E27FC236}">
                  <a16:creationId xmlns:a16="http://schemas.microsoft.com/office/drawing/2014/main" id="{817F92F5-D81F-1806-5E83-3F4FB0060131}"/>
                </a:ext>
              </a:extLst>
            </p:cNvPr>
            <p:cNvSpPr>
              <a:spLocks noChangeArrowheads="1"/>
            </p:cNvSpPr>
            <p:nvPr/>
          </p:nvSpPr>
          <p:spPr bwMode="auto">
            <a:xfrm>
              <a:off x="4819" y="85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0" name="Oval 485">
              <a:extLst>
                <a:ext uri="{FF2B5EF4-FFF2-40B4-BE49-F238E27FC236}">
                  <a16:creationId xmlns:a16="http://schemas.microsoft.com/office/drawing/2014/main" id="{34827D5A-7936-B78C-C030-20FD8341B300}"/>
                </a:ext>
              </a:extLst>
            </p:cNvPr>
            <p:cNvSpPr>
              <a:spLocks noChangeArrowheads="1"/>
            </p:cNvSpPr>
            <p:nvPr/>
          </p:nvSpPr>
          <p:spPr bwMode="auto">
            <a:xfrm>
              <a:off x="4908" y="831"/>
              <a:ext cx="26"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1" name="Oval 486">
              <a:extLst>
                <a:ext uri="{FF2B5EF4-FFF2-40B4-BE49-F238E27FC236}">
                  <a16:creationId xmlns:a16="http://schemas.microsoft.com/office/drawing/2014/main" id="{9496CB8D-3B00-2DB1-2836-9138227CF6F0}"/>
                </a:ext>
              </a:extLst>
            </p:cNvPr>
            <p:cNvSpPr>
              <a:spLocks noChangeArrowheads="1"/>
            </p:cNvSpPr>
            <p:nvPr/>
          </p:nvSpPr>
          <p:spPr bwMode="auto">
            <a:xfrm>
              <a:off x="4999" y="811"/>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2" name="Oval 487">
              <a:extLst>
                <a:ext uri="{FF2B5EF4-FFF2-40B4-BE49-F238E27FC236}">
                  <a16:creationId xmlns:a16="http://schemas.microsoft.com/office/drawing/2014/main" id="{61AC2480-75D2-174D-BAD9-AF35578221CA}"/>
                </a:ext>
              </a:extLst>
            </p:cNvPr>
            <p:cNvSpPr>
              <a:spLocks noChangeArrowheads="1"/>
            </p:cNvSpPr>
            <p:nvPr/>
          </p:nvSpPr>
          <p:spPr bwMode="auto">
            <a:xfrm>
              <a:off x="5090" y="796"/>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3" name="Oval 488">
              <a:extLst>
                <a:ext uri="{FF2B5EF4-FFF2-40B4-BE49-F238E27FC236}">
                  <a16:creationId xmlns:a16="http://schemas.microsoft.com/office/drawing/2014/main" id="{5EEBC693-2233-E4D0-C8CB-DD206E50EDAD}"/>
                </a:ext>
              </a:extLst>
            </p:cNvPr>
            <p:cNvSpPr>
              <a:spLocks noChangeArrowheads="1"/>
            </p:cNvSpPr>
            <p:nvPr/>
          </p:nvSpPr>
          <p:spPr bwMode="auto">
            <a:xfrm>
              <a:off x="5185" y="790"/>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4" name="Oval 489">
              <a:extLst>
                <a:ext uri="{FF2B5EF4-FFF2-40B4-BE49-F238E27FC236}">
                  <a16:creationId xmlns:a16="http://schemas.microsoft.com/office/drawing/2014/main" id="{4A7984B0-A453-36CA-4DB3-0CFD99EB18E4}"/>
                </a:ext>
              </a:extLst>
            </p:cNvPr>
            <p:cNvSpPr>
              <a:spLocks noChangeArrowheads="1"/>
            </p:cNvSpPr>
            <p:nvPr/>
          </p:nvSpPr>
          <p:spPr bwMode="auto">
            <a:xfrm>
              <a:off x="5279" y="79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5" name="Oval 490">
              <a:extLst>
                <a:ext uri="{FF2B5EF4-FFF2-40B4-BE49-F238E27FC236}">
                  <a16:creationId xmlns:a16="http://schemas.microsoft.com/office/drawing/2014/main" id="{E429B5B4-5B03-14F3-A268-4E5C9A481DCC}"/>
                </a:ext>
              </a:extLst>
            </p:cNvPr>
            <p:cNvSpPr>
              <a:spLocks noChangeArrowheads="1"/>
            </p:cNvSpPr>
            <p:nvPr/>
          </p:nvSpPr>
          <p:spPr bwMode="auto">
            <a:xfrm>
              <a:off x="5371" y="79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6" name="Oval 491">
              <a:extLst>
                <a:ext uri="{FF2B5EF4-FFF2-40B4-BE49-F238E27FC236}">
                  <a16:creationId xmlns:a16="http://schemas.microsoft.com/office/drawing/2014/main" id="{2FDA0839-B345-70A7-EF04-19E8BAF0D55D}"/>
                </a:ext>
              </a:extLst>
            </p:cNvPr>
            <p:cNvSpPr>
              <a:spLocks noChangeArrowheads="1"/>
            </p:cNvSpPr>
            <p:nvPr/>
          </p:nvSpPr>
          <p:spPr bwMode="auto">
            <a:xfrm>
              <a:off x="5465" y="811"/>
              <a:ext cx="30"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7" name="Oval 492">
              <a:extLst>
                <a:ext uri="{FF2B5EF4-FFF2-40B4-BE49-F238E27FC236}">
                  <a16:creationId xmlns:a16="http://schemas.microsoft.com/office/drawing/2014/main" id="{0758C4A5-692E-ED7C-9D20-ABC90C10C8E9}"/>
                </a:ext>
              </a:extLst>
            </p:cNvPr>
            <p:cNvSpPr>
              <a:spLocks noChangeArrowheads="1"/>
            </p:cNvSpPr>
            <p:nvPr/>
          </p:nvSpPr>
          <p:spPr bwMode="auto">
            <a:xfrm>
              <a:off x="5554" y="825"/>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8" name="Oval 493">
              <a:extLst>
                <a:ext uri="{FF2B5EF4-FFF2-40B4-BE49-F238E27FC236}">
                  <a16:creationId xmlns:a16="http://schemas.microsoft.com/office/drawing/2014/main" id="{3CFF4BE7-D3C3-41A5-7AEE-7BBAEFF2BC04}"/>
                </a:ext>
              </a:extLst>
            </p:cNvPr>
            <p:cNvSpPr>
              <a:spLocks noChangeArrowheads="1"/>
            </p:cNvSpPr>
            <p:nvPr/>
          </p:nvSpPr>
          <p:spPr bwMode="auto">
            <a:xfrm>
              <a:off x="5645" y="852"/>
              <a:ext cx="32"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09" name="Oval 494">
              <a:extLst>
                <a:ext uri="{FF2B5EF4-FFF2-40B4-BE49-F238E27FC236}">
                  <a16:creationId xmlns:a16="http://schemas.microsoft.com/office/drawing/2014/main" id="{43E06F68-5D57-0235-C098-5F94B18D0576}"/>
                </a:ext>
              </a:extLst>
            </p:cNvPr>
            <p:cNvSpPr>
              <a:spLocks noChangeArrowheads="1"/>
            </p:cNvSpPr>
            <p:nvPr/>
          </p:nvSpPr>
          <p:spPr bwMode="auto">
            <a:xfrm>
              <a:off x="5728" y="882"/>
              <a:ext cx="44"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0" name="Oval 495">
              <a:extLst>
                <a:ext uri="{FF2B5EF4-FFF2-40B4-BE49-F238E27FC236}">
                  <a16:creationId xmlns:a16="http://schemas.microsoft.com/office/drawing/2014/main" id="{F6084483-0DEE-D5E9-D9F2-F78AC24A9528}"/>
                </a:ext>
              </a:extLst>
            </p:cNvPr>
            <p:cNvSpPr>
              <a:spLocks noChangeArrowheads="1"/>
            </p:cNvSpPr>
            <p:nvPr/>
          </p:nvSpPr>
          <p:spPr bwMode="auto">
            <a:xfrm>
              <a:off x="5819" y="923"/>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1" name="Oval 496">
              <a:extLst>
                <a:ext uri="{FF2B5EF4-FFF2-40B4-BE49-F238E27FC236}">
                  <a16:creationId xmlns:a16="http://schemas.microsoft.com/office/drawing/2014/main" id="{8C639E40-13E8-334C-8FDB-DD5CA6B08911}"/>
                </a:ext>
              </a:extLst>
            </p:cNvPr>
            <p:cNvSpPr>
              <a:spLocks noChangeArrowheads="1"/>
            </p:cNvSpPr>
            <p:nvPr/>
          </p:nvSpPr>
          <p:spPr bwMode="auto">
            <a:xfrm>
              <a:off x="5899" y="964"/>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2" name="Oval 497">
              <a:extLst>
                <a:ext uri="{FF2B5EF4-FFF2-40B4-BE49-F238E27FC236}">
                  <a16:creationId xmlns:a16="http://schemas.microsoft.com/office/drawing/2014/main" id="{D9F053F9-24AB-6BA7-1558-5D2C7D732D4C}"/>
                </a:ext>
              </a:extLst>
            </p:cNvPr>
            <p:cNvSpPr>
              <a:spLocks noChangeArrowheads="1"/>
            </p:cNvSpPr>
            <p:nvPr/>
          </p:nvSpPr>
          <p:spPr bwMode="auto">
            <a:xfrm>
              <a:off x="5981" y="1017"/>
              <a:ext cx="36"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3" name="Oval 498">
              <a:extLst>
                <a:ext uri="{FF2B5EF4-FFF2-40B4-BE49-F238E27FC236}">
                  <a16:creationId xmlns:a16="http://schemas.microsoft.com/office/drawing/2014/main" id="{CC516C99-2539-1BD8-CFD0-93DCB10C1316}"/>
                </a:ext>
              </a:extLst>
            </p:cNvPr>
            <p:cNvSpPr>
              <a:spLocks noChangeArrowheads="1"/>
            </p:cNvSpPr>
            <p:nvPr/>
          </p:nvSpPr>
          <p:spPr bwMode="auto">
            <a:xfrm>
              <a:off x="6055" y="1070"/>
              <a:ext cx="38"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4" name="Oval 499">
              <a:extLst>
                <a:ext uri="{FF2B5EF4-FFF2-40B4-BE49-F238E27FC236}">
                  <a16:creationId xmlns:a16="http://schemas.microsoft.com/office/drawing/2014/main" id="{8A95CE70-CBC9-EC3F-3CF8-F86548281021}"/>
                </a:ext>
              </a:extLst>
            </p:cNvPr>
            <p:cNvSpPr>
              <a:spLocks noChangeArrowheads="1"/>
            </p:cNvSpPr>
            <p:nvPr/>
          </p:nvSpPr>
          <p:spPr bwMode="auto">
            <a:xfrm>
              <a:off x="6129" y="1132"/>
              <a:ext cx="32"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5" name="Oval 500">
              <a:extLst>
                <a:ext uri="{FF2B5EF4-FFF2-40B4-BE49-F238E27FC236}">
                  <a16:creationId xmlns:a16="http://schemas.microsoft.com/office/drawing/2014/main" id="{9E667E03-B2C1-E8D4-3E25-ACBBB399CE36}"/>
                </a:ext>
              </a:extLst>
            </p:cNvPr>
            <p:cNvSpPr>
              <a:spLocks noChangeArrowheads="1"/>
            </p:cNvSpPr>
            <p:nvPr/>
          </p:nvSpPr>
          <p:spPr bwMode="auto">
            <a:xfrm>
              <a:off x="6194" y="1194"/>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6" name="Oval 501">
              <a:extLst>
                <a:ext uri="{FF2B5EF4-FFF2-40B4-BE49-F238E27FC236}">
                  <a16:creationId xmlns:a16="http://schemas.microsoft.com/office/drawing/2014/main" id="{5BB9BDE9-6177-E06A-A372-749E827966E4}"/>
                </a:ext>
              </a:extLst>
            </p:cNvPr>
            <p:cNvSpPr>
              <a:spLocks noChangeArrowheads="1"/>
            </p:cNvSpPr>
            <p:nvPr/>
          </p:nvSpPr>
          <p:spPr bwMode="auto">
            <a:xfrm>
              <a:off x="6256" y="1262"/>
              <a:ext cx="44"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7" name="Oval 502">
              <a:extLst>
                <a:ext uri="{FF2B5EF4-FFF2-40B4-BE49-F238E27FC236}">
                  <a16:creationId xmlns:a16="http://schemas.microsoft.com/office/drawing/2014/main" id="{F4571CFB-4864-715D-513E-E9311875C643}"/>
                </a:ext>
              </a:extLst>
            </p:cNvPr>
            <p:cNvSpPr>
              <a:spLocks noChangeArrowheads="1"/>
            </p:cNvSpPr>
            <p:nvPr/>
          </p:nvSpPr>
          <p:spPr bwMode="auto">
            <a:xfrm>
              <a:off x="6315" y="1336"/>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8" name="Oval 503">
              <a:extLst>
                <a:ext uri="{FF2B5EF4-FFF2-40B4-BE49-F238E27FC236}">
                  <a16:creationId xmlns:a16="http://schemas.microsoft.com/office/drawing/2014/main" id="{9A133F2C-6276-A09C-51CA-C4121CCFE3D3}"/>
                </a:ext>
              </a:extLst>
            </p:cNvPr>
            <p:cNvSpPr>
              <a:spLocks noChangeArrowheads="1"/>
            </p:cNvSpPr>
            <p:nvPr/>
          </p:nvSpPr>
          <p:spPr bwMode="auto">
            <a:xfrm>
              <a:off x="6362" y="1412"/>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19" name="Oval 504">
              <a:extLst>
                <a:ext uri="{FF2B5EF4-FFF2-40B4-BE49-F238E27FC236}">
                  <a16:creationId xmlns:a16="http://schemas.microsoft.com/office/drawing/2014/main" id="{E7410C2A-933F-F9A2-C7B3-047C1A47237D}"/>
                </a:ext>
              </a:extLst>
            </p:cNvPr>
            <p:cNvSpPr>
              <a:spLocks noChangeArrowheads="1"/>
            </p:cNvSpPr>
            <p:nvPr/>
          </p:nvSpPr>
          <p:spPr bwMode="auto">
            <a:xfrm>
              <a:off x="6412" y="1495"/>
              <a:ext cx="44"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0" name="Oval 505">
              <a:extLst>
                <a:ext uri="{FF2B5EF4-FFF2-40B4-BE49-F238E27FC236}">
                  <a16:creationId xmlns:a16="http://schemas.microsoft.com/office/drawing/2014/main" id="{DCF7B8D4-53E0-CCF3-B04B-6CBE4389BA68}"/>
                </a:ext>
              </a:extLst>
            </p:cNvPr>
            <p:cNvSpPr>
              <a:spLocks noChangeArrowheads="1"/>
            </p:cNvSpPr>
            <p:nvPr/>
          </p:nvSpPr>
          <p:spPr bwMode="auto">
            <a:xfrm>
              <a:off x="6450" y="1578"/>
              <a:ext cx="50"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1" name="Oval 506">
              <a:extLst>
                <a:ext uri="{FF2B5EF4-FFF2-40B4-BE49-F238E27FC236}">
                  <a16:creationId xmlns:a16="http://schemas.microsoft.com/office/drawing/2014/main" id="{09673FC8-A4FA-720E-A55A-289654EE106B}"/>
                </a:ext>
              </a:extLst>
            </p:cNvPr>
            <p:cNvSpPr>
              <a:spLocks noChangeArrowheads="1"/>
            </p:cNvSpPr>
            <p:nvPr/>
          </p:nvSpPr>
          <p:spPr bwMode="auto">
            <a:xfrm>
              <a:off x="6492" y="1669"/>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2" name="Oval 507">
              <a:extLst>
                <a:ext uri="{FF2B5EF4-FFF2-40B4-BE49-F238E27FC236}">
                  <a16:creationId xmlns:a16="http://schemas.microsoft.com/office/drawing/2014/main" id="{CC9B972B-7460-A5B7-873D-B8071D181685}"/>
                </a:ext>
              </a:extLst>
            </p:cNvPr>
            <p:cNvSpPr>
              <a:spLocks noChangeArrowheads="1"/>
            </p:cNvSpPr>
            <p:nvPr/>
          </p:nvSpPr>
          <p:spPr bwMode="auto">
            <a:xfrm>
              <a:off x="6518" y="1758"/>
              <a:ext cx="41"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3" name="Oval 508">
              <a:extLst>
                <a:ext uri="{FF2B5EF4-FFF2-40B4-BE49-F238E27FC236}">
                  <a16:creationId xmlns:a16="http://schemas.microsoft.com/office/drawing/2014/main" id="{F64120FC-2967-7CFE-91ED-C279C8447A28}"/>
                </a:ext>
              </a:extLst>
            </p:cNvPr>
            <p:cNvSpPr>
              <a:spLocks noChangeArrowheads="1"/>
            </p:cNvSpPr>
            <p:nvPr/>
          </p:nvSpPr>
          <p:spPr bwMode="auto">
            <a:xfrm>
              <a:off x="6539" y="1846"/>
              <a:ext cx="47" cy="4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4" name="Oval 509">
              <a:extLst>
                <a:ext uri="{FF2B5EF4-FFF2-40B4-BE49-F238E27FC236}">
                  <a16:creationId xmlns:a16="http://schemas.microsoft.com/office/drawing/2014/main" id="{CECB7235-25B0-3935-B8AE-D8793F647B1D}"/>
                </a:ext>
              </a:extLst>
            </p:cNvPr>
            <p:cNvSpPr>
              <a:spLocks noChangeArrowheads="1"/>
            </p:cNvSpPr>
            <p:nvPr/>
          </p:nvSpPr>
          <p:spPr bwMode="auto">
            <a:xfrm>
              <a:off x="6553" y="1938"/>
              <a:ext cx="51" cy="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5" name="Oval 510">
              <a:extLst>
                <a:ext uri="{FF2B5EF4-FFF2-40B4-BE49-F238E27FC236}">
                  <a16:creationId xmlns:a16="http://schemas.microsoft.com/office/drawing/2014/main" id="{5A6992F3-8D64-5C33-02AA-5BCDA7A441C9}"/>
                </a:ext>
              </a:extLst>
            </p:cNvPr>
            <p:cNvSpPr>
              <a:spLocks noChangeArrowheads="1"/>
            </p:cNvSpPr>
            <p:nvPr/>
          </p:nvSpPr>
          <p:spPr bwMode="auto">
            <a:xfrm>
              <a:off x="6568" y="2035"/>
              <a:ext cx="42" cy="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6" name="Oval 511">
              <a:extLst>
                <a:ext uri="{FF2B5EF4-FFF2-40B4-BE49-F238E27FC236}">
                  <a16:creationId xmlns:a16="http://schemas.microsoft.com/office/drawing/2014/main" id="{EB5F586E-4C5D-D570-4ADC-17FB3EEE8768}"/>
                </a:ext>
              </a:extLst>
            </p:cNvPr>
            <p:cNvSpPr>
              <a:spLocks noChangeArrowheads="1"/>
            </p:cNvSpPr>
            <p:nvPr/>
          </p:nvSpPr>
          <p:spPr bwMode="auto">
            <a:xfrm>
              <a:off x="6666" y="2135"/>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7" name="Oval 512">
              <a:extLst>
                <a:ext uri="{FF2B5EF4-FFF2-40B4-BE49-F238E27FC236}">
                  <a16:creationId xmlns:a16="http://schemas.microsoft.com/office/drawing/2014/main" id="{56E8474A-A1FF-0169-1503-212B579FE31C}"/>
                </a:ext>
              </a:extLst>
            </p:cNvPr>
            <p:cNvSpPr>
              <a:spLocks noChangeArrowheads="1"/>
            </p:cNvSpPr>
            <p:nvPr/>
          </p:nvSpPr>
          <p:spPr bwMode="auto">
            <a:xfrm>
              <a:off x="6663" y="2230"/>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8" name="Oval 513">
              <a:extLst>
                <a:ext uri="{FF2B5EF4-FFF2-40B4-BE49-F238E27FC236}">
                  <a16:creationId xmlns:a16="http://schemas.microsoft.com/office/drawing/2014/main" id="{B4E68154-9A9E-896A-57E1-F64F5BE8963F}"/>
                </a:ext>
              </a:extLst>
            </p:cNvPr>
            <p:cNvSpPr>
              <a:spLocks noChangeArrowheads="1"/>
            </p:cNvSpPr>
            <p:nvPr/>
          </p:nvSpPr>
          <p:spPr bwMode="auto">
            <a:xfrm>
              <a:off x="6651" y="2318"/>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29" name="Oval 514">
              <a:extLst>
                <a:ext uri="{FF2B5EF4-FFF2-40B4-BE49-F238E27FC236}">
                  <a16:creationId xmlns:a16="http://schemas.microsoft.com/office/drawing/2014/main" id="{3B2D0454-8D72-6932-D09D-AD1E104AE0A9}"/>
                </a:ext>
              </a:extLst>
            </p:cNvPr>
            <p:cNvSpPr>
              <a:spLocks noChangeArrowheads="1"/>
            </p:cNvSpPr>
            <p:nvPr/>
          </p:nvSpPr>
          <p:spPr bwMode="auto">
            <a:xfrm>
              <a:off x="6636" y="2412"/>
              <a:ext cx="35" cy="3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0" name="Oval 515">
              <a:extLst>
                <a:ext uri="{FF2B5EF4-FFF2-40B4-BE49-F238E27FC236}">
                  <a16:creationId xmlns:a16="http://schemas.microsoft.com/office/drawing/2014/main" id="{E217A6E3-18A4-9E41-7DE2-7512BA23180D}"/>
                </a:ext>
              </a:extLst>
            </p:cNvPr>
            <p:cNvSpPr>
              <a:spLocks noChangeArrowheads="1"/>
            </p:cNvSpPr>
            <p:nvPr/>
          </p:nvSpPr>
          <p:spPr bwMode="auto">
            <a:xfrm>
              <a:off x="6618" y="2507"/>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1" name="Oval 516">
              <a:extLst>
                <a:ext uri="{FF2B5EF4-FFF2-40B4-BE49-F238E27FC236}">
                  <a16:creationId xmlns:a16="http://schemas.microsoft.com/office/drawing/2014/main" id="{FB77C28B-FB07-F5CA-D013-B00B14B27675}"/>
                </a:ext>
              </a:extLst>
            </p:cNvPr>
            <p:cNvSpPr>
              <a:spLocks noChangeArrowheads="1"/>
            </p:cNvSpPr>
            <p:nvPr/>
          </p:nvSpPr>
          <p:spPr bwMode="auto">
            <a:xfrm>
              <a:off x="6592" y="2598"/>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2" name="Oval 517">
              <a:extLst>
                <a:ext uri="{FF2B5EF4-FFF2-40B4-BE49-F238E27FC236}">
                  <a16:creationId xmlns:a16="http://schemas.microsoft.com/office/drawing/2014/main" id="{53F939FB-DD5C-8B2C-3ADC-6C1A47CF19B1}"/>
                </a:ext>
              </a:extLst>
            </p:cNvPr>
            <p:cNvSpPr>
              <a:spLocks noChangeArrowheads="1"/>
            </p:cNvSpPr>
            <p:nvPr/>
          </p:nvSpPr>
          <p:spPr bwMode="auto">
            <a:xfrm>
              <a:off x="6559" y="2684"/>
              <a:ext cx="27"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3" name="Oval 518">
              <a:extLst>
                <a:ext uri="{FF2B5EF4-FFF2-40B4-BE49-F238E27FC236}">
                  <a16:creationId xmlns:a16="http://schemas.microsoft.com/office/drawing/2014/main" id="{8B8FA4AB-DC94-907D-812E-D7894B4E3710}"/>
                </a:ext>
              </a:extLst>
            </p:cNvPr>
            <p:cNvSpPr>
              <a:spLocks noChangeArrowheads="1"/>
            </p:cNvSpPr>
            <p:nvPr/>
          </p:nvSpPr>
          <p:spPr bwMode="auto">
            <a:xfrm>
              <a:off x="6521" y="2772"/>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4" name="Oval 519">
              <a:extLst>
                <a:ext uri="{FF2B5EF4-FFF2-40B4-BE49-F238E27FC236}">
                  <a16:creationId xmlns:a16="http://schemas.microsoft.com/office/drawing/2014/main" id="{ABEEB6B1-E970-5D7B-C52C-A883AAA06CD1}"/>
                </a:ext>
              </a:extLst>
            </p:cNvPr>
            <p:cNvSpPr>
              <a:spLocks noChangeArrowheads="1"/>
            </p:cNvSpPr>
            <p:nvPr/>
          </p:nvSpPr>
          <p:spPr bwMode="auto">
            <a:xfrm>
              <a:off x="6477" y="2855"/>
              <a:ext cx="26"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5" name="Oval 520">
              <a:extLst>
                <a:ext uri="{FF2B5EF4-FFF2-40B4-BE49-F238E27FC236}">
                  <a16:creationId xmlns:a16="http://schemas.microsoft.com/office/drawing/2014/main" id="{CEB5B305-41DF-69A8-8A2C-762D47DC761E}"/>
                </a:ext>
              </a:extLst>
            </p:cNvPr>
            <p:cNvSpPr>
              <a:spLocks noChangeArrowheads="1"/>
            </p:cNvSpPr>
            <p:nvPr/>
          </p:nvSpPr>
          <p:spPr bwMode="auto">
            <a:xfrm>
              <a:off x="6427" y="2934"/>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6" name="Oval 521">
              <a:extLst>
                <a:ext uri="{FF2B5EF4-FFF2-40B4-BE49-F238E27FC236}">
                  <a16:creationId xmlns:a16="http://schemas.microsoft.com/office/drawing/2014/main" id="{F0592FB4-A4AB-150B-99B1-674CC4148BC6}"/>
                </a:ext>
              </a:extLst>
            </p:cNvPr>
            <p:cNvSpPr>
              <a:spLocks noChangeArrowheads="1"/>
            </p:cNvSpPr>
            <p:nvPr/>
          </p:nvSpPr>
          <p:spPr bwMode="auto">
            <a:xfrm>
              <a:off x="6371" y="3008"/>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7" name="Oval 522">
              <a:extLst>
                <a:ext uri="{FF2B5EF4-FFF2-40B4-BE49-F238E27FC236}">
                  <a16:creationId xmlns:a16="http://schemas.microsoft.com/office/drawing/2014/main" id="{4237C50E-3D18-C82E-851D-F1CA00AEB611}"/>
                </a:ext>
              </a:extLst>
            </p:cNvPr>
            <p:cNvSpPr>
              <a:spLocks noChangeArrowheads="1"/>
            </p:cNvSpPr>
            <p:nvPr/>
          </p:nvSpPr>
          <p:spPr bwMode="auto">
            <a:xfrm>
              <a:off x="6312" y="3085"/>
              <a:ext cx="26"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8" name="Oval 523">
              <a:extLst>
                <a:ext uri="{FF2B5EF4-FFF2-40B4-BE49-F238E27FC236}">
                  <a16:creationId xmlns:a16="http://schemas.microsoft.com/office/drawing/2014/main" id="{62B1E2DF-86CE-FEDC-6069-8F980EAC8D01}"/>
                </a:ext>
              </a:extLst>
            </p:cNvPr>
            <p:cNvSpPr>
              <a:spLocks noChangeArrowheads="1"/>
            </p:cNvSpPr>
            <p:nvPr/>
          </p:nvSpPr>
          <p:spPr bwMode="auto">
            <a:xfrm>
              <a:off x="6247" y="3153"/>
              <a:ext cx="26"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39" name="Oval 524">
              <a:extLst>
                <a:ext uri="{FF2B5EF4-FFF2-40B4-BE49-F238E27FC236}">
                  <a16:creationId xmlns:a16="http://schemas.microsoft.com/office/drawing/2014/main" id="{4E53573A-D9F9-BBC4-31CE-BCAFA01FA495}"/>
                </a:ext>
              </a:extLst>
            </p:cNvPr>
            <p:cNvSpPr>
              <a:spLocks noChangeArrowheads="1"/>
            </p:cNvSpPr>
            <p:nvPr/>
          </p:nvSpPr>
          <p:spPr bwMode="auto">
            <a:xfrm>
              <a:off x="6179" y="3218"/>
              <a:ext cx="26"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0" name="Oval 525">
              <a:extLst>
                <a:ext uri="{FF2B5EF4-FFF2-40B4-BE49-F238E27FC236}">
                  <a16:creationId xmlns:a16="http://schemas.microsoft.com/office/drawing/2014/main" id="{BB335F68-F40B-2D5A-89BC-14EE49015C7F}"/>
                </a:ext>
              </a:extLst>
            </p:cNvPr>
            <p:cNvSpPr>
              <a:spLocks noChangeArrowheads="1"/>
            </p:cNvSpPr>
            <p:nvPr/>
          </p:nvSpPr>
          <p:spPr bwMode="auto">
            <a:xfrm>
              <a:off x="6105" y="3274"/>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1" name="Oval 526">
              <a:extLst>
                <a:ext uri="{FF2B5EF4-FFF2-40B4-BE49-F238E27FC236}">
                  <a16:creationId xmlns:a16="http://schemas.microsoft.com/office/drawing/2014/main" id="{A322900A-E032-C611-9CAE-86B8E3A3CD47}"/>
                </a:ext>
              </a:extLst>
            </p:cNvPr>
            <p:cNvSpPr>
              <a:spLocks noChangeArrowheads="1"/>
            </p:cNvSpPr>
            <p:nvPr/>
          </p:nvSpPr>
          <p:spPr bwMode="auto">
            <a:xfrm>
              <a:off x="6031" y="3330"/>
              <a:ext cx="24"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2" name="Oval 527">
              <a:extLst>
                <a:ext uri="{FF2B5EF4-FFF2-40B4-BE49-F238E27FC236}">
                  <a16:creationId xmlns:a16="http://schemas.microsoft.com/office/drawing/2014/main" id="{E0E522E8-24B3-6049-E49D-9B0307A0CCE7}"/>
                </a:ext>
              </a:extLst>
            </p:cNvPr>
            <p:cNvSpPr>
              <a:spLocks noChangeArrowheads="1"/>
            </p:cNvSpPr>
            <p:nvPr/>
          </p:nvSpPr>
          <p:spPr bwMode="auto">
            <a:xfrm>
              <a:off x="5949" y="3380"/>
              <a:ext cx="29"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3" name="Oval 528">
              <a:extLst>
                <a:ext uri="{FF2B5EF4-FFF2-40B4-BE49-F238E27FC236}">
                  <a16:creationId xmlns:a16="http://schemas.microsoft.com/office/drawing/2014/main" id="{5D81540A-24BC-62FD-569C-7335CA36C209}"/>
                </a:ext>
              </a:extLst>
            </p:cNvPr>
            <p:cNvSpPr>
              <a:spLocks noChangeArrowheads="1"/>
            </p:cNvSpPr>
            <p:nvPr/>
          </p:nvSpPr>
          <p:spPr bwMode="auto">
            <a:xfrm>
              <a:off x="5869" y="3424"/>
              <a:ext cx="24"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4" name="Oval 529">
              <a:extLst>
                <a:ext uri="{FF2B5EF4-FFF2-40B4-BE49-F238E27FC236}">
                  <a16:creationId xmlns:a16="http://schemas.microsoft.com/office/drawing/2014/main" id="{28B16FAD-0BFE-AF29-4B6B-010143E36249}"/>
                </a:ext>
              </a:extLst>
            </p:cNvPr>
            <p:cNvSpPr>
              <a:spLocks noChangeArrowheads="1"/>
            </p:cNvSpPr>
            <p:nvPr/>
          </p:nvSpPr>
          <p:spPr bwMode="auto">
            <a:xfrm>
              <a:off x="5778" y="3457"/>
              <a:ext cx="35"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5" name="Oval 530">
              <a:extLst>
                <a:ext uri="{FF2B5EF4-FFF2-40B4-BE49-F238E27FC236}">
                  <a16:creationId xmlns:a16="http://schemas.microsoft.com/office/drawing/2014/main" id="{0B55ABA5-590C-A3F3-A678-021F8F9B64C9}"/>
                </a:ext>
              </a:extLst>
            </p:cNvPr>
            <p:cNvSpPr>
              <a:spLocks noChangeArrowheads="1"/>
            </p:cNvSpPr>
            <p:nvPr/>
          </p:nvSpPr>
          <p:spPr bwMode="auto">
            <a:xfrm>
              <a:off x="5692" y="3495"/>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6" name="Oval 531">
              <a:extLst>
                <a:ext uri="{FF2B5EF4-FFF2-40B4-BE49-F238E27FC236}">
                  <a16:creationId xmlns:a16="http://schemas.microsoft.com/office/drawing/2014/main" id="{78E69AE9-C68B-BA60-52E2-90F3C065AC16}"/>
                </a:ext>
              </a:extLst>
            </p:cNvPr>
            <p:cNvSpPr>
              <a:spLocks noChangeArrowheads="1"/>
            </p:cNvSpPr>
            <p:nvPr/>
          </p:nvSpPr>
          <p:spPr bwMode="auto">
            <a:xfrm>
              <a:off x="5618" y="3536"/>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7" name="Oval 532">
              <a:extLst>
                <a:ext uri="{FF2B5EF4-FFF2-40B4-BE49-F238E27FC236}">
                  <a16:creationId xmlns:a16="http://schemas.microsoft.com/office/drawing/2014/main" id="{D6E6103D-0D51-244C-A940-C2FFF2E1B804}"/>
                </a:ext>
              </a:extLst>
            </p:cNvPr>
            <p:cNvSpPr>
              <a:spLocks noChangeArrowheads="1"/>
            </p:cNvSpPr>
            <p:nvPr/>
          </p:nvSpPr>
          <p:spPr bwMode="auto">
            <a:xfrm>
              <a:off x="5527" y="3557"/>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8" name="Oval 533">
              <a:extLst>
                <a:ext uri="{FF2B5EF4-FFF2-40B4-BE49-F238E27FC236}">
                  <a16:creationId xmlns:a16="http://schemas.microsoft.com/office/drawing/2014/main" id="{77927794-E475-8B53-054F-AAEF0A5158BC}"/>
                </a:ext>
              </a:extLst>
            </p:cNvPr>
            <p:cNvSpPr>
              <a:spLocks noChangeArrowheads="1"/>
            </p:cNvSpPr>
            <p:nvPr/>
          </p:nvSpPr>
          <p:spPr bwMode="auto">
            <a:xfrm>
              <a:off x="5433" y="3572"/>
              <a:ext cx="1" cy="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49" name="Oval 534">
              <a:extLst>
                <a:ext uri="{FF2B5EF4-FFF2-40B4-BE49-F238E27FC236}">
                  <a16:creationId xmlns:a16="http://schemas.microsoft.com/office/drawing/2014/main" id="{CCD0CE75-6D84-1A8E-33A2-425106DC8929}"/>
                </a:ext>
              </a:extLst>
            </p:cNvPr>
            <p:cNvSpPr>
              <a:spLocks noChangeArrowheads="1"/>
            </p:cNvSpPr>
            <p:nvPr/>
          </p:nvSpPr>
          <p:spPr bwMode="auto">
            <a:xfrm>
              <a:off x="5326" y="3569"/>
              <a:ext cx="27"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0" name="Oval 535">
              <a:extLst>
                <a:ext uri="{FF2B5EF4-FFF2-40B4-BE49-F238E27FC236}">
                  <a16:creationId xmlns:a16="http://schemas.microsoft.com/office/drawing/2014/main" id="{2E60D09E-3BD7-0B1B-C679-BC42D8CDAA4F}"/>
                </a:ext>
              </a:extLst>
            </p:cNvPr>
            <p:cNvSpPr>
              <a:spLocks noChangeArrowheads="1"/>
            </p:cNvSpPr>
            <p:nvPr/>
          </p:nvSpPr>
          <p:spPr bwMode="auto">
            <a:xfrm>
              <a:off x="5226" y="3566"/>
              <a:ext cx="41"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1" name="Oval 536">
              <a:extLst>
                <a:ext uri="{FF2B5EF4-FFF2-40B4-BE49-F238E27FC236}">
                  <a16:creationId xmlns:a16="http://schemas.microsoft.com/office/drawing/2014/main" id="{1CF219E7-1005-327F-2B06-263C7D3315EB}"/>
                </a:ext>
              </a:extLst>
            </p:cNvPr>
            <p:cNvSpPr>
              <a:spLocks noChangeArrowheads="1"/>
            </p:cNvSpPr>
            <p:nvPr/>
          </p:nvSpPr>
          <p:spPr bwMode="auto">
            <a:xfrm>
              <a:off x="5132" y="3563"/>
              <a:ext cx="41"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2" name="Oval 537">
              <a:extLst>
                <a:ext uri="{FF2B5EF4-FFF2-40B4-BE49-F238E27FC236}">
                  <a16:creationId xmlns:a16="http://schemas.microsoft.com/office/drawing/2014/main" id="{B77E8130-22C3-36AA-8215-3669922A4470}"/>
                </a:ext>
              </a:extLst>
            </p:cNvPr>
            <p:cNvSpPr>
              <a:spLocks noChangeArrowheads="1"/>
            </p:cNvSpPr>
            <p:nvPr/>
          </p:nvSpPr>
          <p:spPr bwMode="auto">
            <a:xfrm>
              <a:off x="5046" y="3563"/>
              <a:ext cx="24"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3" name="Oval 538">
              <a:extLst>
                <a:ext uri="{FF2B5EF4-FFF2-40B4-BE49-F238E27FC236}">
                  <a16:creationId xmlns:a16="http://schemas.microsoft.com/office/drawing/2014/main" id="{EC90C345-9604-AB61-3755-EE27953D6D11}"/>
                </a:ext>
              </a:extLst>
            </p:cNvPr>
            <p:cNvSpPr>
              <a:spLocks noChangeArrowheads="1"/>
            </p:cNvSpPr>
            <p:nvPr/>
          </p:nvSpPr>
          <p:spPr bwMode="auto">
            <a:xfrm>
              <a:off x="4955" y="3545"/>
              <a:ext cx="20"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4" name="Oval 539">
              <a:extLst>
                <a:ext uri="{FF2B5EF4-FFF2-40B4-BE49-F238E27FC236}">
                  <a16:creationId xmlns:a16="http://schemas.microsoft.com/office/drawing/2014/main" id="{C25EB69A-5AD1-6322-B2F0-E0C5DED84FEC}"/>
                </a:ext>
              </a:extLst>
            </p:cNvPr>
            <p:cNvSpPr>
              <a:spLocks noChangeArrowheads="1"/>
            </p:cNvSpPr>
            <p:nvPr/>
          </p:nvSpPr>
          <p:spPr bwMode="auto">
            <a:xfrm>
              <a:off x="4863" y="3527"/>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5" name="Oval 540">
              <a:extLst>
                <a:ext uri="{FF2B5EF4-FFF2-40B4-BE49-F238E27FC236}">
                  <a16:creationId xmlns:a16="http://schemas.microsoft.com/office/drawing/2014/main" id="{F1984734-422F-C41E-D2D1-3A8EFAE4EF8E}"/>
                </a:ext>
              </a:extLst>
            </p:cNvPr>
            <p:cNvSpPr>
              <a:spLocks noChangeArrowheads="1"/>
            </p:cNvSpPr>
            <p:nvPr/>
          </p:nvSpPr>
          <p:spPr bwMode="auto">
            <a:xfrm>
              <a:off x="4775" y="3501"/>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6" name="Oval 541">
              <a:extLst>
                <a:ext uri="{FF2B5EF4-FFF2-40B4-BE49-F238E27FC236}">
                  <a16:creationId xmlns:a16="http://schemas.microsoft.com/office/drawing/2014/main" id="{17A06908-F673-0F04-9340-854EEFDF3AAF}"/>
                </a:ext>
              </a:extLst>
            </p:cNvPr>
            <p:cNvSpPr>
              <a:spLocks noChangeArrowheads="1"/>
            </p:cNvSpPr>
            <p:nvPr/>
          </p:nvSpPr>
          <p:spPr bwMode="auto">
            <a:xfrm>
              <a:off x="4686" y="3465"/>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7" name="Oval 542">
              <a:extLst>
                <a:ext uri="{FF2B5EF4-FFF2-40B4-BE49-F238E27FC236}">
                  <a16:creationId xmlns:a16="http://schemas.microsoft.com/office/drawing/2014/main" id="{9BA20F95-2BC5-7173-C70B-CED76F5E1F34}"/>
                </a:ext>
              </a:extLst>
            </p:cNvPr>
            <p:cNvSpPr>
              <a:spLocks noChangeArrowheads="1"/>
            </p:cNvSpPr>
            <p:nvPr/>
          </p:nvSpPr>
          <p:spPr bwMode="auto">
            <a:xfrm>
              <a:off x="4607" y="3433"/>
              <a:ext cx="9" cy="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8" name="Oval 543">
              <a:extLst>
                <a:ext uri="{FF2B5EF4-FFF2-40B4-BE49-F238E27FC236}">
                  <a16:creationId xmlns:a16="http://schemas.microsoft.com/office/drawing/2014/main" id="{97D4A025-EDE0-BD78-0C83-EAE854A79BA7}"/>
                </a:ext>
              </a:extLst>
            </p:cNvPr>
            <p:cNvSpPr>
              <a:spLocks noChangeArrowheads="1"/>
            </p:cNvSpPr>
            <p:nvPr/>
          </p:nvSpPr>
          <p:spPr bwMode="auto">
            <a:xfrm>
              <a:off x="4521" y="3386"/>
              <a:ext cx="15"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59" name="Oval 544">
              <a:extLst>
                <a:ext uri="{FF2B5EF4-FFF2-40B4-BE49-F238E27FC236}">
                  <a16:creationId xmlns:a16="http://schemas.microsoft.com/office/drawing/2014/main" id="{6C2D551B-AD70-FD13-9CD0-D3DF14D9C075}"/>
                </a:ext>
              </a:extLst>
            </p:cNvPr>
            <p:cNvSpPr>
              <a:spLocks noChangeArrowheads="1"/>
            </p:cNvSpPr>
            <p:nvPr/>
          </p:nvSpPr>
          <p:spPr bwMode="auto">
            <a:xfrm>
              <a:off x="4427" y="3321"/>
              <a:ext cx="41" cy="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0" name="Oval 545">
              <a:extLst>
                <a:ext uri="{FF2B5EF4-FFF2-40B4-BE49-F238E27FC236}">
                  <a16:creationId xmlns:a16="http://schemas.microsoft.com/office/drawing/2014/main" id="{7EB55AC4-CA5D-A568-60A5-AB2F6EDEAA7D}"/>
                </a:ext>
              </a:extLst>
            </p:cNvPr>
            <p:cNvSpPr>
              <a:spLocks noChangeArrowheads="1"/>
            </p:cNvSpPr>
            <p:nvPr/>
          </p:nvSpPr>
          <p:spPr bwMode="auto">
            <a:xfrm>
              <a:off x="4362" y="3280"/>
              <a:ext cx="21"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1" name="Oval 546">
              <a:extLst>
                <a:ext uri="{FF2B5EF4-FFF2-40B4-BE49-F238E27FC236}">
                  <a16:creationId xmlns:a16="http://schemas.microsoft.com/office/drawing/2014/main" id="{0DFDD3FA-7628-EABF-0F1E-6DF363E7BF54}"/>
                </a:ext>
              </a:extLst>
            </p:cNvPr>
            <p:cNvSpPr>
              <a:spLocks noChangeArrowheads="1"/>
            </p:cNvSpPr>
            <p:nvPr/>
          </p:nvSpPr>
          <p:spPr bwMode="auto">
            <a:xfrm>
              <a:off x="4291" y="3221"/>
              <a:ext cx="18"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2" name="Oval 547">
              <a:extLst>
                <a:ext uri="{FF2B5EF4-FFF2-40B4-BE49-F238E27FC236}">
                  <a16:creationId xmlns:a16="http://schemas.microsoft.com/office/drawing/2014/main" id="{7A4C75BD-6F41-6FD0-8127-7FAFA4B03B3C}"/>
                </a:ext>
              </a:extLst>
            </p:cNvPr>
            <p:cNvSpPr>
              <a:spLocks noChangeArrowheads="1"/>
            </p:cNvSpPr>
            <p:nvPr/>
          </p:nvSpPr>
          <p:spPr bwMode="auto">
            <a:xfrm>
              <a:off x="4220" y="3156"/>
              <a:ext cx="21" cy="1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3" name="Oval 548">
              <a:extLst>
                <a:ext uri="{FF2B5EF4-FFF2-40B4-BE49-F238E27FC236}">
                  <a16:creationId xmlns:a16="http://schemas.microsoft.com/office/drawing/2014/main" id="{DB1B9E60-53C8-8133-0844-9D66CFFAD403}"/>
                </a:ext>
              </a:extLst>
            </p:cNvPr>
            <p:cNvSpPr>
              <a:spLocks noChangeArrowheads="1"/>
            </p:cNvSpPr>
            <p:nvPr/>
          </p:nvSpPr>
          <p:spPr bwMode="auto">
            <a:xfrm>
              <a:off x="4155" y="3085"/>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4" name="Oval 549">
              <a:extLst>
                <a:ext uri="{FF2B5EF4-FFF2-40B4-BE49-F238E27FC236}">
                  <a16:creationId xmlns:a16="http://schemas.microsoft.com/office/drawing/2014/main" id="{E9B5D3CA-27A9-65CE-619F-C96B5C41EFCC}"/>
                </a:ext>
              </a:extLst>
            </p:cNvPr>
            <p:cNvSpPr>
              <a:spLocks noChangeArrowheads="1"/>
            </p:cNvSpPr>
            <p:nvPr/>
          </p:nvSpPr>
          <p:spPr bwMode="auto">
            <a:xfrm>
              <a:off x="4096" y="3011"/>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5" name="Oval 550">
              <a:extLst>
                <a:ext uri="{FF2B5EF4-FFF2-40B4-BE49-F238E27FC236}">
                  <a16:creationId xmlns:a16="http://schemas.microsoft.com/office/drawing/2014/main" id="{595FA5FC-EED2-139C-DBDB-F31FA93680E0}"/>
                </a:ext>
              </a:extLst>
            </p:cNvPr>
            <p:cNvSpPr>
              <a:spLocks noChangeArrowheads="1"/>
            </p:cNvSpPr>
            <p:nvPr/>
          </p:nvSpPr>
          <p:spPr bwMode="auto">
            <a:xfrm>
              <a:off x="4046" y="2940"/>
              <a:ext cx="12"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6" name="Oval 551">
              <a:extLst>
                <a:ext uri="{FF2B5EF4-FFF2-40B4-BE49-F238E27FC236}">
                  <a16:creationId xmlns:a16="http://schemas.microsoft.com/office/drawing/2014/main" id="{C6E3C9DA-374E-C799-CBA6-0B3351AA9EFB}"/>
                </a:ext>
              </a:extLst>
            </p:cNvPr>
            <p:cNvSpPr>
              <a:spLocks noChangeArrowheads="1"/>
            </p:cNvSpPr>
            <p:nvPr/>
          </p:nvSpPr>
          <p:spPr bwMode="auto">
            <a:xfrm>
              <a:off x="3993" y="2858"/>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7" name="Oval 552">
              <a:extLst>
                <a:ext uri="{FF2B5EF4-FFF2-40B4-BE49-F238E27FC236}">
                  <a16:creationId xmlns:a16="http://schemas.microsoft.com/office/drawing/2014/main" id="{949C9F1F-895F-DD68-4BD2-833B46D26603}"/>
                </a:ext>
              </a:extLst>
            </p:cNvPr>
            <p:cNvSpPr>
              <a:spLocks noChangeArrowheads="1"/>
            </p:cNvSpPr>
            <p:nvPr/>
          </p:nvSpPr>
          <p:spPr bwMode="auto">
            <a:xfrm>
              <a:off x="3952" y="2778"/>
              <a:ext cx="15"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8" name="Oval 553">
              <a:extLst>
                <a:ext uri="{FF2B5EF4-FFF2-40B4-BE49-F238E27FC236}">
                  <a16:creationId xmlns:a16="http://schemas.microsoft.com/office/drawing/2014/main" id="{321E5ECF-9082-908E-7DE5-ED5634521239}"/>
                </a:ext>
              </a:extLst>
            </p:cNvPr>
            <p:cNvSpPr>
              <a:spLocks noChangeArrowheads="1"/>
            </p:cNvSpPr>
            <p:nvPr/>
          </p:nvSpPr>
          <p:spPr bwMode="auto">
            <a:xfrm>
              <a:off x="3908" y="2690"/>
              <a:ext cx="23"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69" name="Oval 554">
              <a:extLst>
                <a:ext uri="{FF2B5EF4-FFF2-40B4-BE49-F238E27FC236}">
                  <a16:creationId xmlns:a16="http://schemas.microsoft.com/office/drawing/2014/main" id="{5FA7F2B1-CC77-3137-C31A-B0F961B9A05C}"/>
                </a:ext>
              </a:extLst>
            </p:cNvPr>
            <p:cNvSpPr>
              <a:spLocks noChangeArrowheads="1"/>
            </p:cNvSpPr>
            <p:nvPr/>
          </p:nvSpPr>
          <p:spPr bwMode="auto">
            <a:xfrm>
              <a:off x="3875" y="2598"/>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0" name="Oval 555">
              <a:extLst>
                <a:ext uri="{FF2B5EF4-FFF2-40B4-BE49-F238E27FC236}">
                  <a16:creationId xmlns:a16="http://schemas.microsoft.com/office/drawing/2014/main" id="{6784FF7F-FD96-1567-D7DD-6925A5A6BA4E}"/>
                </a:ext>
              </a:extLst>
            </p:cNvPr>
            <p:cNvSpPr>
              <a:spLocks noChangeArrowheads="1"/>
            </p:cNvSpPr>
            <p:nvPr/>
          </p:nvSpPr>
          <p:spPr bwMode="auto">
            <a:xfrm>
              <a:off x="3855" y="2516"/>
              <a:ext cx="8" cy="1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1" name="Oval 556">
              <a:extLst>
                <a:ext uri="{FF2B5EF4-FFF2-40B4-BE49-F238E27FC236}">
                  <a16:creationId xmlns:a16="http://schemas.microsoft.com/office/drawing/2014/main" id="{A03585D6-F85E-5756-1C35-9D5DF3BF1E93}"/>
                </a:ext>
              </a:extLst>
            </p:cNvPr>
            <p:cNvSpPr>
              <a:spLocks noChangeArrowheads="1"/>
            </p:cNvSpPr>
            <p:nvPr/>
          </p:nvSpPr>
          <p:spPr bwMode="auto">
            <a:xfrm>
              <a:off x="3831" y="2424"/>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2" name="Oval 557">
              <a:extLst>
                <a:ext uri="{FF2B5EF4-FFF2-40B4-BE49-F238E27FC236}">
                  <a16:creationId xmlns:a16="http://schemas.microsoft.com/office/drawing/2014/main" id="{F85309AB-C70D-8B29-DFE3-648F08092902}"/>
                </a:ext>
              </a:extLst>
            </p:cNvPr>
            <p:cNvSpPr>
              <a:spLocks noChangeArrowheads="1"/>
            </p:cNvSpPr>
            <p:nvPr/>
          </p:nvSpPr>
          <p:spPr bwMode="auto">
            <a:xfrm>
              <a:off x="3810" y="2327"/>
              <a:ext cx="24"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3" name="Oval 558">
              <a:extLst>
                <a:ext uri="{FF2B5EF4-FFF2-40B4-BE49-F238E27FC236}">
                  <a16:creationId xmlns:a16="http://schemas.microsoft.com/office/drawing/2014/main" id="{0472C99C-9B76-78C2-27EC-FFCEFF4A455C}"/>
                </a:ext>
              </a:extLst>
            </p:cNvPr>
            <p:cNvSpPr>
              <a:spLocks noChangeArrowheads="1"/>
            </p:cNvSpPr>
            <p:nvPr/>
          </p:nvSpPr>
          <p:spPr bwMode="auto">
            <a:xfrm>
              <a:off x="3801" y="2232"/>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4" name="Oval 559">
              <a:extLst>
                <a:ext uri="{FF2B5EF4-FFF2-40B4-BE49-F238E27FC236}">
                  <a16:creationId xmlns:a16="http://schemas.microsoft.com/office/drawing/2014/main" id="{C2EBEE47-4094-5E62-2917-32AFF3317EDD}"/>
                </a:ext>
              </a:extLst>
            </p:cNvPr>
            <p:cNvSpPr>
              <a:spLocks noChangeArrowheads="1"/>
            </p:cNvSpPr>
            <p:nvPr/>
          </p:nvSpPr>
          <p:spPr bwMode="auto">
            <a:xfrm>
              <a:off x="3799" y="2138"/>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5" name="Oval 560">
              <a:extLst>
                <a:ext uri="{FF2B5EF4-FFF2-40B4-BE49-F238E27FC236}">
                  <a16:creationId xmlns:a16="http://schemas.microsoft.com/office/drawing/2014/main" id="{006C105B-A9F5-0834-D02E-6E99EDD8FD62}"/>
                </a:ext>
              </a:extLst>
            </p:cNvPr>
            <p:cNvSpPr>
              <a:spLocks noChangeArrowheads="1"/>
            </p:cNvSpPr>
            <p:nvPr/>
          </p:nvSpPr>
          <p:spPr bwMode="auto">
            <a:xfrm>
              <a:off x="3801" y="2044"/>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6" name="Oval 561">
              <a:extLst>
                <a:ext uri="{FF2B5EF4-FFF2-40B4-BE49-F238E27FC236}">
                  <a16:creationId xmlns:a16="http://schemas.microsoft.com/office/drawing/2014/main" id="{80E071FF-9BEA-AF5A-A8D2-CA3077D1D385}"/>
                </a:ext>
              </a:extLst>
            </p:cNvPr>
            <p:cNvSpPr>
              <a:spLocks noChangeArrowheads="1"/>
            </p:cNvSpPr>
            <p:nvPr/>
          </p:nvSpPr>
          <p:spPr bwMode="auto">
            <a:xfrm>
              <a:off x="3810" y="1952"/>
              <a:ext cx="24"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7" name="Oval 562">
              <a:extLst>
                <a:ext uri="{FF2B5EF4-FFF2-40B4-BE49-F238E27FC236}">
                  <a16:creationId xmlns:a16="http://schemas.microsoft.com/office/drawing/2014/main" id="{B93D428B-E5D6-F268-2D6B-FEA65328F784}"/>
                </a:ext>
              </a:extLst>
            </p:cNvPr>
            <p:cNvSpPr>
              <a:spLocks noChangeArrowheads="1"/>
            </p:cNvSpPr>
            <p:nvPr/>
          </p:nvSpPr>
          <p:spPr bwMode="auto">
            <a:xfrm>
              <a:off x="3828" y="1861"/>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8" name="Oval 563">
              <a:extLst>
                <a:ext uri="{FF2B5EF4-FFF2-40B4-BE49-F238E27FC236}">
                  <a16:creationId xmlns:a16="http://schemas.microsoft.com/office/drawing/2014/main" id="{B601DDF1-92E3-F84A-C4DD-D5208B721CED}"/>
                </a:ext>
              </a:extLst>
            </p:cNvPr>
            <p:cNvSpPr>
              <a:spLocks noChangeArrowheads="1"/>
            </p:cNvSpPr>
            <p:nvPr/>
          </p:nvSpPr>
          <p:spPr bwMode="auto">
            <a:xfrm>
              <a:off x="3852" y="1772"/>
              <a:ext cx="14"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79" name="Oval 564">
              <a:extLst>
                <a:ext uri="{FF2B5EF4-FFF2-40B4-BE49-F238E27FC236}">
                  <a16:creationId xmlns:a16="http://schemas.microsoft.com/office/drawing/2014/main" id="{AB8A183E-353E-28FE-46A5-6768CB35600B}"/>
                </a:ext>
              </a:extLst>
            </p:cNvPr>
            <p:cNvSpPr>
              <a:spLocks noChangeArrowheads="1"/>
            </p:cNvSpPr>
            <p:nvPr/>
          </p:nvSpPr>
          <p:spPr bwMode="auto">
            <a:xfrm>
              <a:off x="3881" y="1681"/>
              <a:ext cx="12"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0" name="Oval 565">
              <a:extLst>
                <a:ext uri="{FF2B5EF4-FFF2-40B4-BE49-F238E27FC236}">
                  <a16:creationId xmlns:a16="http://schemas.microsoft.com/office/drawing/2014/main" id="{B3E6D8D3-F8C5-8974-107E-0B8560812671}"/>
                </a:ext>
              </a:extLst>
            </p:cNvPr>
            <p:cNvSpPr>
              <a:spLocks noChangeArrowheads="1"/>
            </p:cNvSpPr>
            <p:nvPr/>
          </p:nvSpPr>
          <p:spPr bwMode="auto">
            <a:xfrm>
              <a:off x="3911" y="1589"/>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1" name="Oval 566">
              <a:extLst>
                <a:ext uri="{FF2B5EF4-FFF2-40B4-BE49-F238E27FC236}">
                  <a16:creationId xmlns:a16="http://schemas.microsoft.com/office/drawing/2014/main" id="{4D0C74E6-911E-646F-0709-A5928F0FAE09}"/>
                </a:ext>
              </a:extLst>
            </p:cNvPr>
            <p:cNvSpPr>
              <a:spLocks noChangeArrowheads="1"/>
            </p:cNvSpPr>
            <p:nvPr/>
          </p:nvSpPr>
          <p:spPr bwMode="auto">
            <a:xfrm>
              <a:off x="3952" y="1507"/>
              <a:ext cx="15"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2" name="Oval 567">
              <a:extLst>
                <a:ext uri="{FF2B5EF4-FFF2-40B4-BE49-F238E27FC236}">
                  <a16:creationId xmlns:a16="http://schemas.microsoft.com/office/drawing/2014/main" id="{05AA365D-CD0F-51A7-F51D-481B7014B1CB}"/>
                </a:ext>
              </a:extLst>
            </p:cNvPr>
            <p:cNvSpPr>
              <a:spLocks noChangeArrowheads="1"/>
            </p:cNvSpPr>
            <p:nvPr/>
          </p:nvSpPr>
          <p:spPr bwMode="auto">
            <a:xfrm>
              <a:off x="3993" y="1421"/>
              <a:ext cx="18"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3" name="Oval 568">
              <a:extLst>
                <a:ext uri="{FF2B5EF4-FFF2-40B4-BE49-F238E27FC236}">
                  <a16:creationId xmlns:a16="http://schemas.microsoft.com/office/drawing/2014/main" id="{97834A40-AC3C-4802-537F-DAFF33EF4649}"/>
                </a:ext>
              </a:extLst>
            </p:cNvPr>
            <p:cNvSpPr>
              <a:spLocks noChangeArrowheads="1"/>
            </p:cNvSpPr>
            <p:nvPr/>
          </p:nvSpPr>
          <p:spPr bwMode="auto">
            <a:xfrm>
              <a:off x="4046" y="1345"/>
              <a:ext cx="12"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4" name="Oval 569">
              <a:extLst>
                <a:ext uri="{FF2B5EF4-FFF2-40B4-BE49-F238E27FC236}">
                  <a16:creationId xmlns:a16="http://schemas.microsoft.com/office/drawing/2014/main" id="{94F949AD-671F-DB21-134E-DA0F0EAEBFD4}"/>
                </a:ext>
              </a:extLst>
            </p:cNvPr>
            <p:cNvSpPr>
              <a:spLocks noChangeArrowheads="1"/>
            </p:cNvSpPr>
            <p:nvPr/>
          </p:nvSpPr>
          <p:spPr bwMode="auto">
            <a:xfrm>
              <a:off x="4099" y="1268"/>
              <a:ext cx="15" cy="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5" name="Oval 570">
              <a:extLst>
                <a:ext uri="{FF2B5EF4-FFF2-40B4-BE49-F238E27FC236}">
                  <a16:creationId xmlns:a16="http://schemas.microsoft.com/office/drawing/2014/main" id="{57C77FCB-F934-2491-CECB-DBFB6F67C896}"/>
                </a:ext>
              </a:extLst>
            </p:cNvPr>
            <p:cNvSpPr>
              <a:spLocks noChangeArrowheads="1"/>
            </p:cNvSpPr>
            <p:nvPr/>
          </p:nvSpPr>
          <p:spPr bwMode="auto">
            <a:xfrm>
              <a:off x="4158" y="1194"/>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6" name="Oval 571">
              <a:extLst>
                <a:ext uri="{FF2B5EF4-FFF2-40B4-BE49-F238E27FC236}">
                  <a16:creationId xmlns:a16="http://schemas.microsoft.com/office/drawing/2014/main" id="{B888931D-F1E4-70C3-B7D5-68851E8E7F23}"/>
                </a:ext>
              </a:extLst>
            </p:cNvPr>
            <p:cNvSpPr>
              <a:spLocks noChangeArrowheads="1"/>
            </p:cNvSpPr>
            <p:nvPr/>
          </p:nvSpPr>
          <p:spPr bwMode="auto">
            <a:xfrm>
              <a:off x="4226" y="1129"/>
              <a:ext cx="9"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7" name="Oval 572">
              <a:extLst>
                <a:ext uri="{FF2B5EF4-FFF2-40B4-BE49-F238E27FC236}">
                  <a16:creationId xmlns:a16="http://schemas.microsoft.com/office/drawing/2014/main" id="{493F65F0-F62B-4C2E-21B9-C23CCFA84A48}"/>
                </a:ext>
              </a:extLst>
            </p:cNvPr>
            <p:cNvSpPr>
              <a:spLocks noChangeArrowheads="1"/>
            </p:cNvSpPr>
            <p:nvPr/>
          </p:nvSpPr>
          <p:spPr bwMode="auto">
            <a:xfrm>
              <a:off x="4291" y="1061"/>
              <a:ext cx="18"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8" name="Oval 573">
              <a:extLst>
                <a:ext uri="{FF2B5EF4-FFF2-40B4-BE49-F238E27FC236}">
                  <a16:creationId xmlns:a16="http://schemas.microsoft.com/office/drawing/2014/main" id="{213D8970-45DF-C5B3-53CC-6881A019FE4A}"/>
                </a:ext>
              </a:extLst>
            </p:cNvPr>
            <p:cNvSpPr>
              <a:spLocks noChangeArrowheads="1"/>
            </p:cNvSpPr>
            <p:nvPr/>
          </p:nvSpPr>
          <p:spPr bwMode="auto">
            <a:xfrm>
              <a:off x="4362" y="1002"/>
              <a:ext cx="21"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89" name="Oval 574">
              <a:extLst>
                <a:ext uri="{FF2B5EF4-FFF2-40B4-BE49-F238E27FC236}">
                  <a16:creationId xmlns:a16="http://schemas.microsoft.com/office/drawing/2014/main" id="{22911017-F2B7-661D-D739-B65B51B997AD}"/>
                </a:ext>
              </a:extLst>
            </p:cNvPr>
            <p:cNvSpPr>
              <a:spLocks noChangeArrowheads="1"/>
            </p:cNvSpPr>
            <p:nvPr/>
          </p:nvSpPr>
          <p:spPr bwMode="auto">
            <a:xfrm>
              <a:off x="4442" y="946"/>
              <a:ext cx="14" cy="1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0" name="Oval 575">
              <a:extLst>
                <a:ext uri="{FF2B5EF4-FFF2-40B4-BE49-F238E27FC236}">
                  <a16:creationId xmlns:a16="http://schemas.microsoft.com/office/drawing/2014/main" id="{E009C60B-3A6E-3122-9366-C868E97FBC1E}"/>
                </a:ext>
              </a:extLst>
            </p:cNvPr>
            <p:cNvSpPr>
              <a:spLocks noChangeArrowheads="1"/>
            </p:cNvSpPr>
            <p:nvPr/>
          </p:nvSpPr>
          <p:spPr bwMode="auto">
            <a:xfrm>
              <a:off x="4518" y="896"/>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1" name="Oval 576">
              <a:extLst>
                <a:ext uri="{FF2B5EF4-FFF2-40B4-BE49-F238E27FC236}">
                  <a16:creationId xmlns:a16="http://schemas.microsoft.com/office/drawing/2014/main" id="{766D1B09-875A-7D06-5A3D-422AA8B4B5F1}"/>
                </a:ext>
              </a:extLst>
            </p:cNvPr>
            <p:cNvSpPr>
              <a:spLocks noChangeArrowheads="1"/>
            </p:cNvSpPr>
            <p:nvPr/>
          </p:nvSpPr>
          <p:spPr bwMode="auto">
            <a:xfrm>
              <a:off x="4598" y="849"/>
              <a:ext cx="23"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2" name="Oval 577">
              <a:extLst>
                <a:ext uri="{FF2B5EF4-FFF2-40B4-BE49-F238E27FC236}">
                  <a16:creationId xmlns:a16="http://schemas.microsoft.com/office/drawing/2014/main" id="{44964144-59AA-3311-BE77-E5D4675F5A25}"/>
                </a:ext>
              </a:extLst>
            </p:cNvPr>
            <p:cNvSpPr>
              <a:spLocks noChangeArrowheads="1"/>
            </p:cNvSpPr>
            <p:nvPr/>
          </p:nvSpPr>
          <p:spPr bwMode="auto">
            <a:xfrm>
              <a:off x="4686" y="814"/>
              <a:ext cx="21" cy="2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3" name="Oval 578">
              <a:extLst>
                <a:ext uri="{FF2B5EF4-FFF2-40B4-BE49-F238E27FC236}">
                  <a16:creationId xmlns:a16="http://schemas.microsoft.com/office/drawing/2014/main" id="{5F642A00-6FF6-B4F9-F49F-21CCF26378BD}"/>
                </a:ext>
              </a:extLst>
            </p:cNvPr>
            <p:cNvSpPr>
              <a:spLocks noChangeArrowheads="1"/>
            </p:cNvSpPr>
            <p:nvPr/>
          </p:nvSpPr>
          <p:spPr bwMode="auto">
            <a:xfrm>
              <a:off x="4778" y="784"/>
              <a:ext cx="12" cy="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4" name="Oval 579">
              <a:extLst>
                <a:ext uri="{FF2B5EF4-FFF2-40B4-BE49-F238E27FC236}">
                  <a16:creationId xmlns:a16="http://schemas.microsoft.com/office/drawing/2014/main" id="{95AAA862-8501-DF83-E10B-0E0A44429F67}"/>
                </a:ext>
              </a:extLst>
            </p:cNvPr>
            <p:cNvSpPr>
              <a:spLocks noChangeArrowheads="1"/>
            </p:cNvSpPr>
            <p:nvPr/>
          </p:nvSpPr>
          <p:spPr bwMode="auto">
            <a:xfrm>
              <a:off x="4866" y="755"/>
              <a:ext cx="15"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5" name="Oval 580">
              <a:extLst>
                <a:ext uri="{FF2B5EF4-FFF2-40B4-BE49-F238E27FC236}">
                  <a16:creationId xmlns:a16="http://schemas.microsoft.com/office/drawing/2014/main" id="{89C92799-7AB8-3CF6-E9CD-BD4D9710C8B5}"/>
                </a:ext>
              </a:extLst>
            </p:cNvPr>
            <p:cNvSpPr>
              <a:spLocks noChangeArrowheads="1"/>
            </p:cNvSpPr>
            <p:nvPr/>
          </p:nvSpPr>
          <p:spPr bwMode="auto">
            <a:xfrm>
              <a:off x="4955" y="731"/>
              <a:ext cx="20"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6" name="Oval 581">
              <a:extLst>
                <a:ext uri="{FF2B5EF4-FFF2-40B4-BE49-F238E27FC236}">
                  <a16:creationId xmlns:a16="http://schemas.microsoft.com/office/drawing/2014/main" id="{0F0493AF-4A1F-F065-F8AD-2D0315CDB4C5}"/>
                </a:ext>
              </a:extLst>
            </p:cNvPr>
            <p:cNvSpPr>
              <a:spLocks noChangeArrowheads="1"/>
            </p:cNvSpPr>
            <p:nvPr/>
          </p:nvSpPr>
          <p:spPr bwMode="auto">
            <a:xfrm>
              <a:off x="5046" y="716"/>
              <a:ext cx="24"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7" name="Oval 582">
              <a:extLst>
                <a:ext uri="{FF2B5EF4-FFF2-40B4-BE49-F238E27FC236}">
                  <a16:creationId xmlns:a16="http://schemas.microsoft.com/office/drawing/2014/main" id="{63A30036-452F-87C9-58D8-7FDCF1C8A2FA}"/>
                </a:ext>
              </a:extLst>
            </p:cNvPr>
            <p:cNvSpPr>
              <a:spLocks noChangeArrowheads="1"/>
            </p:cNvSpPr>
            <p:nvPr/>
          </p:nvSpPr>
          <p:spPr bwMode="auto">
            <a:xfrm>
              <a:off x="5141" y="705"/>
              <a:ext cx="23"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8" name="Oval 583">
              <a:extLst>
                <a:ext uri="{FF2B5EF4-FFF2-40B4-BE49-F238E27FC236}">
                  <a16:creationId xmlns:a16="http://schemas.microsoft.com/office/drawing/2014/main" id="{0977D12B-F5F8-D043-E398-996F414D74BE}"/>
                </a:ext>
              </a:extLst>
            </p:cNvPr>
            <p:cNvSpPr>
              <a:spLocks noChangeArrowheads="1"/>
            </p:cNvSpPr>
            <p:nvPr/>
          </p:nvSpPr>
          <p:spPr bwMode="auto">
            <a:xfrm>
              <a:off x="5235" y="702"/>
              <a:ext cx="24"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399" name="Oval 584">
              <a:extLst>
                <a:ext uri="{FF2B5EF4-FFF2-40B4-BE49-F238E27FC236}">
                  <a16:creationId xmlns:a16="http://schemas.microsoft.com/office/drawing/2014/main" id="{1AED32EC-673B-24DF-34D9-8C0F2A15F7F4}"/>
                </a:ext>
              </a:extLst>
            </p:cNvPr>
            <p:cNvSpPr>
              <a:spLocks noChangeArrowheads="1"/>
            </p:cNvSpPr>
            <p:nvPr/>
          </p:nvSpPr>
          <p:spPr bwMode="auto">
            <a:xfrm>
              <a:off x="5329" y="705"/>
              <a:ext cx="21"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0" name="Oval 585">
              <a:extLst>
                <a:ext uri="{FF2B5EF4-FFF2-40B4-BE49-F238E27FC236}">
                  <a16:creationId xmlns:a16="http://schemas.microsoft.com/office/drawing/2014/main" id="{1A1B1ECB-FCE0-FD8F-A36B-1006BABBB0C8}"/>
                </a:ext>
              </a:extLst>
            </p:cNvPr>
            <p:cNvSpPr>
              <a:spLocks noChangeArrowheads="1"/>
            </p:cNvSpPr>
            <p:nvPr/>
          </p:nvSpPr>
          <p:spPr bwMode="auto">
            <a:xfrm>
              <a:off x="5421" y="716"/>
              <a:ext cx="23"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1" name="Oval 586">
              <a:extLst>
                <a:ext uri="{FF2B5EF4-FFF2-40B4-BE49-F238E27FC236}">
                  <a16:creationId xmlns:a16="http://schemas.microsoft.com/office/drawing/2014/main" id="{62806B6D-9ED6-424D-0029-1C15E5E5918D}"/>
                </a:ext>
              </a:extLst>
            </p:cNvPr>
            <p:cNvSpPr>
              <a:spLocks noChangeArrowheads="1"/>
            </p:cNvSpPr>
            <p:nvPr/>
          </p:nvSpPr>
          <p:spPr bwMode="auto">
            <a:xfrm>
              <a:off x="5512" y="728"/>
              <a:ext cx="27"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2" name="Oval 587">
              <a:extLst>
                <a:ext uri="{FF2B5EF4-FFF2-40B4-BE49-F238E27FC236}">
                  <a16:creationId xmlns:a16="http://schemas.microsoft.com/office/drawing/2014/main" id="{B7D044C6-7848-34AD-52F4-56FE3AC7B149}"/>
                </a:ext>
              </a:extLst>
            </p:cNvPr>
            <p:cNvSpPr>
              <a:spLocks noChangeArrowheads="1"/>
            </p:cNvSpPr>
            <p:nvPr/>
          </p:nvSpPr>
          <p:spPr bwMode="auto">
            <a:xfrm>
              <a:off x="5607" y="752"/>
              <a:ext cx="20" cy="2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3" name="Oval 588">
              <a:extLst>
                <a:ext uri="{FF2B5EF4-FFF2-40B4-BE49-F238E27FC236}">
                  <a16:creationId xmlns:a16="http://schemas.microsoft.com/office/drawing/2014/main" id="{7F717137-FBC2-A2BB-6DD9-4F65142D992A}"/>
                </a:ext>
              </a:extLst>
            </p:cNvPr>
            <p:cNvSpPr>
              <a:spLocks noChangeArrowheads="1"/>
            </p:cNvSpPr>
            <p:nvPr/>
          </p:nvSpPr>
          <p:spPr bwMode="auto">
            <a:xfrm>
              <a:off x="5698" y="781"/>
              <a:ext cx="21" cy="2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4" name="Oval 589">
              <a:extLst>
                <a:ext uri="{FF2B5EF4-FFF2-40B4-BE49-F238E27FC236}">
                  <a16:creationId xmlns:a16="http://schemas.microsoft.com/office/drawing/2014/main" id="{DB81EABD-2A3D-6DFA-26AC-76013042B9D2}"/>
                </a:ext>
              </a:extLst>
            </p:cNvPr>
            <p:cNvSpPr>
              <a:spLocks noChangeArrowheads="1"/>
            </p:cNvSpPr>
            <p:nvPr/>
          </p:nvSpPr>
          <p:spPr bwMode="auto">
            <a:xfrm>
              <a:off x="5781" y="811"/>
              <a:ext cx="29" cy="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5" name="Oval 590">
              <a:extLst>
                <a:ext uri="{FF2B5EF4-FFF2-40B4-BE49-F238E27FC236}">
                  <a16:creationId xmlns:a16="http://schemas.microsoft.com/office/drawing/2014/main" id="{4E936337-EF6C-FD19-540C-24DD311E424B}"/>
                </a:ext>
              </a:extLst>
            </p:cNvPr>
            <p:cNvSpPr>
              <a:spLocks noChangeArrowheads="1"/>
            </p:cNvSpPr>
            <p:nvPr/>
          </p:nvSpPr>
          <p:spPr bwMode="auto">
            <a:xfrm>
              <a:off x="5869" y="849"/>
              <a:ext cx="24"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6" name="Oval 591">
              <a:extLst>
                <a:ext uri="{FF2B5EF4-FFF2-40B4-BE49-F238E27FC236}">
                  <a16:creationId xmlns:a16="http://schemas.microsoft.com/office/drawing/2014/main" id="{577FC9EA-E3B8-F445-7697-2A2B01151121}"/>
                </a:ext>
              </a:extLst>
            </p:cNvPr>
            <p:cNvSpPr>
              <a:spLocks noChangeArrowheads="1"/>
            </p:cNvSpPr>
            <p:nvPr/>
          </p:nvSpPr>
          <p:spPr bwMode="auto">
            <a:xfrm>
              <a:off x="5949" y="893"/>
              <a:ext cx="29"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7" name="Oval 592">
              <a:extLst>
                <a:ext uri="{FF2B5EF4-FFF2-40B4-BE49-F238E27FC236}">
                  <a16:creationId xmlns:a16="http://schemas.microsoft.com/office/drawing/2014/main" id="{2C846843-F654-C48F-82F4-75889308C723}"/>
                </a:ext>
              </a:extLst>
            </p:cNvPr>
            <p:cNvSpPr>
              <a:spLocks noChangeArrowheads="1"/>
            </p:cNvSpPr>
            <p:nvPr/>
          </p:nvSpPr>
          <p:spPr bwMode="auto">
            <a:xfrm>
              <a:off x="6031" y="943"/>
              <a:ext cx="24" cy="2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8" name="Oval 593">
              <a:extLst>
                <a:ext uri="{FF2B5EF4-FFF2-40B4-BE49-F238E27FC236}">
                  <a16:creationId xmlns:a16="http://schemas.microsoft.com/office/drawing/2014/main" id="{5970156A-A305-DB94-5E77-7E156512B48C}"/>
                </a:ext>
              </a:extLst>
            </p:cNvPr>
            <p:cNvSpPr>
              <a:spLocks noChangeArrowheads="1"/>
            </p:cNvSpPr>
            <p:nvPr/>
          </p:nvSpPr>
          <p:spPr bwMode="auto">
            <a:xfrm>
              <a:off x="6105" y="997"/>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09" name="Oval 594">
              <a:extLst>
                <a:ext uri="{FF2B5EF4-FFF2-40B4-BE49-F238E27FC236}">
                  <a16:creationId xmlns:a16="http://schemas.microsoft.com/office/drawing/2014/main" id="{33BAA07B-4417-B39F-73DF-0E32AA4749DA}"/>
                </a:ext>
              </a:extLst>
            </p:cNvPr>
            <p:cNvSpPr>
              <a:spLocks noChangeArrowheads="1"/>
            </p:cNvSpPr>
            <p:nvPr/>
          </p:nvSpPr>
          <p:spPr bwMode="auto">
            <a:xfrm>
              <a:off x="6176" y="1056"/>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0" name="Oval 595">
              <a:extLst>
                <a:ext uri="{FF2B5EF4-FFF2-40B4-BE49-F238E27FC236}">
                  <a16:creationId xmlns:a16="http://schemas.microsoft.com/office/drawing/2014/main" id="{D2C75C5B-9F3B-0B15-DFB2-6C8D3AC3089A}"/>
                </a:ext>
              </a:extLst>
            </p:cNvPr>
            <p:cNvSpPr>
              <a:spLocks noChangeArrowheads="1"/>
            </p:cNvSpPr>
            <p:nvPr/>
          </p:nvSpPr>
          <p:spPr bwMode="auto">
            <a:xfrm>
              <a:off x="6247" y="1120"/>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1" name="Oval 596">
              <a:extLst>
                <a:ext uri="{FF2B5EF4-FFF2-40B4-BE49-F238E27FC236}">
                  <a16:creationId xmlns:a16="http://schemas.microsoft.com/office/drawing/2014/main" id="{BA337C8E-079D-791D-8309-9A5D31C9829F}"/>
                </a:ext>
              </a:extLst>
            </p:cNvPr>
            <p:cNvSpPr>
              <a:spLocks noChangeArrowheads="1"/>
            </p:cNvSpPr>
            <p:nvPr/>
          </p:nvSpPr>
          <p:spPr bwMode="auto">
            <a:xfrm>
              <a:off x="6312" y="1188"/>
              <a:ext cx="26"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2" name="Oval 597">
              <a:extLst>
                <a:ext uri="{FF2B5EF4-FFF2-40B4-BE49-F238E27FC236}">
                  <a16:creationId xmlns:a16="http://schemas.microsoft.com/office/drawing/2014/main" id="{7C667CEF-8B7F-6097-2569-D1CA865F908A}"/>
                </a:ext>
              </a:extLst>
            </p:cNvPr>
            <p:cNvSpPr>
              <a:spLocks noChangeArrowheads="1"/>
            </p:cNvSpPr>
            <p:nvPr/>
          </p:nvSpPr>
          <p:spPr bwMode="auto">
            <a:xfrm>
              <a:off x="6368" y="1259"/>
              <a:ext cx="35" cy="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3" name="Oval 598">
              <a:extLst>
                <a:ext uri="{FF2B5EF4-FFF2-40B4-BE49-F238E27FC236}">
                  <a16:creationId xmlns:a16="http://schemas.microsoft.com/office/drawing/2014/main" id="{81D8DB04-B049-8A9A-4FA6-FE3CCDA57459}"/>
                </a:ext>
              </a:extLst>
            </p:cNvPr>
            <p:cNvSpPr>
              <a:spLocks noChangeArrowheads="1"/>
            </p:cNvSpPr>
            <p:nvPr/>
          </p:nvSpPr>
          <p:spPr bwMode="auto">
            <a:xfrm>
              <a:off x="6424" y="1336"/>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4" name="Oval 599">
              <a:extLst>
                <a:ext uri="{FF2B5EF4-FFF2-40B4-BE49-F238E27FC236}">
                  <a16:creationId xmlns:a16="http://schemas.microsoft.com/office/drawing/2014/main" id="{286CE914-ED25-5B4F-959E-46D57BFC82C8}"/>
                </a:ext>
              </a:extLst>
            </p:cNvPr>
            <p:cNvSpPr>
              <a:spLocks noChangeArrowheads="1"/>
            </p:cNvSpPr>
            <p:nvPr/>
          </p:nvSpPr>
          <p:spPr bwMode="auto">
            <a:xfrm>
              <a:off x="6468" y="1412"/>
              <a:ext cx="41"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5" name="Oval 600">
              <a:extLst>
                <a:ext uri="{FF2B5EF4-FFF2-40B4-BE49-F238E27FC236}">
                  <a16:creationId xmlns:a16="http://schemas.microsoft.com/office/drawing/2014/main" id="{243477F6-9FCB-B0C8-F841-91F7478163D9}"/>
                </a:ext>
              </a:extLst>
            </p:cNvPr>
            <p:cNvSpPr>
              <a:spLocks noChangeArrowheads="1"/>
            </p:cNvSpPr>
            <p:nvPr/>
          </p:nvSpPr>
          <p:spPr bwMode="auto">
            <a:xfrm>
              <a:off x="6515" y="1498"/>
              <a:ext cx="36"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6" name="Oval 601">
              <a:extLst>
                <a:ext uri="{FF2B5EF4-FFF2-40B4-BE49-F238E27FC236}">
                  <a16:creationId xmlns:a16="http://schemas.microsoft.com/office/drawing/2014/main" id="{58E541E7-A52E-C37F-B3DC-98F59A864EC6}"/>
                </a:ext>
              </a:extLst>
            </p:cNvPr>
            <p:cNvSpPr>
              <a:spLocks noChangeArrowheads="1"/>
            </p:cNvSpPr>
            <p:nvPr/>
          </p:nvSpPr>
          <p:spPr bwMode="auto">
            <a:xfrm>
              <a:off x="6553" y="1581"/>
              <a:ext cx="39"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7" name="Oval 602">
              <a:extLst>
                <a:ext uri="{FF2B5EF4-FFF2-40B4-BE49-F238E27FC236}">
                  <a16:creationId xmlns:a16="http://schemas.microsoft.com/office/drawing/2014/main" id="{2530C6DD-CFB5-DBB0-85CC-2432359C9A6E}"/>
                </a:ext>
              </a:extLst>
            </p:cNvPr>
            <p:cNvSpPr>
              <a:spLocks noChangeArrowheads="1"/>
            </p:cNvSpPr>
            <p:nvPr/>
          </p:nvSpPr>
          <p:spPr bwMode="auto">
            <a:xfrm>
              <a:off x="6592" y="1675"/>
              <a:ext cx="26" cy="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8" name="Oval 603">
              <a:extLst>
                <a:ext uri="{FF2B5EF4-FFF2-40B4-BE49-F238E27FC236}">
                  <a16:creationId xmlns:a16="http://schemas.microsoft.com/office/drawing/2014/main" id="{211EB514-5AC0-14B3-B934-B2DC617CC65E}"/>
                </a:ext>
              </a:extLst>
            </p:cNvPr>
            <p:cNvSpPr>
              <a:spLocks noChangeArrowheads="1"/>
            </p:cNvSpPr>
            <p:nvPr/>
          </p:nvSpPr>
          <p:spPr bwMode="auto">
            <a:xfrm>
              <a:off x="6615" y="1763"/>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19" name="Oval 604">
              <a:extLst>
                <a:ext uri="{FF2B5EF4-FFF2-40B4-BE49-F238E27FC236}">
                  <a16:creationId xmlns:a16="http://schemas.microsoft.com/office/drawing/2014/main" id="{09CD8172-3F3B-844F-5F31-EDE8A725236A}"/>
                </a:ext>
              </a:extLst>
            </p:cNvPr>
            <p:cNvSpPr>
              <a:spLocks noChangeArrowheads="1"/>
            </p:cNvSpPr>
            <p:nvPr/>
          </p:nvSpPr>
          <p:spPr bwMode="auto">
            <a:xfrm>
              <a:off x="6633" y="1849"/>
              <a:ext cx="38" cy="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0" name="Oval 605">
              <a:extLst>
                <a:ext uri="{FF2B5EF4-FFF2-40B4-BE49-F238E27FC236}">
                  <a16:creationId xmlns:a16="http://schemas.microsoft.com/office/drawing/2014/main" id="{D6BDD9F9-3DB1-13DD-ECF2-75D7AD046A3A}"/>
                </a:ext>
              </a:extLst>
            </p:cNvPr>
            <p:cNvSpPr>
              <a:spLocks noChangeArrowheads="1"/>
            </p:cNvSpPr>
            <p:nvPr/>
          </p:nvSpPr>
          <p:spPr bwMode="auto">
            <a:xfrm>
              <a:off x="6648" y="1943"/>
              <a:ext cx="41" cy="3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421" name="Oval 606">
              <a:extLst>
                <a:ext uri="{FF2B5EF4-FFF2-40B4-BE49-F238E27FC236}">
                  <a16:creationId xmlns:a16="http://schemas.microsoft.com/office/drawing/2014/main" id="{AE31EE34-5458-BB76-FFC8-BD2960007A5F}"/>
                </a:ext>
              </a:extLst>
            </p:cNvPr>
            <p:cNvSpPr>
              <a:spLocks noChangeArrowheads="1"/>
            </p:cNvSpPr>
            <p:nvPr/>
          </p:nvSpPr>
          <p:spPr bwMode="auto">
            <a:xfrm>
              <a:off x="6663" y="204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55" name="Oval 608">
            <a:extLst>
              <a:ext uri="{FF2B5EF4-FFF2-40B4-BE49-F238E27FC236}">
                <a16:creationId xmlns:a16="http://schemas.microsoft.com/office/drawing/2014/main" id="{62A42BD3-6A65-EAFC-1E19-4B78221D937A}"/>
              </a:ext>
            </a:extLst>
          </p:cNvPr>
          <p:cNvSpPr>
            <a:spLocks noChangeArrowheads="1"/>
          </p:cNvSpPr>
          <p:nvPr/>
        </p:nvSpPr>
        <p:spPr bwMode="auto">
          <a:xfrm>
            <a:off x="7547178" y="3745561"/>
            <a:ext cx="24195" cy="24195"/>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3" name="Oval 646">
            <a:extLst>
              <a:ext uri="{FF2B5EF4-FFF2-40B4-BE49-F238E27FC236}">
                <a16:creationId xmlns:a16="http://schemas.microsoft.com/office/drawing/2014/main" id="{1189CFC5-A76F-DEB5-8FAE-1C356FA7260D}"/>
              </a:ext>
            </a:extLst>
          </p:cNvPr>
          <p:cNvSpPr>
            <a:spLocks noChangeArrowheads="1"/>
          </p:cNvSpPr>
          <p:nvPr/>
        </p:nvSpPr>
        <p:spPr bwMode="auto">
          <a:xfrm>
            <a:off x="4814291" y="4712304"/>
            <a:ext cx="18144" cy="1713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4" name="Oval 647">
            <a:extLst>
              <a:ext uri="{FF2B5EF4-FFF2-40B4-BE49-F238E27FC236}">
                <a16:creationId xmlns:a16="http://schemas.microsoft.com/office/drawing/2014/main" id="{DB5A400D-A283-51DE-1A39-9401989E1C31}"/>
              </a:ext>
            </a:extLst>
          </p:cNvPr>
          <p:cNvSpPr>
            <a:spLocks noChangeArrowheads="1"/>
          </p:cNvSpPr>
          <p:nvPr/>
        </p:nvSpPr>
        <p:spPr bwMode="auto">
          <a:xfrm>
            <a:off x="4757839" y="4637705"/>
            <a:ext cx="15120" cy="15120"/>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5" name="Oval 648">
            <a:extLst>
              <a:ext uri="{FF2B5EF4-FFF2-40B4-BE49-F238E27FC236}">
                <a16:creationId xmlns:a16="http://schemas.microsoft.com/office/drawing/2014/main" id="{94A3F037-79E9-5A8A-3A4E-783FF207D3EF}"/>
              </a:ext>
            </a:extLst>
          </p:cNvPr>
          <p:cNvSpPr>
            <a:spLocks noChangeArrowheads="1"/>
          </p:cNvSpPr>
          <p:nvPr/>
        </p:nvSpPr>
        <p:spPr bwMode="auto">
          <a:xfrm>
            <a:off x="4707435" y="4560082"/>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6" name="Oval 649">
            <a:extLst>
              <a:ext uri="{FF2B5EF4-FFF2-40B4-BE49-F238E27FC236}">
                <a16:creationId xmlns:a16="http://schemas.microsoft.com/office/drawing/2014/main" id="{B4E01FBD-0EFB-B1D6-5274-73D4315C4B06}"/>
              </a:ext>
            </a:extLst>
          </p:cNvPr>
          <p:cNvSpPr>
            <a:spLocks noChangeArrowheads="1"/>
          </p:cNvSpPr>
          <p:nvPr/>
        </p:nvSpPr>
        <p:spPr bwMode="auto">
          <a:xfrm>
            <a:off x="4660056" y="4480445"/>
            <a:ext cx="12096" cy="8065"/>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7" name="Oval 650">
            <a:extLst>
              <a:ext uri="{FF2B5EF4-FFF2-40B4-BE49-F238E27FC236}">
                <a16:creationId xmlns:a16="http://schemas.microsoft.com/office/drawing/2014/main" id="{1FCC9DEC-3E33-0677-B2AE-17A030B21788}"/>
              </a:ext>
            </a:extLst>
          </p:cNvPr>
          <p:cNvSpPr>
            <a:spLocks noChangeArrowheads="1"/>
          </p:cNvSpPr>
          <p:nvPr/>
        </p:nvSpPr>
        <p:spPr bwMode="auto">
          <a:xfrm>
            <a:off x="4618724" y="4393751"/>
            <a:ext cx="11089"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8" name="Oval 651">
            <a:extLst>
              <a:ext uri="{FF2B5EF4-FFF2-40B4-BE49-F238E27FC236}">
                <a16:creationId xmlns:a16="http://schemas.microsoft.com/office/drawing/2014/main" id="{B9B8FC56-34B7-0BD8-EC4B-6C2FB0AA7D87}"/>
              </a:ext>
            </a:extLst>
          </p:cNvPr>
          <p:cNvSpPr>
            <a:spLocks noChangeArrowheads="1"/>
          </p:cNvSpPr>
          <p:nvPr/>
        </p:nvSpPr>
        <p:spPr bwMode="auto">
          <a:xfrm>
            <a:off x="4579409" y="4305042"/>
            <a:ext cx="15120" cy="1713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9" name="Oval 652">
            <a:extLst>
              <a:ext uri="{FF2B5EF4-FFF2-40B4-BE49-F238E27FC236}">
                <a16:creationId xmlns:a16="http://schemas.microsoft.com/office/drawing/2014/main" id="{94FA325B-7B0A-BD93-9CB8-5998FE1464BF}"/>
              </a:ext>
            </a:extLst>
          </p:cNvPr>
          <p:cNvSpPr>
            <a:spLocks noChangeArrowheads="1"/>
          </p:cNvSpPr>
          <p:nvPr/>
        </p:nvSpPr>
        <p:spPr bwMode="auto">
          <a:xfrm>
            <a:off x="4553200" y="4221371"/>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0" name="Oval 653">
            <a:extLst>
              <a:ext uri="{FF2B5EF4-FFF2-40B4-BE49-F238E27FC236}">
                <a16:creationId xmlns:a16="http://schemas.microsoft.com/office/drawing/2014/main" id="{AB8649DD-AAD1-613D-8C1A-04F296A6290C}"/>
              </a:ext>
            </a:extLst>
          </p:cNvPr>
          <p:cNvSpPr>
            <a:spLocks noChangeArrowheads="1"/>
          </p:cNvSpPr>
          <p:nvPr/>
        </p:nvSpPr>
        <p:spPr bwMode="auto">
          <a:xfrm>
            <a:off x="4522957" y="4126611"/>
            <a:ext cx="12096" cy="11089"/>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1" name="Oval 654">
            <a:extLst>
              <a:ext uri="{FF2B5EF4-FFF2-40B4-BE49-F238E27FC236}">
                <a16:creationId xmlns:a16="http://schemas.microsoft.com/office/drawing/2014/main" id="{4248B0FB-245F-0EF2-B771-BB1B56FEA676}"/>
              </a:ext>
            </a:extLst>
          </p:cNvPr>
          <p:cNvSpPr>
            <a:spLocks noChangeArrowheads="1"/>
          </p:cNvSpPr>
          <p:nvPr/>
        </p:nvSpPr>
        <p:spPr bwMode="auto">
          <a:xfrm>
            <a:off x="4502796" y="4033869"/>
            <a:ext cx="14113"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2" name="Oval 655">
            <a:extLst>
              <a:ext uri="{FF2B5EF4-FFF2-40B4-BE49-F238E27FC236}">
                <a16:creationId xmlns:a16="http://schemas.microsoft.com/office/drawing/2014/main" id="{8BFD7218-4BAF-0378-44FB-2A021CFE1388}"/>
              </a:ext>
            </a:extLst>
          </p:cNvPr>
          <p:cNvSpPr>
            <a:spLocks noChangeArrowheads="1"/>
          </p:cNvSpPr>
          <p:nvPr/>
        </p:nvSpPr>
        <p:spPr bwMode="auto">
          <a:xfrm>
            <a:off x="4487673" y="3939109"/>
            <a:ext cx="15120" cy="15120"/>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3" name="Oval 656">
            <a:extLst>
              <a:ext uri="{FF2B5EF4-FFF2-40B4-BE49-F238E27FC236}">
                <a16:creationId xmlns:a16="http://schemas.microsoft.com/office/drawing/2014/main" id="{76CB0558-C9AF-F637-02F2-B7A208B8C516}"/>
              </a:ext>
            </a:extLst>
          </p:cNvPr>
          <p:cNvSpPr>
            <a:spLocks noChangeArrowheads="1"/>
          </p:cNvSpPr>
          <p:nvPr/>
        </p:nvSpPr>
        <p:spPr bwMode="auto">
          <a:xfrm>
            <a:off x="4478601" y="3843345"/>
            <a:ext cx="18144" cy="1814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4" name="Oval 657">
            <a:extLst>
              <a:ext uri="{FF2B5EF4-FFF2-40B4-BE49-F238E27FC236}">
                <a16:creationId xmlns:a16="http://schemas.microsoft.com/office/drawing/2014/main" id="{7B40B9B0-BCB4-94EB-37D8-C176E47430E2}"/>
              </a:ext>
            </a:extLst>
          </p:cNvPr>
          <p:cNvSpPr>
            <a:spLocks noChangeArrowheads="1"/>
          </p:cNvSpPr>
          <p:nvPr/>
        </p:nvSpPr>
        <p:spPr bwMode="auto">
          <a:xfrm>
            <a:off x="4472553" y="3748585"/>
            <a:ext cx="21171" cy="1814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5" name="Oval 658">
            <a:extLst>
              <a:ext uri="{FF2B5EF4-FFF2-40B4-BE49-F238E27FC236}">
                <a16:creationId xmlns:a16="http://schemas.microsoft.com/office/drawing/2014/main" id="{9666C032-9BB1-C343-1702-75602AB4B722}"/>
              </a:ext>
            </a:extLst>
          </p:cNvPr>
          <p:cNvSpPr>
            <a:spLocks noChangeArrowheads="1"/>
          </p:cNvSpPr>
          <p:nvPr/>
        </p:nvSpPr>
        <p:spPr bwMode="auto">
          <a:xfrm>
            <a:off x="4478601" y="3653825"/>
            <a:ext cx="18144" cy="1713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6" name="Oval 659">
            <a:extLst>
              <a:ext uri="{FF2B5EF4-FFF2-40B4-BE49-F238E27FC236}">
                <a16:creationId xmlns:a16="http://schemas.microsoft.com/office/drawing/2014/main" id="{5BAE4A0E-2D4B-112A-6701-F22CA7F6C31B}"/>
              </a:ext>
            </a:extLst>
          </p:cNvPr>
          <p:cNvSpPr>
            <a:spLocks noChangeArrowheads="1"/>
          </p:cNvSpPr>
          <p:nvPr/>
        </p:nvSpPr>
        <p:spPr bwMode="auto">
          <a:xfrm>
            <a:off x="4487673" y="3561083"/>
            <a:ext cx="15120" cy="15120"/>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7" name="Oval 660">
            <a:extLst>
              <a:ext uri="{FF2B5EF4-FFF2-40B4-BE49-F238E27FC236}">
                <a16:creationId xmlns:a16="http://schemas.microsoft.com/office/drawing/2014/main" id="{3FF09452-C863-8845-2C94-7452B51F53F8}"/>
              </a:ext>
            </a:extLst>
          </p:cNvPr>
          <p:cNvSpPr>
            <a:spLocks noChangeArrowheads="1"/>
          </p:cNvSpPr>
          <p:nvPr/>
        </p:nvSpPr>
        <p:spPr bwMode="auto">
          <a:xfrm>
            <a:off x="4502796" y="3469347"/>
            <a:ext cx="14113"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8" name="Oval 661">
            <a:extLst>
              <a:ext uri="{FF2B5EF4-FFF2-40B4-BE49-F238E27FC236}">
                <a16:creationId xmlns:a16="http://schemas.microsoft.com/office/drawing/2014/main" id="{D8AB4D9F-DBC7-2D31-3E08-448286C80238}"/>
              </a:ext>
            </a:extLst>
          </p:cNvPr>
          <p:cNvSpPr>
            <a:spLocks noChangeArrowheads="1"/>
          </p:cNvSpPr>
          <p:nvPr/>
        </p:nvSpPr>
        <p:spPr bwMode="auto">
          <a:xfrm>
            <a:off x="4529005" y="3379631"/>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09" name="Oval 662">
            <a:extLst>
              <a:ext uri="{FF2B5EF4-FFF2-40B4-BE49-F238E27FC236}">
                <a16:creationId xmlns:a16="http://schemas.microsoft.com/office/drawing/2014/main" id="{3F965DF7-FB57-B555-47DF-9DE027ADADA0}"/>
              </a:ext>
            </a:extLst>
          </p:cNvPr>
          <p:cNvSpPr>
            <a:spLocks noChangeArrowheads="1"/>
          </p:cNvSpPr>
          <p:nvPr/>
        </p:nvSpPr>
        <p:spPr bwMode="auto">
          <a:xfrm>
            <a:off x="4582433" y="3198177"/>
            <a:ext cx="9072"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0" name="Oval 663">
            <a:extLst>
              <a:ext uri="{FF2B5EF4-FFF2-40B4-BE49-F238E27FC236}">
                <a16:creationId xmlns:a16="http://schemas.microsoft.com/office/drawing/2014/main" id="{3B78280B-D2B5-CC05-EEED-425054030A1A}"/>
              </a:ext>
            </a:extLst>
          </p:cNvPr>
          <p:cNvSpPr>
            <a:spLocks noChangeArrowheads="1"/>
          </p:cNvSpPr>
          <p:nvPr/>
        </p:nvSpPr>
        <p:spPr bwMode="auto">
          <a:xfrm>
            <a:off x="4618724" y="3109468"/>
            <a:ext cx="8065"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1" name="Oval 664">
            <a:extLst>
              <a:ext uri="{FF2B5EF4-FFF2-40B4-BE49-F238E27FC236}">
                <a16:creationId xmlns:a16="http://schemas.microsoft.com/office/drawing/2014/main" id="{0CA4317E-4E4F-4478-E73C-64F38810B19B}"/>
              </a:ext>
            </a:extLst>
          </p:cNvPr>
          <p:cNvSpPr>
            <a:spLocks noChangeArrowheads="1"/>
          </p:cNvSpPr>
          <p:nvPr/>
        </p:nvSpPr>
        <p:spPr bwMode="auto">
          <a:xfrm>
            <a:off x="4660056" y="3022773"/>
            <a:ext cx="12096" cy="15120"/>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2" name="Oval 665">
            <a:extLst>
              <a:ext uri="{FF2B5EF4-FFF2-40B4-BE49-F238E27FC236}">
                <a16:creationId xmlns:a16="http://schemas.microsoft.com/office/drawing/2014/main" id="{6A7401D7-B435-A2B2-47D0-B8CCA70AB1AA}"/>
              </a:ext>
            </a:extLst>
          </p:cNvPr>
          <p:cNvSpPr>
            <a:spLocks noChangeArrowheads="1"/>
          </p:cNvSpPr>
          <p:nvPr/>
        </p:nvSpPr>
        <p:spPr bwMode="auto">
          <a:xfrm>
            <a:off x="4710459" y="2943133"/>
            <a:ext cx="6048"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3" name="Oval 666">
            <a:extLst>
              <a:ext uri="{FF2B5EF4-FFF2-40B4-BE49-F238E27FC236}">
                <a16:creationId xmlns:a16="http://schemas.microsoft.com/office/drawing/2014/main" id="{25DD41EB-AEEE-A24C-BA98-7B79ED24600B}"/>
              </a:ext>
            </a:extLst>
          </p:cNvPr>
          <p:cNvSpPr>
            <a:spLocks noChangeArrowheads="1"/>
          </p:cNvSpPr>
          <p:nvPr/>
        </p:nvSpPr>
        <p:spPr bwMode="auto">
          <a:xfrm>
            <a:off x="4757839" y="2862489"/>
            <a:ext cx="15120"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4" name="Oval 667">
            <a:extLst>
              <a:ext uri="{FF2B5EF4-FFF2-40B4-BE49-F238E27FC236}">
                <a16:creationId xmlns:a16="http://schemas.microsoft.com/office/drawing/2014/main" id="{11EE5A4C-D962-929A-5C50-B2B16E19A5F7}"/>
              </a:ext>
            </a:extLst>
          </p:cNvPr>
          <p:cNvSpPr>
            <a:spLocks noChangeArrowheads="1"/>
          </p:cNvSpPr>
          <p:nvPr/>
        </p:nvSpPr>
        <p:spPr bwMode="auto">
          <a:xfrm>
            <a:off x="4820339" y="2790915"/>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5" name="Oval 668">
            <a:extLst>
              <a:ext uri="{FF2B5EF4-FFF2-40B4-BE49-F238E27FC236}">
                <a16:creationId xmlns:a16="http://schemas.microsoft.com/office/drawing/2014/main" id="{F501AE47-6FC3-8A93-1446-3D03181BA037}"/>
              </a:ext>
            </a:extLst>
          </p:cNvPr>
          <p:cNvSpPr>
            <a:spLocks noChangeArrowheads="1"/>
          </p:cNvSpPr>
          <p:nvPr/>
        </p:nvSpPr>
        <p:spPr bwMode="auto">
          <a:xfrm>
            <a:off x="4882839" y="2719343"/>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6" name="Oval 669">
            <a:extLst>
              <a:ext uri="{FF2B5EF4-FFF2-40B4-BE49-F238E27FC236}">
                <a16:creationId xmlns:a16="http://schemas.microsoft.com/office/drawing/2014/main" id="{5290FEDD-71BE-FDFA-100F-12F658A24AA7}"/>
              </a:ext>
            </a:extLst>
          </p:cNvPr>
          <p:cNvSpPr>
            <a:spLocks noChangeArrowheads="1"/>
          </p:cNvSpPr>
          <p:nvPr/>
        </p:nvSpPr>
        <p:spPr bwMode="auto">
          <a:xfrm>
            <a:off x="4948363" y="2651802"/>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7" name="Oval 670">
            <a:extLst>
              <a:ext uri="{FF2B5EF4-FFF2-40B4-BE49-F238E27FC236}">
                <a16:creationId xmlns:a16="http://schemas.microsoft.com/office/drawing/2014/main" id="{AB3876AB-B044-D88F-EF9C-B2B05D73DD2E}"/>
              </a:ext>
            </a:extLst>
          </p:cNvPr>
          <p:cNvSpPr>
            <a:spLocks noChangeArrowheads="1"/>
          </p:cNvSpPr>
          <p:nvPr/>
        </p:nvSpPr>
        <p:spPr bwMode="auto">
          <a:xfrm>
            <a:off x="5013890" y="2583251"/>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8" name="Oval 671">
            <a:extLst>
              <a:ext uri="{FF2B5EF4-FFF2-40B4-BE49-F238E27FC236}">
                <a16:creationId xmlns:a16="http://schemas.microsoft.com/office/drawing/2014/main" id="{0A19A199-EE6C-0430-92DF-BF6CD5B92503}"/>
              </a:ext>
            </a:extLst>
          </p:cNvPr>
          <p:cNvSpPr>
            <a:spLocks noChangeArrowheads="1"/>
          </p:cNvSpPr>
          <p:nvPr/>
        </p:nvSpPr>
        <p:spPr bwMode="auto">
          <a:xfrm>
            <a:off x="5094534" y="2529823"/>
            <a:ext cx="1007"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19" name="Oval 672">
            <a:extLst>
              <a:ext uri="{FF2B5EF4-FFF2-40B4-BE49-F238E27FC236}">
                <a16:creationId xmlns:a16="http://schemas.microsoft.com/office/drawing/2014/main" id="{AEE2FE13-1FF1-D729-5D9A-8B83DC8DAABC}"/>
              </a:ext>
            </a:extLst>
          </p:cNvPr>
          <p:cNvSpPr>
            <a:spLocks noChangeArrowheads="1"/>
          </p:cNvSpPr>
          <p:nvPr/>
        </p:nvSpPr>
        <p:spPr bwMode="auto">
          <a:xfrm>
            <a:off x="5248769" y="2421960"/>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0" name="Oval 673">
            <a:extLst>
              <a:ext uri="{FF2B5EF4-FFF2-40B4-BE49-F238E27FC236}">
                <a16:creationId xmlns:a16="http://schemas.microsoft.com/office/drawing/2014/main" id="{2370885E-7E95-43AD-ED3F-7764DA28800E}"/>
              </a:ext>
            </a:extLst>
          </p:cNvPr>
          <p:cNvSpPr>
            <a:spLocks noChangeArrowheads="1"/>
          </p:cNvSpPr>
          <p:nvPr/>
        </p:nvSpPr>
        <p:spPr bwMode="auto">
          <a:xfrm>
            <a:off x="5334457" y="2380629"/>
            <a:ext cx="1007"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1" name="Oval 674">
            <a:extLst>
              <a:ext uri="{FF2B5EF4-FFF2-40B4-BE49-F238E27FC236}">
                <a16:creationId xmlns:a16="http://schemas.microsoft.com/office/drawing/2014/main" id="{0C922FA1-34D6-8194-354B-721E4AE573C7}"/>
              </a:ext>
            </a:extLst>
          </p:cNvPr>
          <p:cNvSpPr>
            <a:spLocks noChangeArrowheads="1"/>
          </p:cNvSpPr>
          <p:nvPr/>
        </p:nvSpPr>
        <p:spPr bwMode="auto">
          <a:xfrm>
            <a:off x="5418128" y="2336273"/>
            <a:ext cx="9072"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2" name="Oval 675">
            <a:extLst>
              <a:ext uri="{FF2B5EF4-FFF2-40B4-BE49-F238E27FC236}">
                <a16:creationId xmlns:a16="http://schemas.microsoft.com/office/drawing/2014/main" id="{07C38FB6-9779-672D-4BFF-680728657886}"/>
              </a:ext>
            </a:extLst>
          </p:cNvPr>
          <p:cNvSpPr>
            <a:spLocks noChangeArrowheads="1"/>
          </p:cNvSpPr>
          <p:nvPr/>
        </p:nvSpPr>
        <p:spPr bwMode="auto">
          <a:xfrm>
            <a:off x="5504820" y="2300992"/>
            <a:ext cx="11089" cy="11089"/>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3" name="Oval 676">
            <a:extLst>
              <a:ext uri="{FF2B5EF4-FFF2-40B4-BE49-F238E27FC236}">
                <a16:creationId xmlns:a16="http://schemas.microsoft.com/office/drawing/2014/main" id="{C60FDBF2-2E4D-15F2-A468-2431FEFFB1E7}"/>
              </a:ext>
            </a:extLst>
          </p:cNvPr>
          <p:cNvSpPr>
            <a:spLocks noChangeArrowheads="1"/>
          </p:cNvSpPr>
          <p:nvPr/>
        </p:nvSpPr>
        <p:spPr bwMode="auto">
          <a:xfrm>
            <a:off x="5596556" y="2276797"/>
            <a:ext cx="6048"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4" name="Oval 677">
            <a:extLst>
              <a:ext uri="{FF2B5EF4-FFF2-40B4-BE49-F238E27FC236}">
                <a16:creationId xmlns:a16="http://schemas.microsoft.com/office/drawing/2014/main" id="{4792D67B-E52B-89E8-0C7F-F77A05F00C88}"/>
              </a:ext>
            </a:extLst>
          </p:cNvPr>
          <p:cNvSpPr>
            <a:spLocks noChangeArrowheads="1"/>
          </p:cNvSpPr>
          <p:nvPr/>
        </p:nvSpPr>
        <p:spPr bwMode="auto">
          <a:xfrm>
            <a:off x="5688291" y="2249581"/>
            <a:ext cx="6048"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5" name="Oval 678">
            <a:extLst>
              <a:ext uri="{FF2B5EF4-FFF2-40B4-BE49-F238E27FC236}">
                <a16:creationId xmlns:a16="http://schemas.microsoft.com/office/drawing/2014/main" id="{34701E1D-4F57-A4E8-AB63-5257A2F1C865}"/>
              </a:ext>
            </a:extLst>
          </p:cNvPr>
          <p:cNvSpPr>
            <a:spLocks noChangeArrowheads="1"/>
          </p:cNvSpPr>
          <p:nvPr/>
        </p:nvSpPr>
        <p:spPr bwMode="auto">
          <a:xfrm>
            <a:off x="5781034" y="2235468"/>
            <a:ext cx="9072"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6" name="Oval 679">
            <a:extLst>
              <a:ext uri="{FF2B5EF4-FFF2-40B4-BE49-F238E27FC236}">
                <a16:creationId xmlns:a16="http://schemas.microsoft.com/office/drawing/2014/main" id="{4F45FFAB-C095-EEE2-72A4-099AC64048BA}"/>
              </a:ext>
            </a:extLst>
          </p:cNvPr>
          <p:cNvSpPr>
            <a:spLocks noChangeArrowheads="1"/>
          </p:cNvSpPr>
          <p:nvPr/>
        </p:nvSpPr>
        <p:spPr bwMode="auto">
          <a:xfrm>
            <a:off x="5872767" y="2220345"/>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7" name="Oval 680">
            <a:extLst>
              <a:ext uri="{FF2B5EF4-FFF2-40B4-BE49-F238E27FC236}">
                <a16:creationId xmlns:a16="http://schemas.microsoft.com/office/drawing/2014/main" id="{A7E443EC-E718-4FF6-AD22-C5452DBE346D}"/>
              </a:ext>
            </a:extLst>
          </p:cNvPr>
          <p:cNvSpPr>
            <a:spLocks noChangeArrowheads="1"/>
          </p:cNvSpPr>
          <p:nvPr/>
        </p:nvSpPr>
        <p:spPr bwMode="auto">
          <a:xfrm>
            <a:off x="5968534" y="2214297"/>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8" name="Oval 681">
            <a:extLst>
              <a:ext uri="{FF2B5EF4-FFF2-40B4-BE49-F238E27FC236}">
                <a16:creationId xmlns:a16="http://schemas.microsoft.com/office/drawing/2014/main" id="{5E138E34-6FFB-1E47-790E-EF29D02E389D}"/>
              </a:ext>
            </a:extLst>
          </p:cNvPr>
          <p:cNvSpPr>
            <a:spLocks noChangeArrowheads="1"/>
          </p:cNvSpPr>
          <p:nvPr/>
        </p:nvSpPr>
        <p:spPr bwMode="auto">
          <a:xfrm>
            <a:off x="6063294" y="2214297"/>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29" name="Oval 682">
            <a:extLst>
              <a:ext uri="{FF2B5EF4-FFF2-40B4-BE49-F238E27FC236}">
                <a16:creationId xmlns:a16="http://schemas.microsoft.com/office/drawing/2014/main" id="{607A34A5-D948-DDF5-F36C-AD1F3CDA6920}"/>
              </a:ext>
            </a:extLst>
          </p:cNvPr>
          <p:cNvSpPr>
            <a:spLocks noChangeArrowheads="1"/>
          </p:cNvSpPr>
          <p:nvPr/>
        </p:nvSpPr>
        <p:spPr bwMode="auto">
          <a:xfrm>
            <a:off x="6158053" y="2220345"/>
            <a:ext cx="9072"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0" name="Oval 683">
            <a:extLst>
              <a:ext uri="{FF2B5EF4-FFF2-40B4-BE49-F238E27FC236}">
                <a16:creationId xmlns:a16="http://schemas.microsoft.com/office/drawing/2014/main" id="{333814D0-A8C0-C090-B434-9A35BB29E88B}"/>
              </a:ext>
            </a:extLst>
          </p:cNvPr>
          <p:cNvSpPr>
            <a:spLocks noChangeArrowheads="1"/>
          </p:cNvSpPr>
          <p:nvPr/>
        </p:nvSpPr>
        <p:spPr bwMode="auto">
          <a:xfrm>
            <a:off x="6250796" y="2232444"/>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1" name="Oval 684">
            <a:extLst>
              <a:ext uri="{FF2B5EF4-FFF2-40B4-BE49-F238E27FC236}">
                <a16:creationId xmlns:a16="http://schemas.microsoft.com/office/drawing/2014/main" id="{92B07D67-91F1-C8B2-6A47-D3A365637A84}"/>
              </a:ext>
            </a:extLst>
          </p:cNvPr>
          <p:cNvSpPr>
            <a:spLocks noChangeArrowheads="1"/>
          </p:cNvSpPr>
          <p:nvPr/>
        </p:nvSpPr>
        <p:spPr bwMode="auto">
          <a:xfrm>
            <a:off x="6342532" y="2249581"/>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2" name="Oval 685">
            <a:extLst>
              <a:ext uri="{FF2B5EF4-FFF2-40B4-BE49-F238E27FC236}">
                <a16:creationId xmlns:a16="http://schemas.microsoft.com/office/drawing/2014/main" id="{CFEA45BE-64C3-947D-4042-01C66ED98864}"/>
              </a:ext>
            </a:extLst>
          </p:cNvPr>
          <p:cNvSpPr>
            <a:spLocks noChangeArrowheads="1"/>
          </p:cNvSpPr>
          <p:nvPr/>
        </p:nvSpPr>
        <p:spPr bwMode="auto">
          <a:xfrm>
            <a:off x="6438299" y="2273773"/>
            <a:ext cx="9072"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3" name="Oval 686">
            <a:extLst>
              <a:ext uri="{FF2B5EF4-FFF2-40B4-BE49-F238E27FC236}">
                <a16:creationId xmlns:a16="http://schemas.microsoft.com/office/drawing/2014/main" id="{E6365CC1-97B2-4D1A-C7AD-80115A71A312}"/>
              </a:ext>
            </a:extLst>
          </p:cNvPr>
          <p:cNvSpPr>
            <a:spLocks noChangeArrowheads="1"/>
          </p:cNvSpPr>
          <p:nvPr/>
        </p:nvSpPr>
        <p:spPr bwMode="auto">
          <a:xfrm>
            <a:off x="6520960" y="2297968"/>
            <a:ext cx="21171" cy="20161"/>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4" name="Oval 687">
            <a:extLst>
              <a:ext uri="{FF2B5EF4-FFF2-40B4-BE49-F238E27FC236}">
                <a16:creationId xmlns:a16="http://schemas.microsoft.com/office/drawing/2014/main" id="{D14C4436-C2DB-E6F0-12F8-166FD6A34EE9}"/>
              </a:ext>
            </a:extLst>
          </p:cNvPr>
          <p:cNvSpPr>
            <a:spLocks noChangeArrowheads="1"/>
          </p:cNvSpPr>
          <p:nvPr/>
        </p:nvSpPr>
        <p:spPr bwMode="auto">
          <a:xfrm>
            <a:off x="6613702" y="2333252"/>
            <a:ext cx="15120" cy="15120"/>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5" name="Oval 688">
            <a:extLst>
              <a:ext uri="{FF2B5EF4-FFF2-40B4-BE49-F238E27FC236}">
                <a16:creationId xmlns:a16="http://schemas.microsoft.com/office/drawing/2014/main" id="{1E6287C1-BDA4-2572-D008-2B5D1AC3217C}"/>
              </a:ext>
            </a:extLst>
          </p:cNvPr>
          <p:cNvSpPr>
            <a:spLocks noChangeArrowheads="1"/>
          </p:cNvSpPr>
          <p:nvPr/>
        </p:nvSpPr>
        <p:spPr bwMode="auto">
          <a:xfrm>
            <a:off x="6702414" y="2374581"/>
            <a:ext cx="9072"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6" name="Oval 689">
            <a:extLst>
              <a:ext uri="{FF2B5EF4-FFF2-40B4-BE49-F238E27FC236}">
                <a16:creationId xmlns:a16="http://schemas.microsoft.com/office/drawing/2014/main" id="{A49600B5-AE85-D2F8-8ECA-A4E8A53A4E2F}"/>
              </a:ext>
            </a:extLst>
          </p:cNvPr>
          <p:cNvSpPr>
            <a:spLocks noChangeArrowheads="1"/>
          </p:cNvSpPr>
          <p:nvPr/>
        </p:nvSpPr>
        <p:spPr bwMode="auto">
          <a:xfrm>
            <a:off x="6780034" y="2416920"/>
            <a:ext cx="18144" cy="1713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7" name="Oval 690">
            <a:extLst>
              <a:ext uri="{FF2B5EF4-FFF2-40B4-BE49-F238E27FC236}">
                <a16:creationId xmlns:a16="http://schemas.microsoft.com/office/drawing/2014/main" id="{FB365CDC-48B6-DD10-FAF7-88C2E7F3594C}"/>
              </a:ext>
            </a:extLst>
          </p:cNvPr>
          <p:cNvSpPr>
            <a:spLocks noChangeArrowheads="1"/>
          </p:cNvSpPr>
          <p:nvPr/>
        </p:nvSpPr>
        <p:spPr bwMode="auto">
          <a:xfrm>
            <a:off x="6866729" y="2470347"/>
            <a:ext cx="8065"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8" name="Oval 691">
            <a:extLst>
              <a:ext uri="{FF2B5EF4-FFF2-40B4-BE49-F238E27FC236}">
                <a16:creationId xmlns:a16="http://schemas.microsoft.com/office/drawing/2014/main" id="{F1F617AE-A0DE-0AFB-D1E0-9F0F039243A8}"/>
              </a:ext>
            </a:extLst>
          </p:cNvPr>
          <p:cNvSpPr>
            <a:spLocks noChangeArrowheads="1"/>
          </p:cNvSpPr>
          <p:nvPr/>
        </p:nvSpPr>
        <p:spPr bwMode="auto">
          <a:xfrm>
            <a:off x="6940318" y="2523775"/>
            <a:ext cx="15120" cy="15120"/>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39" name="Oval 692">
            <a:extLst>
              <a:ext uri="{FF2B5EF4-FFF2-40B4-BE49-F238E27FC236}">
                <a16:creationId xmlns:a16="http://schemas.microsoft.com/office/drawing/2014/main" id="{0E9761C6-CCBB-A5BC-58D7-9CE13B5063A6}"/>
              </a:ext>
            </a:extLst>
          </p:cNvPr>
          <p:cNvSpPr>
            <a:spLocks noChangeArrowheads="1"/>
          </p:cNvSpPr>
          <p:nvPr/>
        </p:nvSpPr>
        <p:spPr bwMode="auto">
          <a:xfrm>
            <a:off x="7011893" y="2580227"/>
            <a:ext cx="18144" cy="1814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0" name="Oval 693">
            <a:extLst>
              <a:ext uri="{FF2B5EF4-FFF2-40B4-BE49-F238E27FC236}">
                <a16:creationId xmlns:a16="http://schemas.microsoft.com/office/drawing/2014/main" id="{FDA5BA2E-C801-E8EF-55A3-14B44CBDB6EC}"/>
              </a:ext>
            </a:extLst>
          </p:cNvPr>
          <p:cNvSpPr>
            <a:spLocks noChangeArrowheads="1"/>
          </p:cNvSpPr>
          <p:nvPr/>
        </p:nvSpPr>
        <p:spPr bwMode="auto">
          <a:xfrm>
            <a:off x="7083464" y="2645754"/>
            <a:ext cx="15120" cy="1713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1" name="Oval 694">
            <a:extLst>
              <a:ext uri="{FF2B5EF4-FFF2-40B4-BE49-F238E27FC236}">
                <a16:creationId xmlns:a16="http://schemas.microsoft.com/office/drawing/2014/main" id="{4F738AA4-0EB8-6DAC-7308-20D92EE56084}"/>
              </a:ext>
            </a:extLst>
          </p:cNvPr>
          <p:cNvSpPr>
            <a:spLocks noChangeArrowheads="1"/>
          </p:cNvSpPr>
          <p:nvPr/>
        </p:nvSpPr>
        <p:spPr bwMode="auto">
          <a:xfrm>
            <a:off x="7145964" y="2711278"/>
            <a:ext cx="20161" cy="20161"/>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2" name="Oval 695">
            <a:extLst>
              <a:ext uri="{FF2B5EF4-FFF2-40B4-BE49-F238E27FC236}">
                <a16:creationId xmlns:a16="http://schemas.microsoft.com/office/drawing/2014/main" id="{962502AF-2892-39E3-0445-BEB50C347BE6}"/>
              </a:ext>
            </a:extLst>
          </p:cNvPr>
          <p:cNvSpPr>
            <a:spLocks noChangeArrowheads="1"/>
          </p:cNvSpPr>
          <p:nvPr/>
        </p:nvSpPr>
        <p:spPr bwMode="auto">
          <a:xfrm>
            <a:off x="7208467" y="2781843"/>
            <a:ext cx="20161" cy="21171"/>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3" name="Oval 696">
            <a:extLst>
              <a:ext uri="{FF2B5EF4-FFF2-40B4-BE49-F238E27FC236}">
                <a16:creationId xmlns:a16="http://schemas.microsoft.com/office/drawing/2014/main" id="{CEAC4869-B7FA-0FD7-ABFC-825DC8B1F2F2}"/>
              </a:ext>
            </a:extLst>
          </p:cNvPr>
          <p:cNvSpPr>
            <a:spLocks noChangeArrowheads="1"/>
          </p:cNvSpPr>
          <p:nvPr/>
        </p:nvSpPr>
        <p:spPr bwMode="auto">
          <a:xfrm>
            <a:off x="7267943" y="2859465"/>
            <a:ext cx="17137" cy="1814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4" name="Oval 697">
            <a:extLst>
              <a:ext uri="{FF2B5EF4-FFF2-40B4-BE49-F238E27FC236}">
                <a16:creationId xmlns:a16="http://schemas.microsoft.com/office/drawing/2014/main" id="{DCF2B044-49D9-A25C-9B07-592E8AD7977C}"/>
              </a:ext>
            </a:extLst>
          </p:cNvPr>
          <p:cNvSpPr>
            <a:spLocks noChangeArrowheads="1"/>
          </p:cNvSpPr>
          <p:nvPr/>
        </p:nvSpPr>
        <p:spPr bwMode="auto">
          <a:xfrm>
            <a:off x="7315323" y="2934061"/>
            <a:ext cx="26209" cy="26209"/>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5" name="Oval 698">
            <a:extLst>
              <a:ext uri="{FF2B5EF4-FFF2-40B4-BE49-F238E27FC236}">
                <a16:creationId xmlns:a16="http://schemas.microsoft.com/office/drawing/2014/main" id="{26136DE5-F12A-927E-02A2-F122E22FA98B}"/>
              </a:ext>
            </a:extLst>
          </p:cNvPr>
          <p:cNvSpPr>
            <a:spLocks noChangeArrowheads="1"/>
          </p:cNvSpPr>
          <p:nvPr/>
        </p:nvSpPr>
        <p:spPr bwMode="auto">
          <a:xfrm>
            <a:off x="7365727" y="3019749"/>
            <a:ext cx="21171" cy="21171"/>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6" name="Oval 699">
            <a:extLst>
              <a:ext uri="{FF2B5EF4-FFF2-40B4-BE49-F238E27FC236}">
                <a16:creationId xmlns:a16="http://schemas.microsoft.com/office/drawing/2014/main" id="{04FBFF5C-9571-E926-6BA2-276FBDFA6C20}"/>
              </a:ext>
            </a:extLst>
          </p:cNvPr>
          <p:cNvSpPr>
            <a:spLocks noChangeArrowheads="1"/>
          </p:cNvSpPr>
          <p:nvPr/>
        </p:nvSpPr>
        <p:spPr bwMode="auto">
          <a:xfrm>
            <a:off x="7407056" y="3103417"/>
            <a:ext cx="21171" cy="24195"/>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7" name="Oval 700">
            <a:extLst>
              <a:ext uri="{FF2B5EF4-FFF2-40B4-BE49-F238E27FC236}">
                <a16:creationId xmlns:a16="http://schemas.microsoft.com/office/drawing/2014/main" id="{75FC4E5F-E47A-B0FD-225B-E2302B18D08C}"/>
              </a:ext>
            </a:extLst>
          </p:cNvPr>
          <p:cNvSpPr>
            <a:spLocks noChangeArrowheads="1"/>
          </p:cNvSpPr>
          <p:nvPr/>
        </p:nvSpPr>
        <p:spPr bwMode="auto">
          <a:xfrm>
            <a:off x="7443347" y="3190112"/>
            <a:ext cx="23185" cy="23185"/>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8" name="Oval 701">
            <a:extLst>
              <a:ext uri="{FF2B5EF4-FFF2-40B4-BE49-F238E27FC236}">
                <a16:creationId xmlns:a16="http://schemas.microsoft.com/office/drawing/2014/main" id="{E66F7196-D655-76F5-BE42-AC6EB4D9615C}"/>
              </a:ext>
            </a:extLst>
          </p:cNvPr>
          <p:cNvSpPr>
            <a:spLocks noChangeArrowheads="1"/>
          </p:cNvSpPr>
          <p:nvPr/>
        </p:nvSpPr>
        <p:spPr bwMode="auto">
          <a:xfrm>
            <a:off x="7475607" y="3281847"/>
            <a:ext cx="21171" cy="21171"/>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49" name="Oval 702">
            <a:extLst>
              <a:ext uri="{FF2B5EF4-FFF2-40B4-BE49-F238E27FC236}">
                <a16:creationId xmlns:a16="http://schemas.microsoft.com/office/drawing/2014/main" id="{3951055B-0C1A-4BDF-DBF4-D3FD399B4070}"/>
              </a:ext>
            </a:extLst>
          </p:cNvPr>
          <p:cNvSpPr>
            <a:spLocks noChangeArrowheads="1"/>
          </p:cNvSpPr>
          <p:nvPr/>
        </p:nvSpPr>
        <p:spPr bwMode="auto">
          <a:xfrm>
            <a:off x="7499801" y="3367532"/>
            <a:ext cx="26209" cy="27219"/>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50" name="Oval 703">
            <a:extLst>
              <a:ext uri="{FF2B5EF4-FFF2-40B4-BE49-F238E27FC236}">
                <a16:creationId xmlns:a16="http://schemas.microsoft.com/office/drawing/2014/main" id="{2A07646F-9AFA-2E9F-7D45-3026E1259CC9}"/>
              </a:ext>
            </a:extLst>
          </p:cNvPr>
          <p:cNvSpPr>
            <a:spLocks noChangeArrowheads="1"/>
          </p:cNvSpPr>
          <p:nvPr/>
        </p:nvSpPr>
        <p:spPr bwMode="auto">
          <a:xfrm>
            <a:off x="7516935" y="3460275"/>
            <a:ext cx="30243" cy="2923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51" name="Oval 704">
            <a:extLst>
              <a:ext uri="{FF2B5EF4-FFF2-40B4-BE49-F238E27FC236}">
                <a16:creationId xmlns:a16="http://schemas.microsoft.com/office/drawing/2014/main" id="{01EF14AF-F975-A7BE-A1CE-D28742F13D16}"/>
              </a:ext>
            </a:extLst>
          </p:cNvPr>
          <p:cNvSpPr>
            <a:spLocks noChangeArrowheads="1"/>
          </p:cNvSpPr>
          <p:nvPr/>
        </p:nvSpPr>
        <p:spPr bwMode="auto">
          <a:xfrm>
            <a:off x="7532058" y="3552011"/>
            <a:ext cx="30243" cy="30243"/>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52" name="Oval 705">
            <a:extLst>
              <a:ext uri="{FF2B5EF4-FFF2-40B4-BE49-F238E27FC236}">
                <a16:creationId xmlns:a16="http://schemas.microsoft.com/office/drawing/2014/main" id="{7AC4A484-8B2E-CC0A-560C-40B6A63DB522}"/>
              </a:ext>
            </a:extLst>
          </p:cNvPr>
          <p:cNvSpPr>
            <a:spLocks noChangeArrowheads="1"/>
          </p:cNvSpPr>
          <p:nvPr/>
        </p:nvSpPr>
        <p:spPr bwMode="auto">
          <a:xfrm>
            <a:off x="7544154" y="3650801"/>
            <a:ext cx="24195" cy="23185"/>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53" name="Oval 706">
            <a:extLst>
              <a:ext uri="{FF2B5EF4-FFF2-40B4-BE49-F238E27FC236}">
                <a16:creationId xmlns:a16="http://schemas.microsoft.com/office/drawing/2014/main" id="{13EA435D-9A51-45A7-A114-D6E8C1CADC91}"/>
              </a:ext>
            </a:extLst>
          </p:cNvPr>
          <p:cNvSpPr>
            <a:spLocks noChangeArrowheads="1"/>
          </p:cNvSpPr>
          <p:nvPr/>
        </p:nvSpPr>
        <p:spPr bwMode="auto">
          <a:xfrm>
            <a:off x="7644962" y="3754633"/>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2" name="Oval 745">
            <a:extLst>
              <a:ext uri="{FF2B5EF4-FFF2-40B4-BE49-F238E27FC236}">
                <a16:creationId xmlns:a16="http://schemas.microsoft.com/office/drawing/2014/main" id="{802932EC-F0E9-A66B-9E74-85B377B1AB3C}"/>
              </a:ext>
            </a:extLst>
          </p:cNvPr>
          <p:cNvSpPr>
            <a:spLocks noChangeArrowheads="1"/>
          </p:cNvSpPr>
          <p:nvPr/>
        </p:nvSpPr>
        <p:spPr bwMode="auto">
          <a:xfrm>
            <a:off x="4832435" y="4869560"/>
            <a:ext cx="9072"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3" name="Oval 746">
            <a:extLst>
              <a:ext uri="{FF2B5EF4-FFF2-40B4-BE49-F238E27FC236}">
                <a16:creationId xmlns:a16="http://schemas.microsoft.com/office/drawing/2014/main" id="{7CD695F1-77D5-5FC3-0312-634728C4EE3C}"/>
              </a:ext>
            </a:extLst>
          </p:cNvPr>
          <p:cNvSpPr>
            <a:spLocks noChangeArrowheads="1"/>
          </p:cNvSpPr>
          <p:nvPr/>
        </p:nvSpPr>
        <p:spPr bwMode="auto">
          <a:xfrm>
            <a:off x="4769935" y="4801013"/>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4" name="Oval 747">
            <a:extLst>
              <a:ext uri="{FF2B5EF4-FFF2-40B4-BE49-F238E27FC236}">
                <a16:creationId xmlns:a16="http://schemas.microsoft.com/office/drawing/2014/main" id="{ADC320AC-F6E8-7641-2E5C-2CE2B6200BB1}"/>
              </a:ext>
            </a:extLst>
          </p:cNvPr>
          <p:cNvSpPr>
            <a:spLocks noChangeArrowheads="1"/>
          </p:cNvSpPr>
          <p:nvPr/>
        </p:nvSpPr>
        <p:spPr bwMode="auto">
          <a:xfrm>
            <a:off x="4713483" y="4729441"/>
            <a:ext cx="3024"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5" name="Oval 748">
            <a:extLst>
              <a:ext uri="{FF2B5EF4-FFF2-40B4-BE49-F238E27FC236}">
                <a16:creationId xmlns:a16="http://schemas.microsoft.com/office/drawing/2014/main" id="{5EF7AB24-966B-674C-A9E6-A6E6F49146EB}"/>
              </a:ext>
            </a:extLst>
          </p:cNvPr>
          <p:cNvSpPr>
            <a:spLocks noChangeArrowheads="1"/>
          </p:cNvSpPr>
          <p:nvPr/>
        </p:nvSpPr>
        <p:spPr bwMode="auto">
          <a:xfrm>
            <a:off x="4660056" y="4652825"/>
            <a:ext cx="1007"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6" name="Oval 749">
            <a:extLst>
              <a:ext uri="{FF2B5EF4-FFF2-40B4-BE49-F238E27FC236}">
                <a16:creationId xmlns:a16="http://schemas.microsoft.com/office/drawing/2014/main" id="{759DD00E-045E-F92A-3674-019D1432A978}"/>
              </a:ext>
            </a:extLst>
          </p:cNvPr>
          <p:cNvSpPr>
            <a:spLocks noChangeArrowheads="1"/>
          </p:cNvSpPr>
          <p:nvPr/>
        </p:nvSpPr>
        <p:spPr bwMode="auto">
          <a:xfrm>
            <a:off x="4564289" y="4486493"/>
            <a:ext cx="3024" cy="201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7" name="Oval 750">
            <a:extLst>
              <a:ext uri="{FF2B5EF4-FFF2-40B4-BE49-F238E27FC236}">
                <a16:creationId xmlns:a16="http://schemas.microsoft.com/office/drawing/2014/main" id="{5A86B9C3-5769-9923-F49C-8F2236150D77}"/>
              </a:ext>
            </a:extLst>
          </p:cNvPr>
          <p:cNvSpPr>
            <a:spLocks noChangeArrowheads="1"/>
          </p:cNvSpPr>
          <p:nvPr/>
        </p:nvSpPr>
        <p:spPr bwMode="auto">
          <a:xfrm>
            <a:off x="4490697" y="4313107"/>
            <a:ext cx="1007"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8" name="Oval 751">
            <a:extLst>
              <a:ext uri="{FF2B5EF4-FFF2-40B4-BE49-F238E27FC236}">
                <a16:creationId xmlns:a16="http://schemas.microsoft.com/office/drawing/2014/main" id="{CABC78C4-32F6-29C7-76AF-1F938EEBAC3C}"/>
              </a:ext>
            </a:extLst>
          </p:cNvPr>
          <p:cNvSpPr>
            <a:spLocks noChangeArrowheads="1"/>
          </p:cNvSpPr>
          <p:nvPr/>
        </p:nvSpPr>
        <p:spPr bwMode="auto">
          <a:xfrm>
            <a:off x="4564289" y="3025797"/>
            <a:ext cx="3024"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199" name="Oval 752">
            <a:extLst>
              <a:ext uri="{FF2B5EF4-FFF2-40B4-BE49-F238E27FC236}">
                <a16:creationId xmlns:a16="http://schemas.microsoft.com/office/drawing/2014/main" id="{5AAED274-AF44-C889-24B6-815D1918EC14}"/>
              </a:ext>
            </a:extLst>
          </p:cNvPr>
          <p:cNvSpPr>
            <a:spLocks noChangeArrowheads="1"/>
          </p:cNvSpPr>
          <p:nvPr/>
        </p:nvSpPr>
        <p:spPr bwMode="auto">
          <a:xfrm>
            <a:off x="5290101" y="2300992"/>
            <a:ext cx="1007"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0" name="Oval 753">
            <a:extLst>
              <a:ext uri="{FF2B5EF4-FFF2-40B4-BE49-F238E27FC236}">
                <a16:creationId xmlns:a16="http://schemas.microsoft.com/office/drawing/2014/main" id="{8DE5E2E5-464F-6FF4-597D-D7AF8A08BFBD}"/>
              </a:ext>
            </a:extLst>
          </p:cNvPr>
          <p:cNvSpPr>
            <a:spLocks noChangeArrowheads="1"/>
          </p:cNvSpPr>
          <p:nvPr/>
        </p:nvSpPr>
        <p:spPr bwMode="auto">
          <a:xfrm>
            <a:off x="6577411" y="2226396"/>
            <a:ext cx="1007"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1" name="Oval 754">
            <a:extLst>
              <a:ext uri="{FF2B5EF4-FFF2-40B4-BE49-F238E27FC236}">
                <a16:creationId xmlns:a16="http://schemas.microsoft.com/office/drawing/2014/main" id="{0D080E89-7386-4F51-4211-F671F344B1D1}"/>
              </a:ext>
            </a:extLst>
          </p:cNvPr>
          <p:cNvSpPr>
            <a:spLocks noChangeArrowheads="1"/>
          </p:cNvSpPr>
          <p:nvPr/>
        </p:nvSpPr>
        <p:spPr bwMode="auto">
          <a:xfrm>
            <a:off x="6749794" y="2300992"/>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2" name="Oval 755">
            <a:extLst>
              <a:ext uri="{FF2B5EF4-FFF2-40B4-BE49-F238E27FC236}">
                <a16:creationId xmlns:a16="http://schemas.microsoft.com/office/drawing/2014/main" id="{48842557-7317-D172-850F-A4CB2D6E4B44}"/>
              </a:ext>
            </a:extLst>
          </p:cNvPr>
          <p:cNvSpPr>
            <a:spLocks noChangeArrowheads="1"/>
          </p:cNvSpPr>
          <p:nvPr/>
        </p:nvSpPr>
        <p:spPr bwMode="auto">
          <a:xfrm>
            <a:off x="6914109" y="2395752"/>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3" name="Oval 756">
            <a:extLst>
              <a:ext uri="{FF2B5EF4-FFF2-40B4-BE49-F238E27FC236}">
                <a16:creationId xmlns:a16="http://schemas.microsoft.com/office/drawing/2014/main" id="{945F39F8-9132-ECDD-A3A8-DB4FB297E26C}"/>
              </a:ext>
            </a:extLst>
          </p:cNvPr>
          <p:cNvSpPr>
            <a:spLocks noChangeArrowheads="1"/>
          </p:cNvSpPr>
          <p:nvPr/>
        </p:nvSpPr>
        <p:spPr bwMode="auto">
          <a:xfrm>
            <a:off x="6990722" y="2452203"/>
            <a:ext cx="3024"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4" name="Oval 757">
            <a:extLst>
              <a:ext uri="{FF2B5EF4-FFF2-40B4-BE49-F238E27FC236}">
                <a16:creationId xmlns:a16="http://schemas.microsoft.com/office/drawing/2014/main" id="{0D7CBFB2-C8A9-6D90-C0C1-367241A886FF}"/>
              </a:ext>
            </a:extLst>
          </p:cNvPr>
          <p:cNvSpPr>
            <a:spLocks noChangeArrowheads="1"/>
          </p:cNvSpPr>
          <p:nvPr/>
        </p:nvSpPr>
        <p:spPr bwMode="auto">
          <a:xfrm>
            <a:off x="7065320" y="2508655"/>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5" name="Oval 758">
            <a:extLst>
              <a:ext uri="{FF2B5EF4-FFF2-40B4-BE49-F238E27FC236}">
                <a16:creationId xmlns:a16="http://schemas.microsoft.com/office/drawing/2014/main" id="{2FE43E62-4B26-907F-29CD-286327D06BEC}"/>
              </a:ext>
            </a:extLst>
          </p:cNvPr>
          <p:cNvSpPr>
            <a:spLocks noChangeArrowheads="1"/>
          </p:cNvSpPr>
          <p:nvPr/>
        </p:nvSpPr>
        <p:spPr bwMode="auto">
          <a:xfrm>
            <a:off x="7133868" y="2568131"/>
            <a:ext cx="9072"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6" name="Oval 759">
            <a:extLst>
              <a:ext uri="{FF2B5EF4-FFF2-40B4-BE49-F238E27FC236}">
                <a16:creationId xmlns:a16="http://schemas.microsoft.com/office/drawing/2014/main" id="{8239F160-FC91-43C7-5F20-1428FF1945C8}"/>
              </a:ext>
            </a:extLst>
          </p:cNvPr>
          <p:cNvSpPr>
            <a:spLocks noChangeArrowheads="1"/>
          </p:cNvSpPr>
          <p:nvPr/>
        </p:nvSpPr>
        <p:spPr bwMode="auto">
          <a:xfrm>
            <a:off x="7264919" y="2708254"/>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7" name="Oval 760">
            <a:extLst>
              <a:ext uri="{FF2B5EF4-FFF2-40B4-BE49-F238E27FC236}">
                <a16:creationId xmlns:a16="http://schemas.microsoft.com/office/drawing/2014/main" id="{60CDB0D2-FAE3-BA88-E78C-897E6D29179B}"/>
              </a:ext>
            </a:extLst>
          </p:cNvPr>
          <p:cNvSpPr>
            <a:spLocks noChangeArrowheads="1"/>
          </p:cNvSpPr>
          <p:nvPr/>
        </p:nvSpPr>
        <p:spPr bwMode="auto">
          <a:xfrm>
            <a:off x="7324395" y="2781843"/>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8" name="Oval 761">
            <a:extLst>
              <a:ext uri="{FF2B5EF4-FFF2-40B4-BE49-F238E27FC236}">
                <a16:creationId xmlns:a16="http://schemas.microsoft.com/office/drawing/2014/main" id="{890289A4-7150-C5C9-AA82-EA69F2E67ACA}"/>
              </a:ext>
            </a:extLst>
          </p:cNvPr>
          <p:cNvSpPr>
            <a:spLocks noChangeArrowheads="1"/>
          </p:cNvSpPr>
          <p:nvPr/>
        </p:nvSpPr>
        <p:spPr bwMode="auto">
          <a:xfrm>
            <a:off x="7380847" y="2862489"/>
            <a:ext cx="3024" cy="1007"/>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09" name="Oval 762">
            <a:extLst>
              <a:ext uri="{FF2B5EF4-FFF2-40B4-BE49-F238E27FC236}">
                <a16:creationId xmlns:a16="http://schemas.microsoft.com/office/drawing/2014/main" id="{F2F599BD-5775-61C8-A6AE-E313AC006C75}"/>
              </a:ext>
            </a:extLst>
          </p:cNvPr>
          <p:cNvSpPr>
            <a:spLocks noChangeArrowheads="1"/>
          </p:cNvSpPr>
          <p:nvPr/>
        </p:nvSpPr>
        <p:spPr bwMode="auto">
          <a:xfrm>
            <a:off x="7425203" y="2937085"/>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0" name="Oval 763">
            <a:extLst>
              <a:ext uri="{FF2B5EF4-FFF2-40B4-BE49-F238E27FC236}">
                <a16:creationId xmlns:a16="http://schemas.microsoft.com/office/drawing/2014/main" id="{88D34BEC-958E-982B-23D9-571A9A08EAA0}"/>
              </a:ext>
            </a:extLst>
          </p:cNvPr>
          <p:cNvSpPr>
            <a:spLocks noChangeArrowheads="1"/>
          </p:cNvSpPr>
          <p:nvPr/>
        </p:nvSpPr>
        <p:spPr bwMode="auto">
          <a:xfrm>
            <a:off x="7472583" y="3022773"/>
            <a:ext cx="6048"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1" name="Oval 764">
            <a:extLst>
              <a:ext uri="{FF2B5EF4-FFF2-40B4-BE49-F238E27FC236}">
                <a16:creationId xmlns:a16="http://schemas.microsoft.com/office/drawing/2014/main" id="{2766115B-EB39-456D-7B6A-FB30F6C8D9C7}"/>
              </a:ext>
            </a:extLst>
          </p:cNvPr>
          <p:cNvSpPr>
            <a:spLocks noChangeArrowheads="1"/>
          </p:cNvSpPr>
          <p:nvPr/>
        </p:nvSpPr>
        <p:spPr bwMode="auto">
          <a:xfrm>
            <a:off x="7514921" y="3109468"/>
            <a:ext cx="2017" cy="6048"/>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2" name="Oval 765">
            <a:extLst>
              <a:ext uri="{FF2B5EF4-FFF2-40B4-BE49-F238E27FC236}">
                <a16:creationId xmlns:a16="http://schemas.microsoft.com/office/drawing/2014/main" id="{3D68A46E-6159-D033-19BB-2688DD03DA0A}"/>
              </a:ext>
            </a:extLst>
          </p:cNvPr>
          <p:cNvSpPr>
            <a:spLocks noChangeArrowheads="1"/>
          </p:cNvSpPr>
          <p:nvPr/>
        </p:nvSpPr>
        <p:spPr bwMode="auto">
          <a:xfrm>
            <a:off x="7579438" y="3287895"/>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3" name="Oval 766">
            <a:extLst>
              <a:ext uri="{FF2B5EF4-FFF2-40B4-BE49-F238E27FC236}">
                <a16:creationId xmlns:a16="http://schemas.microsoft.com/office/drawing/2014/main" id="{0B314C21-1A69-2271-0A07-CCE265906F42}"/>
              </a:ext>
            </a:extLst>
          </p:cNvPr>
          <p:cNvSpPr>
            <a:spLocks noChangeArrowheads="1"/>
          </p:cNvSpPr>
          <p:nvPr/>
        </p:nvSpPr>
        <p:spPr bwMode="auto">
          <a:xfrm>
            <a:off x="7600606" y="3376604"/>
            <a:ext cx="9072" cy="9072"/>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4" name="Oval 767">
            <a:extLst>
              <a:ext uri="{FF2B5EF4-FFF2-40B4-BE49-F238E27FC236}">
                <a16:creationId xmlns:a16="http://schemas.microsoft.com/office/drawing/2014/main" id="{74F24C88-4025-BE55-3547-422F96281BCA}"/>
              </a:ext>
            </a:extLst>
          </p:cNvPr>
          <p:cNvSpPr>
            <a:spLocks noChangeArrowheads="1"/>
          </p:cNvSpPr>
          <p:nvPr/>
        </p:nvSpPr>
        <p:spPr bwMode="auto">
          <a:xfrm>
            <a:off x="7618753" y="3469347"/>
            <a:ext cx="12096" cy="12096"/>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5" name="Oval 768">
            <a:extLst>
              <a:ext uri="{FF2B5EF4-FFF2-40B4-BE49-F238E27FC236}">
                <a16:creationId xmlns:a16="http://schemas.microsoft.com/office/drawing/2014/main" id="{A340059E-26B0-9B25-05BA-B03903067182}"/>
              </a:ext>
            </a:extLst>
          </p:cNvPr>
          <p:cNvSpPr>
            <a:spLocks noChangeArrowheads="1"/>
          </p:cNvSpPr>
          <p:nvPr/>
        </p:nvSpPr>
        <p:spPr bwMode="auto">
          <a:xfrm>
            <a:off x="7635890" y="3567131"/>
            <a:ext cx="3024" cy="3024"/>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216" name="Oval 769">
            <a:extLst>
              <a:ext uri="{FF2B5EF4-FFF2-40B4-BE49-F238E27FC236}">
                <a16:creationId xmlns:a16="http://schemas.microsoft.com/office/drawing/2014/main" id="{E249CE4F-4711-6C08-ACA3-336DFADEA9BF}"/>
              </a:ext>
            </a:extLst>
          </p:cNvPr>
          <p:cNvSpPr>
            <a:spLocks noChangeArrowheads="1"/>
          </p:cNvSpPr>
          <p:nvPr/>
        </p:nvSpPr>
        <p:spPr bwMode="auto">
          <a:xfrm>
            <a:off x="7644962" y="3659873"/>
            <a:ext cx="3024" cy="5041"/>
          </a:xfrm>
          <a:prstGeom prst="ellipse">
            <a:avLst/>
          </a:prstGeom>
          <a:solidFill>
            <a:srgbClr val="5793FF">
              <a:alpha val="2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22" name="椭圆 821">
            <a:extLst>
              <a:ext uri="{FF2B5EF4-FFF2-40B4-BE49-F238E27FC236}">
                <a16:creationId xmlns:a16="http://schemas.microsoft.com/office/drawing/2014/main" id="{D5D2C734-6371-C008-B6F6-76F59B322C1B}"/>
              </a:ext>
            </a:extLst>
          </p:cNvPr>
          <p:cNvSpPr/>
          <p:nvPr/>
        </p:nvSpPr>
        <p:spPr>
          <a:xfrm>
            <a:off x="4780769" y="2481579"/>
            <a:ext cx="2628558" cy="2628558"/>
          </a:xfrm>
          <a:prstGeom prst="ellipse">
            <a:avLst/>
          </a:prstGeom>
          <a:blipFill>
            <a:blip r:embed="rId5"/>
            <a:srcRect/>
            <a:stretch>
              <a:fillRect l="-9239" t="-1" r="-111069" b="-12026"/>
            </a:stretch>
          </a:blipFill>
          <a:ln w="6350">
            <a:solidFill>
              <a:srgbClr val="3F8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840" name="弧形 839">
            <a:extLst>
              <a:ext uri="{FF2B5EF4-FFF2-40B4-BE49-F238E27FC236}">
                <a16:creationId xmlns:a16="http://schemas.microsoft.com/office/drawing/2014/main" id="{97B52B30-3A4A-012E-1E63-9C20F1810EA3}"/>
              </a:ext>
            </a:extLst>
          </p:cNvPr>
          <p:cNvSpPr/>
          <p:nvPr/>
        </p:nvSpPr>
        <p:spPr>
          <a:xfrm>
            <a:off x="4341328" y="2042138"/>
            <a:ext cx="3507440" cy="3507440"/>
          </a:xfrm>
          <a:prstGeom prst="arc">
            <a:avLst>
              <a:gd name="adj1" fmla="val 17003554"/>
              <a:gd name="adj2" fmla="val 4913637"/>
            </a:avLst>
          </a:prstGeom>
          <a:ln w="63500" cap="rnd">
            <a:gradFill>
              <a:gsLst>
                <a:gs pos="100000">
                  <a:srgbClr val="5793FF">
                    <a:alpha val="0"/>
                  </a:srgbClr>
                </a:gs>
                <a:gs pos="0">
                  <a:srgbClr val="5793FF">
                    <a:alpha val="25000"/>
                  </a:srgbClr>
                </a:gs>
              </a:gsLst>
              <a:lin ang="5400000" scaled="1"/>
            </a:gra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41" name="弧形 840">
            <a:extLst>
              <a:ext uri="{FF2B5EF4-FFF2-40B4-BE49-F238E27FC236}">
                <a16:creationId xmlns:a16="http://schemas.microsoft.com/office/drawing/2014/main" id="{00A36BDA-8ADB-31D0-ED49-2BB670C3DB1D}"/>
              </a:ext>
            </a:extLst>
          </p:cNvPr>
          <p:cNvSpPr/>
          <p:nvPr/>
        </p:nvSpPr>
        <p:spPr>
          <a:xfrm>
            <a:off x="4341328" y="2042138"/>
            <a:ext cx="3507440" cy="3507440"/>
          </a:xfrm>
          <a:prstGeom prst="arc">
            <a:avLst>
              <a:gd name="adj1" fmla="val 7066587"/>
              <a:gd name="adj2" fmla="val 15615182"/>
            </a:avLst>
          </a:prstGeom>
          <a:ln w="63500" cap="rnd">
            <a:gradFill>
              <a:gsLst>
                <a:gs pos="0">
                  <a:srgbClr val="5793FF">
                    <a:alpha val="0"/>
                  </a:srgbClr>
                </a:gs>
                <a:gs pos="100000">
                  <a:srgbClr val="5793FF">
                    <a:alpha val="25000"/>
                  </a:srgbClr>
                </a:gs>
              </a:gsLst>
              <a:lin ang="5400000" scaled="1"/>
            </a:gra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43" name="任意多边形: 形状 842">
            <a:extLst>
              <a:ext uri="{FF2B5EF4-FFF2-40B4-BE49-F238E27FC236}">
                <a16:creationId xmlns:a16="http://schemas.microsoft.com/office/drawing/2014/main" id="{84231972-F4C1-D0BB-F960-C6B8A632C720}"/>
              </a:ext>
            </a:extLst>
          </p:cNvPr>
          <p:cNvSpPr/>
          <p:nvPr/>
        </p:nvSpPr>
        <p:spPr>
          <a:xfrm flipH="1">
            <a:off x="8391788" y="1839471"/>
            <a:ext cx="2478522" cy="821743"/>
          </a:xfrm>
          <a:custGeom>
            <a:avLst/>
            <a:gdLst>
              <a:gd name="connsiteX0" fmla="*/ 0 w 4413518"/>
              <a:gd name="connsiteY0" fmla="*/ 638307 h 1463282"/>
              <a:gd name="connsiteX1" fmla="*/ 0 w 4413518"/>
              <a:gd name="connsiteY1" fmla="*/ 638307 h 1463282"/>
              <a:gd name="connsiteX2" fmla="*/ 0 w 4413518"/>
              <a:gd name="connsiteY2" fmla="*/ 638308 h 1463282"/>
              <a:gd name="connsiteX3" fmla="*/ 638308 w 4413518"/>
              <a:gd name="connsiteY3" fmla="*/ 0 h 1463282"/>
              <a:gd name="connsiteX4" fmla="*/ 3775210 w 4413518"/>
              <a:gd name="connsiteY4" fmla="*/ 0 h 1463282"/>
              <a:gd name="connsiteX5" fmla="*/ 4413518 w 4413518"/>
              <a:gd name="connsiteY5" fmla="*/ 638308 h 1463282"/>
              <a:gd name="connsiteX6" fmla="*/ 4413517 w 4413518"/>
              <a:gd name="connsiteY6" fmla="*/ 638308 h 1463282"/>
              <a:gd name="connsiteX7" fmla="*/ 4132093 w 4413518"/>
              <a:gd name="connsiteY7" fmla="*/ 1167603 h 1463282"/>
              <a:gd name="connsiteX8" fmla="*/ 4065269 w 4413518"/>
              <a:gd name="connsiteY8" fmla="*/ 1203874 h 1463282"/>
              <a:gd name="connsiteX9" fmla="*/ 4119881 w 4413518"/>
              <a:gd name="connsiteY9" fmla="*/ 1463282 h 1463282"/>
              <a:gd name="connsiteX10" fmla="*/ 3718143 w 4413518"/>
              <a:gd name="connsiteY10" fmla="*/ 1276616 h 1463282"/>
              <a:gd name="connsiteX11" fmla="*/ 638308 w 4413518"/>
              <a:gd name="connsiteY11" fmla="*/ 1276615 h 1463282"/>
              <a:gd name="connsiteX12" fmla="*/ 12968 w 4413518"/>
              <a:gd name="connsiteY12" fmla="*/ 766948 h 1463282"/>
              <a:gd name="connsiteX13" fmla="*/ 0 w 4413518"/>
              <a:gd name="connsiteY13" fmla="*/ 638307 h 1463282"/>
              <a:gd name="connsiteX14" fmla="*/ 12968 w 4413518"/>
              <a:gd name="connsiteY14" fmla="*/ 509667 h 1463282"/>
              <a:gd name="connsiteX15" fmla="*/ 638308 w 4413518"/>
              <a:gd name="connsiteY15" fmla="*/ 0 h 146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3518" h="1463282">
                <a:moveTo>
                  <a:pt x="0" y="638307"/>
                </a:moveTo>
                <a:lnTo>
                  <a:pt x="0" y="638307"/>
                </a:lnTo>
                <a:lnTo>
                  <a:pt x="0" y="638308"/>
                </a:lnTo>
                <a:close/>
                <a:moveTo>
                  <a:pt x="638308" y="0"/>
                </a:moveTo>
                <a:lnTo>
                  <a:pt x="3775210" y="0"/>
                </a:lnTo>
                <a:cubicBezTo>
                  <a:pt x="4127738" y="0"/>
                  <a:pt x="4413518" y="285780"/>
                  <a:pt x="4413518" y="638308"/>
                </a:cubicBezTo>
                <a:lnTo>
                  <a:pt x="4413517" y="638308"/>
                </a:lnTo>
                <a:cubicBezTo>
                  <a:pt x="4413517" y="858638"/>
                  <a:pt x="4301884" y="1052895"/>
                  <a:pt x="4132093" y="1167603"/>
                </a:cubicBezTo>
                <a:lnTo>
                  <a:pt x="4065269" y="1203874"/>
                </a:lnTo>
                <a:lnTo>
                  <a:pt x="4119881" y="1463282"/>
                </a:lnTo>
                <a:lnTo>
                  <a:pt x="3718143" y="1276616"/>
                </a:lnTo>
                <a:lnTo>
                  <a:pt x="638308" y="1276615"/>
                </a:lnTo>
                <a:cubicBezTo>
                  <a:pt x="329846" y="1276615"/>
                  <a:pt x="72488" y="1057815"/>
                  <a:pt x="12968" y="766948"/>
                </a:cubicBezTo>
                <a:lnTo>
                  <a:pt x="0" y="638307"/>
                </a:lnTo>
                <a:lnTo>
                  <a:pt x="12968" y="509667"/>
                </a:lnTo>
                <a:cubicBezTo>
                  <a:pt x="72488" y="218800"/>
                  <a:pt x="329846" y="0"/>
                  <a:pt x="638308" y="0"/>
                </a:cubicBezTo>
                <a:close/>
              </a:path>
            </a:pathLst>
          </a:cu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852" name="文本框 851">
            <a:extLst>
              <a:ext uri="{FF2B5EF4-FFF2-40B4-BE49-F238E27FC236}">
                <a16:creationId xmlns:a16="http://schemas.microsoft.com/office/drawing/2014/main" id="{00329887-249B-2C5C-EB62-6BF4F1943B25}"/>
              </a:ext>
            </a:extLst>
          </p:cNvPr>
          <p:cNvSpPr txBox="1"/>
          <p:nvPr/>
        </p:nvSpPr>
        <p:spPr>
          <a:xfrm flipH="1">
            <a:off x="8599287" y="2001367"/>
            <a:ext cx="1550638" cy="400110"/>
          </a:xfrm>
          <a:prstGeom prst="rect">
            <a:avLst/>
          </a:prstGeom>
          <a:noFill/>
        </p:spPr>
        <p:txBody>
          <a:bodyPr wrap="square" rtlCol="0">
            <a:spAutoFit/>
          </a:bodyPr>
          <a:lstStyle>
            <a:defPPr>
              <a:defRPr lang="zh-CN"/>
            </a:defPPr>
            <a:lvl1pPr marR="0" lvl="0" indent="0" algn="dist" fontAlgn="auto">
              <a:lnSpc>
                <a:spcPct val="100000"/>
              </a:lnSpc>
              <a:spcBef>
                <a:spcPts val="0"/>
              </a:spcBef>
              <a:spcAft>
                <a:spcPts val="0"/>
              </a:spcAft>
              <a:buClrTx/>
              <a:buSzTx/>
              <a:buFontTx/>
              <a:buNone/>
              <a:tabLst/>
              <a:defRPr kumimoji="0" sz="200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cs typeface="OPPOSans B" panose="00020600040101010101" pitchFamily="18" charset="-122"/>
              </a:defRPr>
            </a:lvl1pPr>
          </a:lstStyle>
          <a:p>
            <a:r>
              <a:rPr lang="zh-CN" altLang="en-US" dirty="0"/>
              <a:t>关键词标题</a:t>
            </a:r>
          </a:p>
        </p:txBody>
      </p:sp>
      <p:sp>
        <p:nvSpPr>
          <p:cNvPr id="845" name="矩形: 圆角 844">
            <a:extLst>
              <a:ext uri="{FF2B5EF4-FFF2-40B4-BE49-F238E27FC236}">
                <a16:creationId xmlns:a16="http://schemas.microsoft.com/office/drawing/2014/main" id="{DFBF7336-9BA8-5475-4280-1640C78FA696}"/>
              </a:ext>
            </a:extLst>
          </p:cNvPr>
          <p:cNvSpPr/>
          <p:nvPr/>
        </p:nvSpPr>
        <p:spPr>
          <a:xfrm flipH="1">
            <a:off x="10157633" y="1837057"/>
            <a:ext cx="727507" cy="728730"/>
          </a:xfrm>
          <a:prstGeom prst="roundRect">
            <a:avLst>
              <a:gd name="adj" fmla="val 50000"/>
            </a:avLst>
          </a:prstGeom>
          <a:gradFill flip="none" rotWithShape="1">
            <a:gsLst>
              <a:gs pos="0">
                <a:schemeClr val="accent1">
                  <a:lumMod val="75000"/>
                </a:schemeClr>
              </a:gs>
              <a:gs pos="100000">
                <a:schemeClr val="accent1"/>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grpSp>
        <p:nvGrpSpPr>
          <p:cNvPr id="847" name="图形 685">
            <a:extLst>
              <a:ext uri="{FF2B5EF4-FFF2-40B4-BE49-F238E27FC236}">
                <a16:creationId xmlns:a16="http://schemas.microsoft.com/office/drawing/2014/main" id="{023D7CE2-16F2-810C-7FD5-F6A4675E6347}"/>
              </a:ext>
            </a:extLst>
          </p:cNvPr>
          <p:cNvGrpSpPr/>
          <p:nvPr/>
        </p:nvGrpSpPr>
        <p:grpSpPr>
          <a:xfrm>
            <a:off x="10312863" y="1995682"/>
            <a:ext cx="417046" cy="334749"/>
            <a:chOff x="3062287" y="431482"/>
            <a:chExt cx="6067425" cy="4870132"/>
          </a:xfrm>
          <a:solidFill>
            <a:schemeClr val="bg1"/>
          </a:solidFill>
        </p:grpSpPr>
        <p:sp>
          <p:nvSpPr>
            <p:cNvPr id="850" name="任意多边形: 形状 849">
              <a:extLst>
                <a:ext uri="{FF2B5EF4-FFF2-40B4-BE49-F238E27FC236}">
                  <a16:creationId xmlns:a16="http://schemas.microsoft.com/office/drawing/2014/main" id="{AFACF1B7-158F-B485-D7D5-92C97A678C37}"/>
                </a:ext>
              </a:extLst>
            </p:cNvPr>
            <p:cNvSpPr/>
            <p:nvPr/>
          </p:nvSpPr>
          <p:spPr>
            <a:xfrm>
              <a:off x="3398519" y="807719"/>
              <a:ext cx="5313997" cy="3793807"/>
            </a:xfrm>
            <a:custGeom>
              <a:avLst/>
              <a:gdLst>
                <a:gd name="connsiteX0" fmla="*/ 5193030 w 5313997"/>
                <a:gd name="connsiteY0" fmla="*/ 3780473 h 3793807"/>
                <a:gd name="connsiteX1" fmla="*/ 5107305 w 5313997"/>
                <a:gd name="connsiteY1" fmla="*/ 3745230 h 3793807"/>
                <a:gd name="connsiteX2" fmla="*/ 5072063 w 5313997"/>
                <a:gd name="connsiteY2" fmla="*/ 3659505 h 3793807"/>
                <a:gd name="connsiteX3" fmla="*/ 5072063 w 5313997"/>
                <a:gd name="connsiteY3" fmla="*/ 241935 h 3793807"/>
                <a:gd name="connsiteX4" fmla="*/ 241935 w 5313997"/>
                <a:gd name="connsiteY4" fmla="*/ 241935 h 3793807"/>
                <a:gd name="connsiteX5" fmla="*/ 241935 w 5313997"/>
                <a:gd name="connsiteY5" fmla="*/ 3672840 h 3793807"/>
                <a:gd name="connsiteX6" fmla="*/ 120968 w 5313997"/>
                <a:gd name="connsiteY6" fmla="*/ 3793808 h 3793807"/>
                <a:gd name="connsiteX7" fmla="*/ 0 w 5313997"/>
                <a:gd name="connsiteY7" fmla="*/ 3672840 h 3793807"/>
                <a:gd name="connsiteX8" fmla="*/ 0 w 5313997"/>
                <a:gd name="connsiteY8" fmla="*/ 120968 h 3793807"/>
                <a:gd name="connsiteX9" fmla="*/ 120968 w 5313997"/>
                <a:gd name="connsiteY9" fmla="*/ 0 h 3793807"/>
                <a:gd name="connsiteX10" fmla="*/ 5193030 w 5313997"/>
                <a:gd name="connsiteY10" fmla="*/ 0 h 3793807"/>
                <a:gd name="connsiteX11" fmla="*/ 5313998 w 5313997"/>
                <a:gd name="connsiteY11" fmla="*/ 120968 h 3793807"/>
                <a:gd name="connsiteX12" fmla="*/ 5313998 w 5313997"/>
                <a:gd name="connsiteY12" fmla="*/ 3672840 h 3793807"/>
                <a:gd name="connsiteX13" fmla="*/ 5193030 w 5313997"/>
                <a:gd name="connsiteY13" fmla="*/ 3780473 h 3793807"/>
                <a:gd name="connsiteX14" fmla="*/ 5193030 w 5313997"/>
                <a:gd name="connsiteY14" fmla="*/ 3780473 h 379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13997" h="3793807">
                  <a:moveTo>
                    <a:pt x="5193030" y="3780473"/>
                  </a:moveTo>
                  <a:cubicBezTo>
                    <a:pt x="5160645" y="3780473"/>
                    <a:pt x="5130165" y="3768090"/>
                    <a:pt x="5107305" y="3745230"/>
                  </a:cubicBezTo>
                  <a:cubicBezTo>
                    <a:pt x="5084445" y="3722370"/>
                    <a:pt x="5072063" y="3691890"/>
                    <a:pt x="5072063" y="3659505"/>
                  </a:cubicBezTo>
                  <a:lnTo>
                    <a:pt x="5072063" y="241935"/>
                  </a:lnTo>
                  <a:lnTo>
                    <a:pt x="241935" y="241935"/>
                  </a:lnTo>
                  <a:lnTo>
                    <a:pt x="241935" y="3672840"/>
                  </a:lnTo>
                  <a:cubicBezTo>
                    <a:pt x="241935" y="3740468"/>
                    <a:pt x="188595" y="3793808"/>
                    <a:pt x="120968" y="3793808"/>
                  </a:cubicBezTo>
                  <a:cubicBezTo>
                    <a:pt x="53340" y="3793808"/>
                    <a:pt x="0" y="3740468"/>
                    <a:pt x="0" y="3672840"/>
                  </a:cubicBezTo>
                  <a:lnTo>
                    <a:pt x="0" y="120968"/>
                  </a:lnTo>
                  <a:cubicBezTo>
                    <a:pt x="0" y="53340"/>
                    <a:pt x="54293" y="0"/>
                    <a:pt x="120968" y="0"/>
                  </a:cubicBezTo>
                  <a:lnTo>
                    <a:pt x="5193030" y="0"/>
                  </a:lnTo>
                  <a:cubicBezTo>
                    <a:pt x="5260658" y="0"/>
                    <a:pt x="5313998" y="54293"/>
                    <a:pt x="5313998" y="120968"/>
                  </a:cubicBezTo>
                  <a:lnTo>
                    <a:pt x="5313998" y="3672840"/>
                  </a:lnTo>
                  <a:cubicBezTo>
                    <a:pt x="5300663" y="3727133"/>
                    <a:pt x="5260658" y="3780473"/>
                    <a:pt x="5193030" y="3780473"/>
                  </a:cubicBezTo>
                  <a:lnTo>
                    <a:pt x="5193030" y="37804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51" name="任意多边形: 形状 850">
              <a:extLst>
                <a:ext uri="{FF2B5EF4-FFF2-40B4-BE49-F238E27FC236}">
                  <a16:creationId xmlns:a16="http://schemas.microsoft.com/office/drawing/2014/main" id="{DA836F89-3D04-C4E4-EBBD-BB6E26956BD5}"/>
                </a:ext>
              </a:extLst>
            </p:cNvPr>
            <p:cNvSpPr/>
            <p:nvPr/>
          </p:nvSpPr>
          <p:spPr>
            <a:xfrm>
              <a:off x="3062287" y="431482"/>
              <a:ext cx="6067425" cy="4870132"/>
            </a:xfrm>
            <a:custGeom>
              <a:avLst/>
              <a:gdLst>
                <a:gd name="connsiteX0" fmla="*/ 5933123 w 6067425"/>
                <a:gd name="connsiteY0" fmla="*/ 4870133 h 4870132"/>
                <a:gd name="connsiteX1" fmla="*/ 120968 w 6067425"/>
                <a:gd name="connsiteY1" fmla="*/ 4870133 h 4870132"/>
                <a:gd name="connsiteX2" fmla="*/ 35243 w 6067425"/>
                <a:gd name="connsiteY2" fmla="*/ 4834890 h 4870132"/>
                <a:gd name="connsiteX3" fmla="*/ 0 w 6067425"/>
                <a:gd name="connsiteY3" fmla="*/ 4749165 h 4870132"/>
                <a:gd name="connsiteX4" fmla="*/ 0 w 6067425"/>
                <a:gd name="connsiteY4" fmla="*/ 4035743 h 4870132"/>
                <a:gd name="connsiteX5" fmla="*/ 120968 w 6067425"/>
                <a:gd name="connsiteY5" fmla="*/ 3914775 h 4870132"/>
                <a:gd name="connsiteX6" fmla="*/ 5946458 w 6067425"/>
                <a:gd name="connsiteY6" fmla="*/ 3914775 h 4870132"/>
                <a:gd name="connsiteX7" fmla="*/ 6067425 w 6067425"/>
                <a:gd name="connsiteY7" fmla="*/ 4035743 h 4870132"/>
                <a:gd name="connsiteX8" fmla="*/ 6067425 w 6067425"/>
                <a:gd name="connsiteY8" fmla="*/ 4749165 h 4870132"/>
                <a:gd name="connsiteX9" fmla="*/ 5933123 w 6067425"/>
                <a:gd name="connsiteY9" fmla="*/ 4870133 h 4870132"/>
                <a:gd name="connsiteX10" fmla="*/ 5933123 w 6067425"/>
                <a:gd name="connsiteY10" fmla="*/ 4870133 h 4870132"/>
                <a:gd name="connsiteX11" fmla="*/ 228600 w 6067425"/>
                <a:gd name="connsiteY11" fmla="*/ 4641533 h 4870132"/>
                <a:gd name="connsiteX12" fmla="*/ 5812155 w 6067425"/>
                <a:gd name="connsiteY12" fmla="*/ 4641533 h 4870132"/>
                <a:gd name="connsiteX13" fmla="*/ 5812155 w 6067425"/>
                <a:gd name="connsiteY13" fmla="*/ 4157663 h 4870132"/>
                <a:gd name="connsiteX14" fmla="*/ 228600 w 6067425"/>
                <a:gd name="connsiteY14" fmla="*/ 4157663 h 4870132"/>
                <a:gd name="connsiteX15" fmla="*/ 228600 w 6067425"/>
                <a:gd name="connsiteY15" fmla="*/ 4641533 h 4870132"/>
                <a:gd name="connsiteX16" fmla="*/ 3027045 w 6067425"/>
                <a:gd name="connsiteY16" fmla="*/ 618173 h 4870132"/>
                <a:gd name="connsiteX17" fmla="*/ 2941320 w 6067425"/>
                <a:gd name="connsiteY17" fmla="*/ 582930 h 4870132"/>
                <a:gd name="connsiteX18" fmla="*/ 2906078 w 6067425"/>
                <a:gd name="connsiteY18" fmla="*/ 497205 h 4870132"/>
                <a:gd name="connsiteX19" fmla="*/ 2906078 w 6067425"/>
                <a:gd name="connsiteY19" fmla="*/ 120968 h 4870132"/>
                <a:gd name="connsiteX20" fmla="*/ 3027045 w 6067425"/>
                <a:gd name="connsiteY20" fmla="*/ 0 h 4870132"/>
                <a:gd name="connsiteX21" fmla="*/ 3148013 w 6067425"/>
                <a:gd name="connsiteY21" fmla="*/ 120968 h 4870132"/>
                <a:gd name="connsiteX22" fmla="*/ 3148013 w 6067425"/>
                <a:gd name="connsiteY22" fmla="*/ 498158 h 4870132"/>
                <a:gd name="connsiteX23" fmla="*/ 3027045 w 6067425"/>
                <a:gd name="connsiteY23" fmla="*/ 618173 h 4870132"/>
                <a:gd name="connsiteX24" fmla="*/ 3027045 w 6067425"/>
                <a:gd name="connsiteY24" fmla="*/ 618173 h 487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67425" h="4870132">
                  <a:moveTo>
                    <a:pt x="5933123" y="4870133"/>
                  </a:moveTo>
                  <a:lnTo>
                    <a:pt x="120968" y="4870133"/>
                  </a:lnTo>
                  <a:cubicBezTo>
                    <a:pt x="88583" y="4870133"/>
                    <a:pt x="58103" y="4857750"/>
                    <a:pt x="35243" y="4834890"/>
                  </a:cubicBezTo>
                  <a:cubicBezTo>
                    <a:pt x="12383" y="4812030"/>
                    <a:pt x="0" y="4781550"/>
                    <a:pt x="0" y="4749165"/>
                  </a:cubicBezTo>
                  <a:lnTo>
                    <a:pt x="0" y="4035743"/>
                  </a:lnTo>
                  <a:cubicBezTo>
                    <a:pt x="0" y="3968115"/>
                    <a:pt x="53340" y="3914775"/>
                    <a:pt x="120968" y="3914775"/>
                  </a:cubicBezTo>
                  <a:lnTo>
                    <a:pt x="5946458" y="3914775"/>
                  </a:lnTo>
                  <a:cubicBezTo>
                    <a:pt x="6014085" y="3914775"/>
                    <a:pt x="6067425" y="3969068"/>
                    <a:pt x="6067425" y="4035743"/>
                  </a:cubicBezTo>
                  <a:lnTo>
                    <a:pt x="6067425" y="4749165"/>
                  </a:lnTo>
                  <a:cubicBezTo>
                    <a:pt x="6054090" y="4815840"/>
                    <a:pt x="5999798" y="4870133"/>
                    <a:pt x="5933123" y="4870133"/>
                  </a:cubicBezTo>
                  <a:lnTo>
                    <a:pt x="5933123" y="4870133"/>
                  </a:lnTo>
                  <a:close/>
                  <a:moveTo>
                    <a:pt x="228600" y="4641533"/>
                  </a:moveTo>
                  <a:lnTo>
                    <a:pt x="5812155" y="4641533"/>
                  </a:lnTo>
                  <a:lnTo>
                    <a:pt x="5812155" y="4157663"/>
                  </a:lnTo>
                  <a:lnTo>
                    <a:pt x="228600" y="4157663"/>
                  </a:lnTo>
                  <a:lnTo>
                    <a:pt x="228600" y="4641533"/>
                  </a:lnTo>
                  <a:close/>
                  <a:moveTo>
                    <a:pt x="3027045" y="618173"/>
                  </a:moveTo>
                  <a:cubicBezTo>
                    <a:pt x="2994660" y="618173"/>
                    <a:pt x="2964180" y="605790"/>
                    <a:pt x="2941320" y="582930"/>
                  </a:cubicBezTo>
                  <a:cubicBezTo>
                    <a:pt x="2918460" y="560070"/>
                    <a:pt x="2906078" y="529590"/>
                    <a:pt x="2906078" y="497205"/>
                  </a:cubicBezTo>
                  <a:lnTo>
                    <a:pt x="2906078" y="120968"/>
                  </a:lnTo>
                  <a:cubicBezTo>
                    <a:pt x="2906078" y="53340"/>
                    <a:pt x="2959418" y="0"/>
                    <a:pt x="3027045" y="0"/>
                  </a:cubicBezTo>
                  <a:cubicBezTo>
                    <a:pt x="3094673" y="0"/>
                    <a:pt x="3148013" y="54293"/>
                    <a:pt x="3148013" y="120968"/>
                  </a:cubicBezTo>
                  <a:lnTo>
                    <a:pt x="3148013" y="498158"/>
                  </a:lnTo>
                  <a:cubicBezTo>
                    <a:pt x="3148013" y="564833"/>
                    <a:pt x="3094673" y="618173"/>
                    <a:pt x="3027045" y="618173"/>
                  </a:cubicBezTo>
                  <a:lnTo>
                    <a:pt x="3027045" y="6181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848" name="任意多边形: 形状 847">
            <a:extLst>
              <a:ext uri="{FF2B5EF4-FFF2-40B4-BE49-F238E27FC236}">
                <a16:creationId xmlns:a16="http://schemas.microsoft.com/office/drawing/2014/main" id="{4D2ACE37-8A7E-FAB9-2FA7-FDA25C4C8F85}"/>
              </a:ext>
            </a:extLst>
          </p:cNvPr>
          <p:cNvSpPr/>
          <p:nvPr/>
        </p:nvSpPr>
        <p:spPr>
          <a:xfrm>
            <a:off x="10395032" y="2112972"/>
            <a:ext cx="256074" cy="294190"/>
          </a:xfrm>
          <a:custGeom>
            <a:avLst/>
            <a:gdLst>
              <a:gd name="connsiteX0" fmla="*/ 109479 w 3725510"/>
              <a:gd name="connsiteY0" fmla="*/ 4280059 h 4280058"/>
              <a:gd name="connsiteX1" fmla="*/ 41851 w 3725510"/>
              <a:gd name="connsiteY1" fmla="*/ 4253389 h 4280058"/>
              <a:gd name="connsiteX2" fmla="*/ 28516 w 3725510"/>
              <a:gd name="connsiteY2" fmla="*/ 4092416 h 4280058"/>
              <a:gd name="connsiteX3" fmla="*/ 902911 w 3725510"/>
              <a:gd name="connsiteY3" fmla="*/ 2976086 h 4280058"/>
              <a:gd name="connsiteX4" fmla="*/ 1063884 w 3725510"/>
              <a:gd name="connsiteY4" fmla="*/ 2962751 h 4280058"/>
              <a:gd name="connsiteX5" fmla="*/ 1077219 w 3725510"/>
              <a:gd name="connsiteY5" fmla="*/ 3123724 h 4280058"/>
              <a:gd name="connsiteX6" fmla="*/ 202824 w 3725510"/>
              <a:gd name="connsiteY6" fmla="*/ 4240054 h 4280058"/>
              <a:gd name="connsiteX7" fmla="*/ 109479 w 3725510"/>
              <a:gd name="connsiteY7" fmla="*/ 4280059 h 4280058"/>
              <a:gd name="connsiteX8" fmla="*/ 109479 w 3725510"/>
              <a:gd name="connsiteY8" fmla="*/ 4280059 h 4280058"/>
              <a:gd name="connsiteX9" fmla="*/ 3607059 w 3725510"/>
              <a:gd name="connsiteY9" fmla="*/ 4280059 h 4280058"/>
              <a:gd name="connsiteX10" fmla="*/ 3512761 w 3725510"/>
              <a:gd name="connsiteY10" fmla="*/ 4240054 h 4280058"/>
              <a:gd name="connsiteX11" fmla="*/ 2625031 w 3725510"/>
              <a:gd name="connsiteY11" fmla="*/ 3123724 h 4280058"/>
              <a:gd name="connsiteX12" fmla="*/ 2638366 w 3725510"/>
              <a:gd name="connsiteY12" fmla="*/ 2962751 h 4280058"/>
              <a:gd name="connsiteX13" fmla="*/ 2799339 w 3725510"/>
              <a:gd name="connsiteY13" fmla="*/ 2976086 h 4280058"/>
              <a:gd name="connsiteX14" fmla="*/ 3701356 w 3725510"/>
              <a:gd name="connsiteY14" fmla="*/ 4091464 h 4280058"/>
              <a:gd name="connsiteX15" fmla="*/ 3688021 w 3725510"/>
              <a:gd name="connsiteY15" fmla="*/ 4252437 h 4280058"/>
              <a:gd name="connsiteX16" fmla="*/ 3607059 w 3725510"/>
              <a:gd name="connsiteY16" fmla="*/ 4280059 h 4280058"/>
              <a:gd name="connsiteX17" fmla="*/ 3607059 w 3725510"/>
              <a:gd name="connsiteY17" fmla="*/ 4280059 h 4280058"/>
              <a:gd name="connsiteX18" fmla="*/ 338079 w 3725510"/>
              <a:gd name="connsiteY18" fmla="*/ 1320641 h 4280058"/>
              <a:gd name="connsiteX19" fmla="*/ 257116 w 3725510"/>
              <a:gd name="connsiteY19" fmla="*/ 1293971 h 4280058"/>
              <a:gd name="connsiteX20" fmla="*/ 243781 w 3725510"/>
              <a:gd name="connsiteY20" fmla="*/ 1132999 h 4280058"/>
              <a:gd name="connsiteX21" fmla="*/ 849571 w 3725510"/>
              <a:gd name="connsiteY21" fmla="*/ 392906 h 4280058"/>
              <a:gd name="connsiteX22" fmla="*/ 1010544 w 3725510"/>
              <a:gd name="connsiteY22" fmla="*/ 379571 h 4280058"/>
              <a:gd name="connsiteX23" fmla="*/ 1023879 w 3725510"/>
              <a:gd name="connsiteY23" fmla="*/ 540544 h 4280058"/>
              <a:gd name="connsiteX24" fmla="*/ 418089 w 3725510"/>
              <a:gd name="connsiteY24" fmla="*/ 1280636 h 4280058"/>
              <a:gd name="connsiteX25" fmla="*/ 338079 w 3725510"/>
              <a:gd name="connsiteY25" fmla="*/ 1320641 h 4280058"/>
              <a:gd name="connsiteX26" fmla="*/ 338079 w 3725510"/>
              <a:gd name="connsiteY26" fmla="*/ 1320641 h 4280058"/>
              <a:gd name="connsiteX27" fmla="*/ 2222124 w 3725510"/>
              <a:gd name="connsiteY27" fmla="*/ 984409 h 4280058"/>
              <a:gd name="connsiteX28" fmla="*/ 2167831 w 3725510"/>
              <a:gd name="connsiteY28" fmla="*/ 971074 h 4280058"/>
              <a:gd name="connsiteX29" fmla="*/ 1346776 w 3725510"/>
              <a:gd name="connsiteY29" fmla="*/ 487204 h 4280058"/>
              <a:gd name="connsiteX30" fmla="*/ 1306771 w 3725510"/>
              <a:gd name="connsiteY30" fmla="*/ 326231 h 4280058"/>
              <a:gd name="connsiteX31" fmla="*/ 1468696 w 3725510"/>
              <a:gd name="connsiteY31" fmla="*/ 286226 h 4280058"/>
              <a:gd name="connsiteX32" fmla="*/ 2289751 w 3725510"/>
              <a:gd name="connsiteY32" fmla="*/ 770096 h 4280058"/>
              <a:gd name="connsiteX33" fmla="*/ 2329756 w 3725510"/>
              <a:gd name="connsiteY33" fmla="*/ 931069 h 4280058"/>
              <a:gd name="connsiteX34" fmla="*/ 2222124 w 3725510"/>
              <a:gd name="connsiteY34" fmla="*/ 984409 h 4280058"/>
              <a:gd name="connsiteX35" fmla="*/ 2222124 w 3725510"/>
              <a:gd name="connsiteY35" fmla="*/ 984409 h 4280058"/>
              <a:gd name="connsiteX36" fmla="*/ 2705994 w 3725510"/>
              <a:gd name="connsiteY36" fmla="*/ 903446 h 4280058"/>
              <a:gd name="connsiteX37" fmla="*/ 2625031 w 3725510"/>
              <a:gd name="connsiteY37" fmla="*/ 863441 h 4280058"/>
              <a:gd name="connsiteX38" fmla="*/ 2625031 w 3725510"/>
              <a:gd name="connsiteY38" fmla="*/ 702469 h 4280058"/>
              <a:gd name="connsiteX39" fmla="*/ 3297496 w 3725510"/>
              <a:gd name="connsiteY39" fmla="*/ 30004 h 4280058"/>
              <a:gd name="connsiteX40" fmla="*/ 3458469 w 3725510"/>
              <a:gd name="connsiteY40" fmla="*/ 30004 h 4280058"/>
              <a:gd name="connsiteX41" fmla="*/ 3458469 w 3725510"/>
              <a:gd name="connsiteY41" fmla="*/ 191929 h 4280058"/>
              <a:gd name="connsiteX42" fmla="*/ 2786956 w 3725510"/>
              <a:gd name="connsiteY42" fmla="*/ 862489 h 4280058"/>
              <a:gd name="connsiteX43" fmla="*/ 2705994 w 3725510"/>
              <a:gd name="connsiteY43" fmla="*/ 903446 h 4280058"/>
              <a:gd name="connsiteX44" fmla="*/ 2705994 w 3725510"/>
              <a:gd name="connsiteY44" fmla="*/ 903446 h 428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25510" h="4280058">
                <a:moveTo>
                  <a:pt x="109479" y="4280059"/>
                </a:moveTo>
                <a:cubicBezTo>
                  <a:pt x="82809" y="4280059"/>
                  <a:pt x="56139" y="4266724"/>
                  <a:pt x="41851" y="4253389"/>
                </a:cubicBezTo>
                <a:cubicBezTo>
                  <a:pt x="-11489" y="4213384"/>
                  <a:pt x="-11489" y="4145757"/>
                  <a:pt x="28516" y="4092416"/>
                </a:cubicBezTo>
                <a:lnTo>
                  <a:pt x="902911" y="2976086"/>
                </a:lnTo>
                <a:cubicBezTo>
                  <a:pt x="942916" y="2922746"/>
                  <a:pt x="1010544" y="2922746"/>
                  <a:pt x="1063884" y="2962751"/>
                </a:cubicBezTo>
                <a:cubicBezTo>
                  <a:pt x="1117224" y="3002757"/>
                  <a:pt x="1117224" y="3070384"/>
                  <a:pt x="1077219" y="3123724"/>
                </a:cubicBezTo>
                <a:lnTo>
                  <a:pt x="202824" y="4240054"/>
                </a:lnTo>
                <a:cubicBezTo>
                  <a:pt x="177106" y="4266724"/>
                  <a:pt x="136149" y="4280059"/>
                  <a:pt x="109479" y="4280059"/>
                </a:cubicBezTo>
                <a:lnTo>
                  <a:pt x="109479" y="4280059"/>
                </a:lnTo>
                <a:close/>
                <a:moveTo>
                  <a:pt x="3607059" y="4280059"/>
                </a:moveTo>
                <a:cubicBezTo>
                  <a:pt x="3567054" y="4280059"/>
                  <a:pt x="3539431" y="4266724"/>
                  <a:pt x="3512761" y="4240054"/>
                </a:cubicBezTo>
                <a:lnTo>
                  <a:pt x="2625031" y="3123724"/>
                </a:lnTo>
                <a:cubicBezTo>
                  <a:pt x="2585026" y="3069432"/>
                  <a:pt x="2598361" y="3002757"/>
                  <a:pt x="2638366" y="2962751"/>
                </a:cubicBezTo>
                <a:cubicBezTo>
                  <a:pt x="2691706" y="2922746"/>
                  <a:pt x="2759334" y="2936082"/>
                  <a:pt x="2799339" y="2976086"/>
                </a:cubicBezTo>
                <a:lnTo>
                  <a:pt x="3701356" y="4091464"/>
                </a:lnTo>
                <a:cubicBezTo>
                  <a:pt x="3741361" y="4145757"/>
                  <a:pt x="3728026" y="4212432"/>
                  <a:pt x="3688021" y="4252437"/>
                </a:cubicBezTo>
                <a:cubicBezTo>
                  <a:pt x="3661351" y="4266724"/>
                  <a:pt x="3634681" y="4280059"/>
                  <a:pt x="3607059" y="4280059"/>
                </a:cubicBezTo>
                <a:lnTo>
                  <a:pt x="3607059" y="4280059"/>
                </a:lnTo>
                <a:close/>
                <a:moveTo>
                  <a:pt x="338079" y="1320641"/>
                </a:moveTo>
                <a:cubicBezTo>
                  <a:pt x="311409" y="1320641"/>
                  <a:pt x="284739" y="1307306"/>
                  <a:pt x="257116" y="1293971"/>
                </a:cubicBezTo>
                <a:cubicBezTo>
                  <a:pt x="203776" y="1253966"/>
                  <a:pt x="203776" y="1173004"/>
                  <a:pt x="243781" y="1132999"/>
                </a:cubicBezTo>
                <a:lnTo>
                  <a:pt x="849571" y="392906"/>
                </a:lnTo>
                <a:cubicBezTo>
                  <a:pt x="889576" y="339566"/>
                  <a:pt x="970539" y="339566"/>
                  <a:pt x="1010544" y="379571"/>
                </a:cubicBezTo>
                <a:cubicBezTo>
                  <a:pt x="1050549" y="419576"/>
                  <a:pt x="1063884" y="500539"/>
                  <a:pt x="1023879" y="540544"/>
                </a:cubicBezTo>
                <a:lnTo>
                  <a:pt x="418089" y="1280636"/>
                </a:lnTo>
                <a:cubicBezTo>
                  <a:pt x="405706" y="1307306"/>
                  <a:pt x="364749" y="1320641"/>
                  <a:pt x="338079" y="1320641"/>
                </a:cubicBezTo>
                <a:lnTo>
                  <a:pt x="338079" y="1320641"/>
                </a:lnTo>
                <a:close/>
                <a:moveTo>
                  <a:pt x="2222124" y="984409"/>
                </a:moveTo>
                <a:cubicBezTo>
                  <a:pt x="2208789" y="984409"/>
                  <a:pt x="2182119" y="984409"/>
                  <a:pt x="2167831" y="971074"/>
                </a:cubicBezTo>
                <a:lnTo>
                  <a:pt x="1346776" y="487204"/>
                </a:lnTo>
                <a:cubicBezTo>
                  <a:pt x="1293436" y="460534"/>
                  <a:pt x="1265814" y="379571"/>
                  <a:pt x="1306771" y="326231"/>
                </a:cubicBezTo>
                <a:cubicBezTo>
                  <a:pt x="1333441" y="272891"/>
                  <a:pt x="1414404" y="245269"/>
                  <a:pt x="1468696" y="286226"/>
                </a:cubicBezTo>
                <a:lnTo>
                  <a:pt x="2289751" y="770096"/>
                </a:lnTo>
                <a:cubicBezTo>
                  <a:pt x="2343091" y="796766"/>
                  <a:pt x="2370714" y="877729"/>
                  <a:pt x="2329756" y="931069"/>
                </a:cubicBezTo>
                <a:cubicBezTo>
                  <a:pt x="2302134" y="970121"/>
                  <a:pt x="2262129" y="984409"/>
                  <a:pt x="2222124" y="984409"/>
                </a:cubicBezTo>
                <a:lnTo>
                  <a:pt x="2222124" y="984409"/>
                </a:lnTo>
                <a:close/>
                <a:moveTo>
                  <a:pt x="2705994" y="903446"/>
                </a:moveTo>
                <a:cubicBezTo>
                  <a:pt x="2679324" y="903446"/>
                  <a:pt x="2652654" y="890111"/>
                  <a:pt x="2625031" y="863441"/>
                </a:cubicBezTo>
                <a:cubicBezTo>
                  <a:pt x="2585026" y="823436"/>
                  <a:pt x="2585026" y="742474"/>
                  <a:pt x="2625031" y="702469"/>
                </a:cubicBezTo>
                <a:lnTo>
                  <a:pt x="3297496" y="30004"/>
                </a:lnTo>
                <a:cubicBezTo>
                  <a:pt x="3337501" y="-10001"/>
                  <a:pt x="3418464" y="-10001"/>
                  <a:pt x="3458469" y="30004"/>
                </a:cubicBezTo>
                <a:cubicBezTo>
                  <a:pt x="3498474" y="70009"/>
                  <a:pt x="3498474" y="150971"/>
                  <a:pt x="3458469" y="191929"/>
                </a:cubicBezTo>
                <a:lnTo>
                  <a:pt x="2786956" y="862489"/>
                </a:lnTo>
                <a:cubicBezTo>
                  <a:pt x="2773621" y="890111"/>
                  <a:pt x="2745999" y="903446"/>
                  <a:pt x="2705994" y="903446"/>
                </a:cubicBezTo>
                <a:lnTo>
                  <a:pt x="2705994" y="903446"/>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49" name="任意多边形: 形状 848">
            <a:extLst>
              <a:ext uri="{FF2B5EF4-FFF2-40B4-BE49-F238E27FC236}">
                <a16:creationId xmlns:a16="http://schemas.microsoft.com/office/drawing/2014/main" id="{9144BF6F-47D8-B33E-F242-52EA2D680988}"/>
              </a:ext>
            </a:extLst>
          </p:cNvPr>
          <p:cNvSpPr/>
          <p:nvPr/>
        </p:nvSpPr>
        <p:spPr>
          <a:xfrm>
            <a:off x="10376697" y="2081644"/>
            <a:ext cx="289379" cy="151694"/>
          </a:xfrm>
          <a:custGeom>
            <a:avLst/>
            <a:gdLst>
              <a:gd name="connsiteX0" fmla="*/ 1384935 w 4210050"/>
              <a:gd name="connsiteY0" fmla="*/ 1049655 h 2206942"/>
              <a:gd name="connsiteX1" fmla="*/ 1008697 w 4210050"/>
              <a:gd name="connsiteY1" fmla="*/ 673418 h 2206942"/>
              <a:gd name="connsiteX2" fmla="*/ 1384935 w 4210050"/>
              <a:gd name="connsiteY2" fmla="*/ 297180 h 2206942"/>
              <a:gd name="connsiteX3" fmla="*/ 1762125 w 4210050"/>
              <a:gd name="connsiteY3" fmla="*/ 673418 h 2206942"/>
              <a:gd name="connsiteX4" fmla="*/ 1762125 w 4210050"/>
              <a:gd name="connsiteY4" fmla="*/ 700088 h 2206942"/>
              <a:gd name="connsiteX5" fmla="*/ 1707832 w 4210050"/>
              <a:gd name="connsiteY5" fmla="*/ 902018 h 2206942"/>
              <a:gd name="connsiteX6" fmla="*/ 1384935 w 4210050"/>
              <a:gd name="connsiteY6" fmla="*/ 1049655 h 2206942"/>
              <a:gd name="connsiteX7" fmla="*/ 1384935 w 4210050"/>
              <a:gd name="connsiteY7" fmla="*/ 1049655 h 2206942"/>
              <a:gd name="connsiteX8" fmla="*/ 1384935 w 4210050"/>
              <a:gd name="connsiteY8" fmla="*/ 538163 h 2206942"/>
              <a:gd name="connsiteX9" fmla="*/ 1250633 w 4210050"/>
              <a:gd name="connsiteY9" fmla="*/ 672465 h 2206942"/>
              <a:gd name="connsiteX10" fmla="*/ 1384935 w 4210050"/>
              <a:gd name="connsiteY10" fmla="*/ 806768 h 2206942"/>
              <a:gd name="connsiteX11" fmla="*/ 1492568 w 4210050"/>
              <a:gd name="connsiteY11" fmla="*/ 766763 h 2206942"/>
              <a:gd name="connsiteX12" fmla="*/ 1519238 w 4210050"/>
              <a:gd name="connsiteY12" fmla="*/ 672465 h 2206942"/>
              <a:gd name="connsiteX13" fmla="*/ 1519238 w 4210050"/>
              <a:gd name="connsiteY13" fmla="*/ 659130 h 2206942"/>
              <a:gd name="connsiteX14" fmla="*/ 1384935 w 4210050"/>
              <a:gd name="connsiteY14" fmla="*/ 538163 h 2206942"/>
              <a:gd name="connsiteX15" fmla="*/ 1384935 w 4210050"/>
              <a:gd name="connsiteY15" fmla="*/ 538163 h 2206942"/>
              <a:gd name="connsiteX16" fmla="*/ 376238 w 4210050"/>
              <a:gd name="connsiteY16" fmla="*/ 2206942 h 2206942"/>
              <a:gd name="connsiteX17" fmla="*/ 0 w 4210050"/>
              <a:gd name="connsiteY17" fmla="*/ 1829753 h 2206942"/>
              <a:gd name="connsiteX18" fmla="*/ 376238 w 4210050"/>
              <a:gd name="connsiteY18" fmla="*/ 1453515 h 2206942"/>
              <a:gd name="connsiteX19" fmla="*/ 752475 w 4210050"/>
              <a:gd name="connsiteY19" fmla="*/ 1829753 h 2206942"/>
              <a:gd name="connsiteX20" fmla="*/ 376238 w 4210050"/>
              <a:gd name="connsiteY20" fmla="*/ 2206942 h 2206942"/>
              <a:gd name="connsiteX21" fmla="*/ 376238 w 4210050"/>
              <a:gd name="connsiteY21" fmla="*/ 2206942 h 2206942"/>
              <a:gd name="connsiteX22" fmla="*/ 376238 w 4210050"/>
              <a:gd name="connsiteY22" fmla="*/ 1682115 h 2206942"/>
              <a:gd name="connsiteX23" fmla="*/ 241935 w 4210050"/>
              <a:gd name="connsiteY23" fmla="*/ 1816417 h 2206942"/>
              <a:gd name="connsiteX24" fmla="*/ 376238 w 4210050"/>
              <a:gd name="connsiteY24" fmla="*/ 1950720 h 2206942"/>
              <a:gd name="connsiteX25" fmla="*/ 510540 w 4210050"/>
              <a:gd name="connsiteY25" fmla="*/ 1816417 h 2206942"/>
              <a:gd name="connsiteX26" fmla="*/ 376238 w 4210050"/>
              <a:gd name="connsiteY26" fmla="*/ 1682115 h 2206942"/>
              <a:gd name="connsiteX27" fmla="*/ 376238 w 4210050"/>
              <a:gd name="connsiteY27" fmla="*/ 1682115 h 2206942"/>
              <a:gd name="connsiteX28" fmla="*/ 2717483 w 4210050"/>
              <a:gd name="connsiteY28" fmla="*/ 1829753 h 2206942"/>
              <a:gd name="connsiteX29" fmla="*/ 2341245 w 4210050"/>
              <a:gd name="connsiteY29" fmla="*/ 1453515 h 2206942"/>
              <a:gd name="connsiteX30" fmla="*/ 2717483 w 4210050"/>
              <a:gd name="connsiteY30" fmla="*/ 1077277 h 2206942"/>
              <a:gd name="connsiteX31" fmla="*/ 3040380 w 4210050"/>
              <a:gd name="connsiteY31" fmla="*/ 1224915 h 2206942"/>
              <a:gd name="connsiteX32" fmla="*/ 3093720 w 4210050"/>
              <a:gd name="connsiteY32" fmla="*/ 1426845 h 2206942"/>
              <a:gd name="connsiteX33" fmla="*/ 3093720 w 4210050"/>
              <a:gd name="connsiteY33" fmla="*/ 1440180 h 2206942"/>
              <a:gd name="connsiteX34" fmla="*/ 2717483 w 4210050"/>
              <a:gd name="connsiteY34" fmla="*/ 1829753 h 2206942"/>
              <a:gd name="connsiteX35" fmla="*/ 2717483 w 4210050"/>
              <a:gd name="connsiteY35" fmla="*/ 1829753 h 2206942"/>
              <a:gd name="connsiteX36" fmla="*/ 2717483 w 4210050"/>
              <a:gd name="connsiteY36" fmla="*/ 1318260 h 2206942"/>
              <a:gd name="connsiteX37" fmla="*/ 2583180 w 4210050"/>
              <a:gd name="connsiteY37" fmla="*/ 1452563 h 2206942"/>
              <a:gd name="connsiteX38" fmla="*/ 2717483 w 4210050"/>
              <a:gd name="connsiteY38" fmla="*/ 1586865 h 2206942"/>
              <a:gd name="connsiteX39" fmla="*/ 2851785 w 4210050"/>
              <a:gd name="connsiteY39" fmla="*/ 1452563 h 2206942"/>
              <a:gd name="connsiteX40" fmla="*/ 2851785 w 4210050"/>
              <a:gd name="connsiteY40" fmla="*/ 1439228 h 2206942"/>
              <a:gd name="connsiteX41" fmla="*/ 2825115 w 4210050"/>
              <a:gd name="connsiteY41" fmla="*/ 1344930 h 2206942"/>
              <a:gd name="connsiteX42" fmla="*/ 2717483 w 4210050"/>
              <a:gd name="connsiteY42" fmla="*/ 1318260 h 2206942"/>
              <a:gd name="connsiteX43" fmla="*/ 2717483 w 4210050"/>
              <a:gd name="connsiteY43" fmla="*/ 1318260 h 2206942"/>
              <a:gd name="connsiteX44" fmla="*/ 3833813 w 4210050"/>
              <a:gd name="connsiteY44" fmla="*/ 753427 h 2206942"/>
              <a:gd name="connsiteX45" fmla="*/ 3457575 w 4210050"/>
              <a:gd name="connsiteY45" fmla="*/ 376238 h 2206942"/>
              <a:gd name="connsiteX46" fmla="*/ 3833813 w 4210050"/>
              <a:gd name="connsiteY46" fmla="*/ 0 h 2206942"/>
              <a:gd name="connsiteX47" fmla="*/ 4210050 w 4210050"/>
              <a:gd name="connsiteY47" fmla="*/ 376238 h 2206942"/>
              <a:gd name="connsiteX48" fmla="*/ 3833813 w 4210050"/>
              <a:gd name="connsiteY48" fmla="*/ 753427 h 2206942"/>
              <a:gd name="connsiteX49" fmla="*/ 3833813 w 4210050"/>
              <a:gd name="connsiteY49" fmla="*/ 753427 h 2206942"/>
              <a:gd name="connsiteX50" fmla="*/ 3833813 w 4210050"/>
              <a:gd name="connsiteY50" fmla="*/ 228600 h 2206942"/>
              <a:gd name="connsiteX51" fmla="*/ 3699510 w 4210050"/>
              <a:gd name="connsiteY51" fmla="*/ 362902 h 2206942"/>
              <a:gd name="connsiteX52" fmla="*/ 3833813 w 4210050"/>
              <a:gd name="connsiteY52" fmla="*/ 497205 h 2206942"/>
              <a:gd name="connsiteX53" fmla="*/ 3968115 w 4210050"/>
              <a:gd name="connsiteY53" fmla="*/ 362902 h 2206942"/>
              <a:gd name="connsiteX54" fmla="*/ 3833813 w 4210050"/>
              <a:gd name="connsiteY54" fmla="*/ 228600 h 2206942"/>
              <a:gd name="connsiteX55" fmla="*/ 3833813 w 4210050"/>
              <a:gd name="connsiteY55" fmla="*/ 228600 h 220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10050" h="2206942">
                <a:moveTo>
                  <a:pt x="1384935" y="1049655"/>
                </a:moveTo>
                <a:cubicBezTo>
                  <a:pt x="1183005" y="1049655"/>
                  <a:pt x="1008697" y="874395"/>
                  <a:pt x="1008697" y="673418"/>
                </a:cubicBezTo>
                <a:cubicBezTo>
                  <a:pt x="1008697" y="471488"/>
                  <a:pt x="1183958" y="297180"/>
                  <a:pt x="1384935" y="297180"/>
                </a:cubicBezTo>
                <a:cubicBezTo>
                  <a:pt x="1586865" y="297180"/>
                  <a:pt x="1762125" y="458152"/>
                  <a:pt x="1762125" y="673418"/>
                </a:cubicBezTo>
                <a:lnTo>
                  <a:pt x="1762125" y="700088"/>
                </a:lnTo>
                <a:cubicBezTo>
                  <a:pt x="1762125" y="740093"/>
                  <a:pt x="1748790" y="834390"/>
                  <a:pt x="1707832" y="902018"/>
                </a:cubicBezTo>
                <a:cubicBezTo>
                  <a:pt x="1667828" y="968693"/>
                  <a:pt x="1573530" y="1049655"/>
                  <a:pt x="1384935" y="1049655"/>
                </a:cubicBezTo>
                <a:lnTo>
                  <a:pt x="1384935" y="1049655"/>
                </a:lnTo>
                <a:close/>
                <a:moveTo>
                  <a:pt x="1384935" y="538163"/>
                </a:moveTo>
                <a:cubicBezTo>
                  <a:pt x="1303973" y="538163"/>
                  <a:pt x="1250633" y="605790"/>
                  <a:pt x="1250633" y="672465"/>
                </a:cubicBezTo>
                <a:cubicBezTo>
                  <a:pt x="1250633" y="740093"/>
                  <a:pt x="1318260" y="806768"/>
                  <a:pt x="1384935" y="806768"/>
                </a:cubicBezTo>
                <a:cubicBezTo>
                  <a:pt x="1439228" y="806768"/>
                  <a:pt x="1479233" y="793432"/>
                  <a:pt x="1492568" y="766763"/>
                </a:cubicBezTo>
                <a:cubicBezTo>
                  <a:pt x="1519238" y="740093"/>
                  <a:pt x="1519238" y="685800"/>
                  <a:pt x="1519238" y="672465"/>
                </a:cubicBezTo>
                <a:lnTo>
                  <a:pt x="1519238" y="659130"/>
                </a:lnTo>
                <a:cubicBezTo>
                  <a:pt x="1533525" y="592455"/>
                  <a:pt x="1465898" y="538163"/>
                  <a:pt x="1384935" y="538163"/>
                </a:cubicBezTo>
                <a:lnTo>
                  <a:pt x="1384935" y="538163"/>
                </a:lnTo>
                <a:close/>
                <a:moveTo>
                  <a:pt x="376238" y="2206942"/>
                </a:moveTo>
                <a:cubicBezTo>
                  <a:pt x="174308" y="2206942"/>
                  <a:pt x="0" y="2031682"/>
                  <a:pt x="0" y="1829753"/>
                </a:cubicBezTo>
                <a:cubicBezTo>
                  <a:pt x="0" y="1627823"/>
                  <a:pt x="175260" y="1453515"/>
                  <a:pt x="376238" y="1453515"/>
                </a:cubicBezTo>
                <a:cubicBezTo>
                  <a:pt x="578168" y="1453515"/>
                  <a:pt x="752475" y="1628775"/>
                  <a:pt x="752475" y="1829753"/>
                </a:cubicBezTo>
                <a:cubicBezTo>
                  <a:pt x="753428" y="2031682"/>
                  <a:pt x="578168" y="2206942"/>
                  <a:pt x="376238" y="2206942"/>
                </a:cubicBezTo>
                <a:lnTo>
                  <a:pt x="376238" y="2206942"/>
                </a:lnTo>
                <a:close/>
                <a:moveTo>
                  <a:pt x="376238" y="1682115"/>
                </a:moveTo>
                <a:cubicBezTo>
                  <a:pt x="295275" y="1682115"/>
                  <a:pt x="241935" y="1749742"/>
                  <a:pt x="241935" y="1816417"/>
                </a:cubicBezTo>
                <a:cubicBezTo>
                  <a:pt x="241935" y="1884045"/>
                  <a:pt x="309563" y="1950720"/>
                  <a:pt x="376238" y="1950720"/>
                </a:cubicBezTo>
                <a:cubicBezTo>
                  <a:pt x="443865" y="1950720"/>
                  <a:pt x="510540" y="1883092"/>
                  <a:pt x="510540" y="1816417"/>
                </a:cubicBezTo>
                <a:cubicBezTo>
                  <a:pt x="510540" y="1748790"/>
                  <a:pt x="457200" y="1682115"/>
                  <a:pt x="376238" y="1682115"/>
                </a:cubicBezTo>
                <a:lnTo>
                  <a:pt x="376238" y="1682115"/>
                </a:lnTo>
                <a:close/>
                <a:moveTo>
                  <a:pt x="2717483" y="1829753"/>
                </a:moveTo>
                <a:cubicBezTo>
                  <a:pt x="2515553" y="1829753"/>
                  <a:pt x="2341245" y="1654492"/>
                  <a:pt x="2341245" y="1453515"/>
                </a:cubicBezTo>
                <a:cubicBezTo>
                  <a:pt x="2341245" y="1251585"/>
                  <a:pt x="2516505" y="1077277"/>
                  <a:pt x="2717483" y="1077277"/>
                </a:cubicBezTo>
                <a:cubicBezTo>
                  <a:pt x="2892743" y="1077277"/>
                  <a:pt x="2986088" y="1158240"/>
                  <a:pt x="3040380" y="1224915"/>
                </a:cubicBezTo>
                <a:cubicBezTo>
                  <a:pt x="3093720" y="1305878"/>
                  <a:pt x="3093720" y="1385888"/>
                  <a:pt x="3093720" y="1426845"/>
                </a:cubicBezTo>
                <a:lnTo>
                  <a:pt x="3093720" y="1440180"/>
                </a:lnTo>
                <a:cubicBezTo>
                  <a:pt x="3093720" y="1655445"/>
                  <a:pt x="2932748" y="1829753"/>
                  <a:pt x="2717483" y="1829753"/>
                </a:cubicBezTo>
                <a:lnTo>
                  <a:pt x="2717483" y="1829753"/>
                </a:lnTo>
                <a:close/>
                <a:moveTo>
                  <a:pt x="2717483" y="1318260"/>
                </a:moveTo>
                <a:cubicBezTo>
                  <a:pt x="2636520" y="1318260"/>
                  <a:pt x="2583180" y="1385888"/>
                  <a:pt x="2583180" y="1452563"/>
                </a:cubicBezTo>
                <a:cubicBezTo>
                  <a:pt x="2583180" y="1520190"/>
                  <a:pt x="2650808" y="1586865"/>
                  <a:pt x="2717483" y="1586865"/>
                </a:cubicBezTo>
                <a:cubicBezTo>
                  <a:pt x="2785110" y="1586865"/>
                  <a:pt x="2851785" y="1519238"/>
                  <a:pt x="2851785" y="1452563"/>
                </a:cubicBezTo>
                <a:lnTo>
                  <a:pt x="2851785" y="1439228"/>
                </a:lnTo>
                <a:cubicBezTo>
                  <a:pt x="2851785" y="1439228"/>
                  <a:pt x="2851785" y="1371600"/>
                  <a:pt x="2825115" y="1344930"/>
                </a:cubicBezTo>
                <a:cubicBezTo>
                  <a:pt x="2811780" y="1318260"/>
                  <a:pt x="2770823" y="1318260"/>
                  <a:pt x="2717483" y="1318260"/>
                </a:cubicBezTo>
                <a:lnTo>
                  <a:pt x="2717483" y="1318260"/>
                </a:lnTo>
                <a:close/>
                <a:moveTo>
                  <a:pt x="3833813" y="753427"/>
                </a:moveTo>
                <a:cubicBezTo>
                  <a:pt x="3631883" y="753427"/>
                  <a:pt x="3457575" y="578168"/>
                  <a:pt x="3457575" y="376238"/>
                </a:cubicBezTo>
                <a:cubicBezTo>
                  <a:pt x="3457575" y="174307"/>
                  <a:pt x="3632835" y="0"/>
                  <a:pt x="3833813" y="0"/>
                </a:cubicBezTo>
                <a:cubicBezTo>
                  <a:pt x="4035743" y="0"/>
                  <a:pt x="4210050" y="175260"/>
                  <a:pt x="4210050" y="376238"/>
                </a:cubicBezTo>
                <a:cubicBezTo>
                  <a:pt x="4210050" y="579120"/>
                  <a:pt x="4035743" y="753427"/>
                  <a:pt x="3833813" y="753427"/>
                </a:cubicBezTo>
                <a:lnTo>
                  <a:pt x="3833813" y="753427"/>
                </a:lnTo>
                <a:close/>
                <a:moveTo>
                  <a:pt x="3833813" y="228600"/>
                </a:moveTo>
                <a:cubicBezTo>
                  <a:pt x="3752850" y="228600"/>
                  <a:pt x="3699510" y="296227"/>
                  <a:pt x="3699510" y="362902"/>
                </a:cubicBezTo>
                <a:cubicBezTo>
                  <a:pt x="3699510" y="430530"/>
                  <a:pt x="3767138" y="497205"/>
                  <a:pt x="3833813" y="497205"/>
                </a:cubicBezTo>
                <a:cubicBezTo>
                  <a:pt x="3901440" y="497205"/>
                  <a:pt x="3968115" y="429577"/>
                  <a:pt x="3968115" y="362902"/>
                </a:cubicBezTo>
                <a:cubicBezTo>
                  <a:pt x="3968115" y="296227"/>
                  <a:pt x="3901440" y="228600"/>
                  <a:pt x="3833813" y="228600"/>
                </a:cubicBezTo>
                <a:lnTo>
                  <a:pt x="3833813" y="22860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55" name="任意多边形: 形状 854">
            <a:extLst>
              <a:ext uri="{FF2B5EF4-FFF2-40B4-BE49-F238E27FC236}">
                <a16:creationId xmlns:a16="http://schemas.microsoft.com/office/drawing/2014/main" id="{D132D201-21FB-13C9-9835-F427F4684105}"/>
              </a:ext>
            </a:extLst>
          </p:cNvPr>
          <p:cNvSpPr/>
          <p:nvPr/>
        </p:nvSpPr>
        <p:spPr>
          <a:xfrm flipH="1" flipV="1">
            <a:off x="8391788" y="4923346"/>
            <a:ext cx="2478522" cy="821743"/>
          </a:xfrm>
          <a:custGeom>
            <a:avLst/>
            <a:gdLst>
              <a:gd name="connsiteX0" fmla="*/ 0 w 4413518"/>
              <a:gd name="connsiteY0" fmla="*/ 638307 h 1463282"/>
              <a:gd name="connsiteX1" fmla="*/ 0 w 4413518"/>
              <a:gd name="connsiteY1" fmla="*/ 638307 h 1463282"/>
              <a:gd name="connsiteX2" fmla="*/ 0 w 4413518"/>
              <a:gd name="connsiteY2" fmla="*/ 638308 h 1463282"/>
              <a:gd name="connsiteX3" fmla="*/ 638308 w 4413518"/>
              <a:gd name="connsiteY3" fmla="*/ 0 h 1463282"/>
              <a:gd name="connsiteX4" fmla="*/ 3775210 w 4413518"/>
              <a:gd name="connsiteY4" fmla="*/ 0 h 1463282"/>
              <a:gd name="connsiteX5" fmla="*/ 4413518 w 4413518"/>
              <a:gd name="connsiteY5" fmla="*/ 638308 h 1463282"/>
              <a:gd name="connsiteX6" fmla="*/ 4413517 w 4413518"/>
              <a:gd name="connsiteY6" fmla="*/ 638308 h 1463282"/>
              <a:gd name="connsiteX7" fmla="*/ 4132093 w 4413518"/>
              <a:gd name="connsiteY7" fmla="*/ 1167603 h 1463282"/>
              <a:gd name="connsiteX8" fmla="*/ 4065269 w 4413518"/>
              <a:gd name="connsiteY8" fmla="*/ 1203874 h 1463282"/>
              <a:gd name="connsiteX9" fmla="*/ 4119881 w 4413518"/>
              <a:gd name="connsiteY9" fmla="*/ 1463282 h 1463282"/>
              <a:gd name="connsiteX10" fmla="*/ 3718143 w 4413518"/>
              <a:gd name="connsiteY10" fmla="*/ 1276616 h 1463282"/>
              <a:gd name="connsiteX11" fmla="*/ 638308 w 4413518"/>
              <a:gd name="connsiteY11" fmla="*/ 1276615 h 1463282"/>
              <a:gd name="connsiteX12" fmla="*/ 12968 w 4413518"/>
              <a:gd name="connsiteY12" fmla="*/ 766948 h 1463282"/>
              <a:gd name="connsiteX13" fmla="*/ 0 w 4413518"/>
              <a:gd name="connsiteY13" fmla="*/ 638307 h 1463282"/>
              <a:gd name="connsiteX14" fmla="*/ 12968 w 4413518"/>
              <a:gd name="connsiteY14" fmla="*/ 509667 h 1463282"/>
              <a:gd name="connsiteX15" fmla="*/ 638308 w 4413518"/>
              <a:gd name="connsiteY15" fmla="*/ 0 h 146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3518" h="1463282">
                <a:moveTo>
                  <a:pt x="0" y="638307"/>
                </a:moveTo>
                <a:lnTo>
                  <a:pt x="0" y="638307"/>
                </a:lnTo>
                <a:lnTo>
                  <a:pt x="0" y="638308"/>
                </a:lnTo>
                <a:close/>
                <a:moveTo>
                  <a:pt x="638308" y="0"/>
                </a:moveTo>
                <a:lnTo>
                  <a:pt x="3775210" y="0"/>
                </a:lnTo>
                <a:cubicBezTo>
                  <a:pt x="4127738" y="0"/>
                  <a:pt x="4413518" y="285780"/>
                  <a:pt x="4413518" y="638308"/>
                </a:cubicBezTo>
                <a:lnTo>
                  <a:pt x="4413517" y="638308"/>
                </a:lnTo>
                <a:cubicBezTo>
                  <a:pt x="4413517" y="858638"/>
                  <a:pt x="4301884" y="1052895"/>
                  <a:pt x="4132093" y="1167603"/>
                </a:cubicBezTo>
                <a:lnTo>
                  <a:pt x="4065269" y="1203874"/>
                </a:lnTo>
                <a:lnTo>
                  <a:pt x="4119881" y="1463282"/>
                </a:lnTo>
                <a:lnTo>
                  <a:pt x="3718143" y="1276616"/>
                </a:lnTo>
                <a:lnTo>
                  <a:pt x="638308" y="1276615"/>
                </a:lnTo>
                <a:cubicBezTo>
                  <a:pt x="329846" y="1276615"/>
                  <a:pt x="72488" y="1057815"/>
                  <a:pt x="12968" y="766948"/>
                </a:cubicBezTo>
                <a:lnTo>
                  <a:pt x="0" y="638307"/>
                </a:lnTo>
                <a:lnTo>
                  <a:pt x="12968" y="509667"/>
                </a:lnTo>
                <a:cubicBezTo>
                  <a:pt x="72488" y="218800"/>
                  <a:pt x="329846" y="0"/>
                  <a:pt x="638308" y="0"/>
                </a:cubicBezTo>
                <a:close/>
              </a:path>
            </a:pathLst>
          </a:cu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859" name="文本框 858">
            <a:extLst>
              <a:ext uri="{FF2B5EF4-FFF2-40B4-BE49-F238E27FC236}">
                <a16:creationId xmlns:a16="http://schemas.microsoft.com/office/drawing/2014/main" id="{6084345B-B5F4-7FA4-2B7A-546239835246}"/>
              </a:ext>
            </a:extLst>
          </p:cNvPr>
          <p:cNvSpPr txBox="1"/>
          <p:nvPr/>
        </p:nvSpPr>
        <p:spPr>
          <a:xfrm flipH="1">
            <a:off x="8599287" y="5191128"/>
            <a:ext cx="1550638" cy="400110"/>
          </a:xfrm>
          <a:prstGeom prst="rect">
            <a:avLst/>
          </a:prstGeom>
          <a:noFill/>
        </p:spPr>
        <p:txBody>
          <a:bodyPr wrap="square" rtlCol="0">
            <a:spAutoFit/>
          </a:bodyPr>
          <a:lstStyle>
            <a:defPPr>
              <a:defRPr lang="zh-CN"/>
            </a:defPPr>
            <a:lvl1pPr marR="0" lvl="0" indent="0" algn="dist" fontAlgn="auto">
              <a:lnSpc>
                <a:spcPct val="100000"/>
              </a:lnSpc>
              <a:spcBef>
                <a:spcPts val="0"/>
              </a:spcBef>
              <a:spcAft>
                <a:spcPts val="0"/>
              </a:spcAft>
              <a:buClrTx/>
              <a:buSzTx/>
              <a:buFontTx/>
              <a:buNone/>
              <a:tabLst/>
              <a:defRPr kumimoji="0" sz="200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cs typeface="OPPOSans B" panose="00020600040101010101" pitchFamily="18" charset="-122"/>
              </a:defRPr>
            </a:lvl1pPr>
          </a:lstStyle>
          <a:p>
            <a:r>
              <a:rPr lang="zh-CN" altLang="en-US" dirty="0"/>
              <a:t>关键词标题</a:t>
            </a:r>
          </a:p>
        </p:txBody>
      </p:sp>
      <p:sp>
        <p:nvSpPr>
          <p:cNvPr id="857" name="矩形: 圆角 856">
            <a:extLst>
              <a:ext uri="{FF2B5EF4-FFF2-40B4-BE49-F238E27FC236}">
                <a16:creationId xmlns:a16="http://schemas.microsoft.com/office/drawing/2014/main" id="{CC2AEA8D-EB34-11C9-2B0F-31DF5A26DA1E}"/>
              </a:ext>
            </a:extLst>
          </p:cNvPr>
          <p:cNvSpPr/>
          <p:nvPr/>
        </p:nvSpPr>
        <p:spPr>
          <a:xfrm flipH="1">
            <a:off x="10157633" y="5026818"/>
            <a:ext cx="727507" cy="728730"/>
          </a:xfrm>
          <a:prstGeom prst="roundRect">
            <a:avLst>
              <a:gd name="adj" fmla="val 50000"/>
            </a:avLst>
          </a:prstGeom>
          <a:gradFill flip="none" rotWithShape="1">
            <a:gsLst>
              <a:gs pos="0">
                <a:schemeClr val="accent1">
                  <a:lumMod val="75000"/>
                </a:schemeClr>
              </a:gs>
              <a:gs pos="100000">
                <a:schemeClr val="accent1"/>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a:ea typeface="微软雅黑"/>
            </a:endParaRPr>
          </a:p>
        </p:txBody>
      </p:sp>
      <p:sp>
        <p:nvSpPr>
          <p:cNvPr id="858" name="图形 723">
            <a:extLst>
              <a:ext uri="{FF2B5EF4-FFF2-40B4-BE49-F238E27FC236}">
                <a16:creationId xmlns:a16="http://schemas.microsoft.com/office/drawing/2014/main" id="{B837FBBF-B634-1792-F404-C449ED9C4BEA}"/>
              </a:ext>
            </a:extLst>
          </p:cNvPr>
          <p:cNvSpPr/>
          <p:nvPr/>
        </p:nvSpPr>
        <p:spPr>
          <a:xfrm>
            <a:off x="10327201" y="5209170"/>
            <a:ext cx="388370" cy="364026"/>
          </a:xfrm>
          <a:custGeom>
            <a:avLst/>
            <a:gdLst>
              <a:gd name="connsiteX0" fmla="*/ 5996940 w 6853237"/>
              <a:gd name="connsiteY0" fmla="*/ 3854768 h 6423660"/>
              <a:gd name="connsiteX1" fmla="*/ 5996940 w 6853237"/>
              <a:gd name="connsiteY1" fmla="*/ 4497705 h 6423660"/>
              <a:gd name="connsiteX2" fmla="*/ 5969318 w 6853237"/>
              <a:gd name="connsiteY2" fmla="*/ 4596765 h 6423660"/>
              <a:gd name="connsiteX3" fmla="*/ 5968365 w 6853237"/>
              <a:gd name="connsiteY3" fmla="*/ 4604385 h 6423660"/>
              <a:gd name="connsiteX4" fmla="*/ 5951220 w 6853237"/>
              <a:gd name="connsiteY4" fmla="*/ 4624388 h 6423660"/>
              <a:gd name="connsiteX5" fmla="*/ 5921693 w 6853237"/>
              <a:gd name="connsiteY5" fmla="*/ 4657725 h 6423660"/>
              <a:gd name="connsiteX6" fmla="*/ 5888355 w 6853237"/>
              <a:gd name="connsiteY6" fmla="*/ 4680585 h 6423660"/>
              <a:gd name="connsiteX7" fmla="*/ 5852160 w 6853237"/>
              <a:gd name="connsiteY7" fmla="*/ 4698683 h 6423660"/>
              <a:gd name="connsiteX8" fmla="*/ 5809298 w 6853237"/>
              <a:gd name="connsiteY8" fmla="*/ 4707255 h 6423660"/>
              <a:gd name="connsiteX9" fmla="*/ 5783580 w 6853237"/>
              <a:gd name="connsiteY9" fmla="*/ 4712018 h 6423660"/>
              <a:gd name="connsiteX10" fmla="*/ 5771198 w 6853237"/>
              <a:gd name="connsiteY10" fmla="*/ 4709160 h 6423660"/>
              <a:gd name="connsiteX11" fmla="*/ 5729288 w 6853237"/>
              <a:gd name="connsiteY11" fmla="*/ 4700588 h 6423660"/>
              <a:gd name="connsiteX12" fmla="*/ 5689283 w 6853237"/>
              <a:gd name="connsiteY12" fmla="*/ 4687253 h 6423660"/>
              <a:gd name="connsiteX13" fmla="*/ 5676900 w 6853237"/>
              <a:gd name="connsiteY13" fmla="*/ 4683443 h 6423660"/>
              <a:gd name="connsiteX14" fmla="*/ 4242435 w 6853237"/>
              <a:gd name="connsiteY14" fmla="*/ 3855720 h 6423660"/>
              <a:gd name="connsiteX15" fmla="*/ 2998470 w 6853237"/>
              <a:gd name="connsiteY15" fmla="*/ 3855720 h 6423660"/>
              <a:gd name="connsiteX16" fmla="*/ 2142173 w 6853237"/>
              <a:gd name="connsiteY16" fmla="*/ 2999423 h 6423660"/>
              <a:gd name="connsiteX17" fmla="*/ 2142173 w 6853237"/>
              <a:gd name="connsiteY17" fmla="*/ 856298 h 6423660"/>
              <a:gd name="connsiteX18" fmla="*/ 2998470 w 6853237"/>
              <a:gd name="connsiteY18" fmla="*/ 0 h 6423660"/>
              <a:gd name="connsiteX19" fmla="*/ 5996940 w 6853237"/>
              <a:gd name="connsiteY19" fmla="*/ 0 h 6423660"/>
              <a:gd name="connsiteX20" fmla="*/ 6853238 w 6853237"/>
              <a:gd name="connsiteY20" fmla="*/ 856298 h 6423660"/>
              <a:gd name="connsiteX21" fmla="*/ 6853238 w 6853237"/>
              <a:gd name="connsiteY21" fmla="*/ 2998470 h 6423660"/>
              <a:gd name="connsiteX22" fmla="*/ 5996940 w 6853237"/>
              <a:gd name="connsiteY22" fmla="*/ 3854768 h 6423660"/>
              <a:gd name="connsiteX23" fmla="*/ 5996940 w 6853237"/>
              <a:gd name="connsiteY23" fmla="*/ 3854768 h 6423660"/>
              <a:gd name="connsiteX24" fmla="*/ 6425565 w 6853237"/>
              <a:gd name="connsiteY24" fmla="*/ 856298 h 6423660"/>
              <a:gd name="connsiteX25" fmla="*/ 5996940 w 6853237"/>
              <a:gd name="connsiteY25" fmla="*/ 427673 h 6423660"/>
              <a:gd name="connsiteX26" fmla="*/ 2998470 w 6853237"/>
              <a:gd name="connsiteY26" fmla="*/ 427673 h 6423660"/>
              <a:gd name="connsiteX27" fmla="*/ 2569845 w 6853237"/>
              <a:gd name="connsiteY27" fmla="*/ 856298 h 6423660"/>
              <a:gd name="connsiteX28" fmla="*/ 2569845 w 6853237"/>
              <a:gd name="connsiteY28" fmla="*/ 2998470 h 6423660"/>
              <a:gd name="connsiteX29" fmla="*/ 2998470 w 6853237"/>
              <a:gd name="connsiteY29" fmla="*/ 3427095 h 6423660"/>
              <a:gd name="connsiteX30" fmla="*/ 4309110 w 6853237"/>
              <a:gd name="connsiteY30" fmla="*/ 3427095 h 6423660"/>
              <a:gd name="connsiteX31" fmla="*/ 4312920 w 6853237"/>
              <a:gd name="connsiteY31" fmla="*/ 3429953 h 6423660"/>
              <a:gd name="connsiteX32" fmla="*/ 4405313 w 6853237"/>
              <a:gd name="connsiteY32" fmla="*/ 3456623 h 6423660"/>
              <a:gd name="connsiteX33" fmla="*/ 5568315 w 6853237"/>
              <a:gd name="connsiteY33" fmla="*/ 4128135 h 6423660"/>
              <a:gd name="connsiteX34" fmla="*/ 5568315 w 6853237"/>
              <a:gd name="connsiteY34" fmla="*/ 3642360 h 6423660"/>
              <a:gd name="connsiteX35" fmla="*/ 5782628 w 6853237"/>
              <a:gd name="connsiteY35" fmla="*/ 3428048 h 6423660"/>
              <a:gd name="connsiteX36" fmla="*/ 5996940 w 6853237"/>
              <a:gd name="connsiteY36" fmla="*/ 3428048 h 6423660"/>
              <a:gd name="connsiteX37" fmla="*/ 6425565 w 6853237"/>
              <a:gd name="connsiteY37" fmla="*/ 2999423 h 6423660"/>
              <a:gd name="connsiteX38" fmla="*/ 6425565 w 6853237"/>
              <a:gd name="connsiteY38" fmla="*/ 856298 h 6423660"/>
              <a:gd name="connsiteX39" fmla="*/ 5782628 w 6853237"/>
              <a:gd name="connsiteY39" fmla="*/ 2142173 h 6423660"/>
              <a:gd name="connsiteX40" fmla="*/ 5568315 w 6853237"/>
              <a:gd name="connsiteY40" fmla="*/ 1927860 h 6423660"/>
              <a:gd name="connsiteX41" fmla="*/ 5782628 w 6853237"/>
              <a:gd name="connsiteY41" fmla="*/ 1713548 h 6423660"/>
              <a:gd name="connsiteX42" fmla="*/ 5996940 w 6853237"/>
              <a:gd name="connsiteY42" fmla="*/ 1927860 h 6423660"/>
              <a:gd name="connsiteX43" fmla="*/ 5782628 w 6853237"/>
              <a:gd name="connsiteY43" fmla="*/ 2142173 h 6423660"/>
              <a:gd name="connsiteX44" fmla="*/ 5782628 w 6853237"/>
              <a:gd name="connsiteY44" fmla="*/ 2142173 h 6423660"/>
              <a:gd name="connsiteX45" fmla="*/ 4497705 w 6853237"/>
              <a:gd name="connsiteY45" fmla="*/ 2142173 h 6423660"/>
              <a:gd name="connsiteX46" fmla="*/ 4283393 w 6853237"/>
              <a:gd name="connsiteY46" fmla="*/ 1927860 h 6423660"/>
              <a:gd name="connsiteX47" fmla="*/ 4497705 w 6853237"/>
              <a:gd name="connsiteY47" fmla="*/ 1713548 h 6423660"/>
              <a:gd name="connsiteX48" fmla="*/ 4712018 w 6853237"/>
              <a:gd name="connsiteY48" fmla="*/ 1927860 h 6423660"/>
              <a:gd name="connsiteX49" fmla="*/ 4497705 w 6853237"/>
              <a:gd name="connsiteY49" fmla="*/ 2142173 h 6423660"/>
              <a:gd name="connsiteX50" fmla="*/ 4497705 w 6853237"/>
              <a:gd name="connsiteY50" fmla="*/ 2142173 h 6423660"/>
              <a:gd name="connsiteX51" fmla="*/ 3212783 w 6853237"/>
              <a:gd name="connsiteY51" fmla="*/ 2142173 h 6423660"/>
              <a:gd name="connsiteX52" fmla="*/ 2998470 w 6853237"/>
              <a:gd name="connsiteY52" fmla="*/ 1927860 h 6423660"/>
              <a:gd name="connsiteX53" fmla="*/ 3212783 w 6853237"/>
              <a:gd name="connsiteY53" fmla="*/ 1713548 h 6423660"/>
              <a:gd name="connsiteX54" fmla="*/ 3427095 w 6853237"/>
              <a:gd name="connsiteY54" fmla="*/ 1927860 h 6423660"/>
              <a:gd name="connsiteX55" fmla="*/ 3212783 w 6853237"/>
              <a:gd name="connsiteY55" fmla="*/ 2142173 h 6423660"/>
              <a:gd name="connsiteX56" fmla="*/ 3212783 w 6853237"/>
              <a:gd name="connsiteY56" fmla="*/ 2142173 h 6423660"/>
              <a:gd name="connsiteX57" fmla="*/ 428625 w 6853237"/>
              <a:gd name="connsiteY57" fmla="*/ 2569845 h 6423660"/>
              <a:gd name="connsiteX58" fmla="*/ 428625 w 6853237"/>
              <a:gd name="connsiteY58" fmla="*/ 4712018 h 6423660"/>
              <a:gd name="connsiteX59" fmla="*/ 857250 w 6853237"/>
              <a:gd name="connsiteY59" fmla="*/ 5140643 h 6423660"/>
              <a:gd name="connsiteX60" fmla="*/ 1071563 w 6853237"/>
              <a:gd name="connsiteY60" fmla="*/ 5140643 h 6423660"/>
              <a:gd name="connsiteX61" fmla="*/ 1285875 w 6853237"/>
              <a:gd name="connsiteY61" fmla="*/ 5354955 h 6423660"/>
              <a:gd name="connsiteX62" fmla="*/ 1285875 w 6853237"/>
              <a:gd name="connsiteY62" fmla="*/ 5840730 h 6423660"/>
              <a:gd name="connsiteX63" fmla="*/ 2447925 w 6853237"/>
              <a:gd name="connsiteY63" fmla="*/ 5169218 h 6423660"/>
              <a:gd name="connsiteX64" fmla="*/ 2540318 w 6853237"/>
              <a:gd name="connsiteY64" fmla="*/ 5142548 h 6423660"/>
              <a:gd name="connsiteX65" fmla="*/ 2544128 w 6853237"/>
              <a:gd name="connsiteY65" fmla="*/ 5139690 h 6423660"/>
              <a:gd name="connsiteX66" fmla="*/ 3854768 w 6853237"/>
              <a:gd name="connsiteY66" fmla="*/ 5139690 h 6423660"/>
              <a:gd name="connsiteX67" fmla="*/ 4283393 w 6853237"/>
              <a:gd name="connsiteY67" fmla="*/ 4711065 h 6423660"/>
              <a:gd name="connsiteX68" fmla="*/ 4712018 w 6853237"/>
              <a:gd name="connsiteY68" fmla="*/ 4711065 h 6423660"/>
              <a:gd name="connsiteX69" fmla="*/ 3855720 w 6853237"/>
              <a:gd name="connsiteY69" fmla="*/ 5567363 h 6423660"/>
              <a:gd name="connsiteX70" fmla="*/ 2611755 w 6853237"/>
              <a:gd name="connsiteY70" fmla="*/ 5567363 h 6423660"/>
              <a:gd name="connsiteX71" fmla="*/ 1177290 w 6853237"/>
              <a:gd name="connsiteY71" fmla="*/ 6395085 h 6423660"/>
              <a:gd name="connsiteX72" fmla="*/ 1164908 w 6853237"/>
              <a:gd name="connsiteY72" fmla="*/ 6398895 h 6423660"/>
              <a:gd name="connsiteX73" fmla="*/ 1124903 w 6853237"/>
              <a:gd name="connsiteY73" fmla="*/ 6412230 h 6423660"/>
              <a:gd name="connsiteX74" fmla="*/ 1082993 w 6853237"/>
              <a:gd name="connsiteY74" fmla="*/ 6420803 h 6423660"/>
              <a:gd name="connsiteX75" fmla="*/ 1070610 w 6853237"/>
              <a:gd name="connsiteY75" fmla="*/ 6423660 h 6423660"/>
              <a:gd name="connsiteX76" fmla="*/ 1044893 w 6853237"/>
              <a:gd name="connsiteY76" fmla="*/ 6418898 h 6423660"/>
              <a:gd name="connsiteX77" fmla="*/ 1002030 w 6853237"/>
              <a:gd name="connsiteY77" fmla="*/ 6410325 h 6423660"/>
              <a:gd name="connsiteX78" fmla="*/ 965835 w 6853237"/>
              <a:gd name="connsiteY78" fmla="*/ 6392228 h 6423660"/>
              <a:gd name="connsiteX79" fmla="*/ 932498 w 6853237"/>
              <a:gd name="connsiteY79" fmla="*/ 6369368 h 6423660"/>
              <a:gd name="connsiteX80" fmla="*/ 902970 w 6853237"/>
              <a:gd name="connsiteY80" fmla="*/ 6336030 h 6423660"/>
              <a:gd name="connsiteX81" fmla="*/ 885825 w 6853237"/>
              <a:gd name="connsiteY81" fmla="*/ 6316028 h 6423660"/>
              <a:gd name="connsiteX82" fmla="*/ 884873 w 6853237"/>
              <a:gd name="connsiteY82" fmla="*/ 6308408 h 6423660"/>
              <a:gd name="connsiteX83" fmla="*/ 857250 w 6853237"/>
              <a:gd name="connsiteY83" fmla="*/ 6209348 h 6423660"/>
              <a:gd name="connsiteX84" fmla="*/ 857250 w 6853237"/>
              <a:gd name="connsiteY84" fmla="*/ 5566410 h 6423660"/>
              <a:gd name="connsiteX85" fmla="*/ 0 w 6853237"/>
              <a:gd name="connsiteY85" fmla="*/ 4712018 h 6423660"/>
              <a:gd name="connsiteX86" fmla="*/ 0 w 6853237"/>
              <a:gd name="connsiteY86" fmla="*/ 2569845 h 6423660"/>
              <a:gd name="connsiteX87" fmla="*/ 856298 w 6853237"/>
              <a:gd name="connsiteY87" fmla="*/ 1713548 h 6423660"/>
              <a:gd name="connsiteX88" fmla="*/ 1712595 w 6853237"/>
              <a:gd name="connsiteY88" fmla="*/ 1713548 h 6423660"/>
              <a:gd name="connsiteX89" fmla="*/ 1712595 w 6853237"/>
              <a:gd name="connsiteY89" fmla="*/ 2142173 h 6423660"/>
              <a:gd name="connsiteX90" fmla="*/ 856298 w 6853237"/>
              <a:gd name="connsiteY90" fmla="*/ 2142173 h 6423660"/>
              <a:gd name="connsiteX91" fmla="*/ 428625 w 6853237"/>
              <a:gd name="connsiteY91" fmla="*/ 2569845 h 6423660"/>
              <a:gd name="connsiteX92" fmla="*/ 428625 w 6853237"/>
              <a:gd name="connsiteY92" fmla="*/ 2569845 h 642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853237" h="6423660">
                <a:moveTo>
                  <a:pt x="5996940" y="3854768"/>
                </a:moveTo>
                <a:lnTo>
                  <a:pt x="5996940" y="4497705"/>
                </a:lnTo>
                <a:cubicBezTo>
                  <a:pt x="5996940" y="4533900"/>
                  <a:pt x="5985510" y="4567238"/>
                  <a:pt x="5969318" y="4596765"/>
                </a:cubicBezTo>
                <a:cubicBezTo>
                  <a:pt x="5968365" y="4599623"/>
                  <a:pt x="5969318" y="4601528"/>
                  <a:pt x="5968365" y="4604385"/>
                </a:cubicBezTo>
                <a:cubicBezTo>
                  <a:pt x="5963603" y="4612005"/>
                  <a:pt x="5955983" y="4616768"/>
                  <a:pt x="5951220" y="4624388"/>
                </a:cubicBezTo>
                <a:cubicBezTo>
                  <a:pt x="5942648" y="4636770"/>
                  <a:pt x="5933123" y="4647248"/>
                  <a:pt x="5921693" y="4657725"/>
                </a:cubicBezTo>
                <a:cubicBezTo>
                  <a:pt x="5911215" y="4667250"/>
                  <a:pt x="5899785" y="4673918"/>
                  <a:pt x="5888355" y="4680585"/>
                </a:cubicBezTo>
                <a:cubicBezTo>
                  <a:pt x="5876925" y="4687253"/>
                  <a:pt x="5865495" y="4693920"/>
                  <a:pt x="5852160" y="4698683"/>
                </a:cubicBezTo>
                <a:cubicBezTo>
                  <a:pt x="5837873" y="4703445"/>
                  <a:pt x="5823585" y="4705350"/>
                  <a:pt x="5809298" y="4707255"/>
                </a:cubicBezTo>
                <a:cubicBezTo>
                  <a:pt x="5800725" y="4708208"/>
                  <a:pt x="5792153" y="4712018"/>
                  <a:pt x="5783580" y="4712018"/>
                </a:cubicBezTo>
                <a:cubicBezTo>
                  <a:pt x="5778818" y="4712018"/>
                  <a:pt x="5775008" y="4710113"/>
                  <a:pt x="5771198" y="4709160"/>
                </a:cubicBezTo>
                <a:cubicBezTo>
                  <a:pt x="5756910" y="4708208"/>
                  <a:pt x="5743575" y="4704398"/>
                  <a:pt x="5729288" y="4700588"/>
                </a:cubicBezTo>
                <a:cubicBezTo>
                  <a:pt x="5715000" y="4696778"/>
                  <a:pt x="5701665" y="4692968"/>
                  <a:pt x="5689283" y="4687253"/>
                </a:cubicBezTo>
                <a:cubicBezTo>
                  <a:pt x="5685473" y="4685348"/>
                  <a:pt x="5680710" y="4685348"/>
                  <a:pt x="5676900" y="4683443"/>
                </a:cubicBezTo>
                <a:lnTo>
                  <a:pt x="4242435" y="3855720"/>
                </a:lnTo>
                <a:lnTo>
                  <a:pt x="2998470" y="3855720"/>
                </a:lnTo>
                <a:cubicBezTo>
                  <a:pt x="2525078" y="3855720"/>
                  <a:pt x="2142173" y="3471863"/>
                  <a:pt x="2142173" y="2999423"/>
                </a:cubicBezTo>
                <a:lnTo>
                  <a:pt x="2142173" y="856298"/>
                </a:lnTo>
                <a:cubicBezTo>
                  <a:pt x="2142173" y="382905"/>
                  <a:pt x="2526030" y="0"/>
                  <a:pt x="2998470" y="0"/>
                </a:cubicBezTo>
                <a:lnTo>
                  <a:pt x="5996940" y="0"/>
                </a:lnTo>
                <a:cubicBezTo>
                  <a:pt x="6470333" y="0"/>
                  <a:pt x="6853238" y="383858"/>
                  <a:pt x="6853238" y="856298"/>
                </a:cubicBezTo>
                <a:lnTo>
                  <a:pt x="6853238" y="2998470"/>
                </a:lnTo>
                <a:cubicBezTo>
                  <a:pt x="6853238" y="3471863"/>
                  <a:pt x="6470333" y="3854768"/>
                  <a:pt x="5996940" y="3854768"/>
                </a:cubicBezTo>
                <a:lnTo>
                  <a:pt x="5996940" y="3854768"/>
                </a:lnTo>
                <a:close/>
                <a:moveTo>
                  <a:pt x="6425565" y="856298"/>
                </a:moveTo>
                <a:cubicBezTo>
                  <a:pt x="6425565" y="620078"/>
                  <a:pt x="6234113" y="427673"/>
                  <a:pt x="5996940" y="427673"/>
                </a:cubicBezTo>
                <a:lnTo>
                  <a:pt x="2998470" y="427673"/>
                </a:lnTo>
                <a:cubicBezTo>
                  <a:pt x="2762250" y="427673"/>
                  <a:pt x="2569845" y="619125"/>
                  <a:pt x="2569845" y="856298"/>
                </a:cubicBezTo>
                <a:lnTo>
                  <a:pt x="2569845" y="2998470"/>
                </a:lnTo>
                <a:cubicBezTo>
                  <a:pt x="2569845" y="3234690"/>
                  <a:pt x="2761298" y="3427095"/>
                  <a:pt x="2998470" y="3427095"/>
                </a:cubicBezTo>
                <a:lnTo>
                  <a:pt x="4309110" y="3427095"/>
                </a:lnTo>
                <a:lnTo>
                  <a:pt x="4312920" y="3429953"/>
                </a:lnTo>
                <a:cubicBezTo>
                  <a:pt x="4344353" y="3431858"/>
                  <a:pt x="4375785" y="3439478"/>
                  <a:pt x="4405313" y="3456623"/>
                </a:cubicBezTo>
                <a:lnTo>
                  <a:pt x="5568315" y="4128135"/>
                </a:lnTo>
                <a:lnTo>
                  <a:pt x="5568315" y="3642360"/>
                </a:lnTo>
                <a:cubicBezTo>
                  <a:pt x="5568315" y="3524250"/>
                  <a:pt x="5664518" y="3428048"/>
                  <a:pt x="5782628" y="3428048"/>
                </a:cubicBezTo>
                <a:lnTo>
                  <a:pt x="5996940" y="3428048"/>
                </a:lnTo>
                <a:cubicBezTo>
                  <a:pt x="6233160" y="3428048"/>
                  <a:pt x="6425565" y="3236595"/>
                  <a:pt x="6425565" y="2999423"/>
                </a:cubicBezTo>
                <a:lnTo>
                  <a:pt x="6425565" y="856298"/>
                </a:lnTo>
                <a:close/>
                <a:moveTo>
                  <a:pt x="5782628" y="2142173"/>
                </a:moveTo>
                <a:cubicBezTo>
                  <a:pt x="5664518" y="2142173"/>
                  <a:pt x="5568315" y="2045970"/>
                  <a:pt x="5568315" y="1927860"/>
                </a:cubicBezTo>
                <a:cubicBezTo>
                  <a:pt x="5568315" y="1809750"/>
                  <a:pt x="5664518" y="1713548"/>
                  <a:pt x="5782628" y="1713548"/>
                </a:cubicBezTo>
                <a:cubicBezTo>
                  <a:pt x="5900738" y="1713548"/>
                  <a:pt x="5996940" y="1809750"/>
                  <a:pt x="5996940" y="1927860"/>
                </a:cubicBezTo>
                <a:cubicBezTo>
                  <a:pt x="5996940" y="2045970"/>
                  <a:pt x="5900738" y="2142173"/>
                  <a:pt x="5782628" y="2142173"/>
                </a:cubicBezTo>
                <a:lnTo>
                  <a:pt x="5782628" y="2142173"/>
                </a:lnTo>
                <a:close/>
                <a:moveTo>
                  <a:pt x="4497705" y="2142173"/>
                </a:moveTo>
                <a:cubicBezTo>
                  <a:pt x="4379595" y="2142173"/>
                  <a:pt x="4283393" y="2045970"/>
                  <a:pt x="4283393" y="1927860"/>
                </a:cubicBezTo>
                <a:cubicBezTo>
                  <a:pt x="4283393" y="1809750"/>
                  <a:pt x="4379595" y="1713548"/>
                  <a:pt x="4497705" y="1713548"/>
                </a:cubicBezTo>
                <a:cubicBezTo>
                  <a:pt x="4615815" y="1713548"/>
                  <a:pt x="4712018" y="1809750"/>
                  <a:pt x="4712018" y="1927860"/>
                </a:cubicBezTo>
                <a:cubicBezTo>
                  <a:pt x="4712018" y="2045970"/>
                  <a:pt x="4615815" y="2142173"/>
                  <a:pt x="4497705" y="2142173"/>
                </a:cubicBezTo>
                <a:lnTo>
                  <a:pt x="4497705" y="2142173"/>
                </a:lnTo>
                <a:close/>
                <a:moveTo>
                  <a:pt x="3212783" y="2142173"/>
                </a:moveTo>
                <a:cubicBezTo>
                  <a:pt x="3094673" y="2142173"/>
                  <a:pt x="2998470" y="2045970"/>
                  <a:pt x="2998470" y="1927860"/>
                </a:cubicBezTo>
                <a:cubicBezTo>
                  <a:pt x="2998470" y="1809750"/>
                  <a:pt x="3094673" y="1713548"/>
                  <a:pt x="3212783" y="1713548"/>
                </a:cubicBezTo>
                <a:cubicBezTo>
                  <a:pt x="3330893" y="1713548"/>
                  <a:pt x="3427095" y="1809750"/>
                  <a:pt x="3427095" y="1927860"/>
                </a:cubicBezTo>
                <a:cubicBezTo>
                  <a:pt x="3427095" y="2045970"/>
                  <a:pt x="3330893" y="2142173"/>
                  <a:pt x="3212783" y="2142173"/>
                </a:cubicBezTo>
                <a:lnTo>
                  <a:pt x="3212783" y="2142173"/>
                </a:lnTo>
                <a:close/>
                <a:moveTo>
                  <a:pt x="428625" y="2569845"/>
                </a:moveTo>
                <a:lnTo>
                  <a:pt x="428625" y="4712018"/>
                </a:lnTo>
                <a:cubicBezTo>
                  <a:pt x="428625" y="4948238"/>
                  <a:pt x="620078" y="5140643"/>
                  <a:pt x="857250" y="5140643"/>
                </a:cubicBezTo>
                <a:lnTo>
                  <a:pt x="1071563" y="5140643"/>
                </a:lnTo>
                <a:cubicBezTo>
                  <a:pt x="1189673" y="5140643"/>
                  <a:pt x="1285875" y="5236845"/>
                  <a:pt x="1285875" y="5354955"/>
                </a:cubicBezTo>
                <a:lnTo>
                  <a:pt x="1285875" y="5840730"/>
                </a:lnTo>
                <a:lnTo>
                  <a:pt x="2447925" y="5169218"/>
                </a:lnTo>
                <a:cubicBezTo>
                  <a:pt x="2477453" y="5152073"/>
                  <a:pt x="2508885" y="5145405"/>
                  <a:pt x="2540318" y="5142548"/>
                </a:cubicBezTo>
                <a:lnTo>
                  <a:pt x="2544128" y="5139690"/>
                </a:lnTo>
                <a:lnTo>
                  <a:pt x="3854768" y="5139690"/>
                </a:lnTo>
                <a:cubicBezTo>
                  <a:pt x="4090988" y="5139690"/>
                  <a:pt x="4283393" y="4948238"/>
                  <a:pt x="4283393" y="4711065"/>
                </a:cubicBezTo>
                <a:lnTo>
                  <a:pt x="4712018" y="4711065"/>
                </a:lnTo>
                <a:cubicBezTo>
                  <a:pt x="4712018" y="5184458"/>
                  <a:pt x="4328160" y="5567363"/>
                  <a:pt x="3855720" y="5567363"/>
                </a:cubicBezTo>
                <a:lnTo>
                  <a:pt x="2611755" y="5567363"/>
                </a:lnTo>
                <a:lnTo>
                  <a:pt x="1177290" y="6395085"/>
                </a:lnTo>
                <a:cubicBezTo>
                  <a:pt x="1173480" y="6396990"/>
                  <a:pt x="1168718" y="6396990"/>
                  <a:pt x="1164908" y="6398895"/>
                </a:cubicBezTo>
                <a:cubicBezTo>
                  <a:pt x="1152525" y="6405563"/>
                  <a:pt x="1138238" y="6408420"/>
                  <a:pt x="1124903" y="6412230"/>
                </a:cubicBezTo>
                <a:cubicBezTo>
                  <a:pt x="1110615" y="6416040"/>
                  <a:pt x="1097280" y="6419850"/>
                  <a:pt x="1082993" y="6420803"/>
                </a:cubicBezTo>
                <a:cubicBezTo>
                  <a:pt x="1078230" y="6420803"/>
                  <a:pt x="1074420" y="6423660"/>
                  <a:pt x="1070610" y="6423660"/>
                </a:cubicBezTo>
                <a:cubicBezTo>
                  <a:pt x="1061085" y="6423660"/>
                  <a:pt x="1053465" y="6419850"/>
                  <a:pt x="1044893" y="6418898"/>
                </a:cubicBezTo>
                <a:cubicBezTo>
                  <a:pt x="1029653" y="6416993"/>
                  <a:pt x="1016318" y="6415088"/>
                  <a:pt x="1002030" y="6410325"/>
                </a:cubicBezTo>
                <a:cubicBezTo>
                  <a:pt x="988695" y="6405563"/>
                  <a:pt x="977265" y="6399848"/>
                  <a:pt x="965835" y="6392228"/>
                </a:cubicBezTo>
                <a:cubicBezTo>
                  <a:pt x="954405" y="6385560"/>
                  <a:pt x="942975" y="6378893"/>
                  <a:pt x="932498" y="6369368"/>
                </a:cubicBezTo>
                <a:cubicBezTo>
                  <a:pt x="921068" y="6359843"/>
                  <a:pt x="912495" y="6348413"/>
                  <a:pt x="902970" y="6336030"/>
                </a:cubicBezTo>
                <a:cubicBezTo>
                  <a:pt x="897255" y="6328410"/>
                  <a:pt x="889635" y="6323648"/>
                  <a:pt x="885825" y="6316028"/>
                </a:cubicBezTo>
                <a:cubicBezTo>
                  <a:pt x="884873" y="6313170"/>
                  <a:pt x="885825" y="6311265"/>
                  <a:pt x="884873" y="6308408"/>
                </a:cubicBezTo>
                <a:cubicBezTo>
                  <a:pt x="868680" y="6277928"/>
                  <a:pt x="857250" y="6245543"/>
                  <a:pt x="857250" y="6209348"/>
                </a:cubicBezTo>
                <a:lnTo>
                  <a:pt x="857250" y="5566410"/>
                </a:lnTo>
                <a:cubicBezTo>
                  <a:pt x="383858" y="5568315"/>
                  <a:pt x="0" y="5185410"/>
                  <a:pt x="0" y="4712018"/>
                </a:cubicBezTo>
                <a:lnTo>
                  <a:pt x="0" y="2569845"/>
                </a:lnTo>
                <a:cubicBezTo>
                  <a:pt x="0" y="2096453"/>
                  <a:pt x="383858" y="1713548"/>
                  <a:pt x="856298" y="1713548"/>
                </a:cubicBezTo>
                <a:lnTo>
                  <a:pt x="1712595" y="1713548"/>
                </a:lnTo>
                <a:lnTo>
                  <a:pt x="1712595" y="2142173"/>
                </a:lnTo>
                <a:lnTo>
                  <a:pt x="856298" y="2142173"/>
                </a:lnTo>
                <a:cubicBezTo>
                  <a:pt x="620078" y="2142173"/>
                  <a:pt x="428625" y="2333625"/>
                  <a:pt x="428625" y="2569845"/>
                </a:cubicBezTo>
                <a:lnTo>
                  <a:pt x="428625" y="256984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62" name="任意多边形: 形状 861">
            <a:extLst>
              <a:ext uri="{FF2B5EF4-FFF2-40B4-BE49-F238E27FC236}">
                <a16:creationId xmlns:a16="http://schemas.microsoft.com/office/drawing/2014/main" id="{82823AA7-8642-CEF1-6D6F-960BB63E8FA4}"/>
              </a:ext>
            </a:extLst>
          </p:cNvPr>
          <p:cNvSpPr/>
          <p:nvPr/>
        </p:nvSpPr>
        <p:spPr>
          <a:xfrm>
            <a:off x="1319786" y="1839471"/>
            <a:ext cx="2478522" cy="821743"/>
          </a:xfrm>
          <a:custGeom>
            <a:avLst/>
            <a:gdLst>
              <a:gd name="connsiteX0" fmla="*/ 0 w 4413518"/>
              <a:gd name="connsiteY0" fmla="*/ 638307 h 1463282"/>
              <a:gd name="connsiteX1" fmla="*/ 0 w 4413518"/>
              <a:gd name="connsiteY1" fmla="*/ 638307 h 1463282"/>
              <a:gd name="connsiteX2" fmla="*/ 0 w 4413518"/>
              <a:gd name="connsiteY2" fmla="*/ 638308 h 1463282"/>
              <a:gd name="connsiteX3" fmla="*/ 638308 w 4413518"/>
              <a:gd name="connsiteY3" fmla="*/ 0 h 1463282"/>
              <a:gd name="connsiteX4" fmla="*/ 3775210 w 4413518"/>
              <a:gd name="connsiteY4" fmla="*/ 0 h 1463282"/>
              <a:gd name="connsiteX5" fmla="*/ 4413518 w 4413518"/>
              <a:gd name="connsiteY5" fmla="*/ 638308 h 1463282"/>
              <a:gd name="connsiteX6" fmla="*/ 4413517 w 4413518"/>
              <a:gd name="connsiteY6" fmla="*/ 638308 h 1463282"/>
              <a:gd name="connsiteX7" fmla="*/ 4132093 w 4413518"/>
              <a:gd name="connsiteY7" fmla="*/ 1167603 h 1463282"/>
              <a:gd name="connsiteX8" fmla="*/ 4065269 w 4413518"/>
              <a:gd name="connsiteY8" fmla="*/ 1203874 h 1463282"/>
              <a:gd name="connsiteX9" fmla="*/ 4119881 w 4413518"/>
              <a:gd name="connsiteY9" fmla="*/ 1463282 h 1463282"/>
              <a:gd name="connsiteX10" fmla="*/ 3718143 w 4413518"/>
              <a:gd name="connsiteY10" fmla="*/ 1276616 h 1463282"/>
              <a:gd name="connsiteX11" fmla="*/ 638308 w 4413518"/>
              <a:gd name="connsiteY11" fmla="*/ 1276615 h 1463282"/>
              <a:gd name="connsiteX12" fmla="*/ 12968 w 4413518"/>
              <a:gd name="connsiteY12" fmla="*/ 766948 h 1463282"/>
              <a:gd name="connsiteX13" fmla="*/ 0 w 4413518"/>
              <a:gd name="connsiteY13" fmla="*/ 638307 h 1463282"/>
              <a:gd name="connsiteX14" fmla="*/ 12968 w 4413518"/>
              <a:gd name="connsiteY14" fmla="*/ 509667 h 1463282"/>
              <a:gd name="connsiteX15" fmla="*/ 638308 w 4413518"/>
              <a:gd name="connsiteY15" fmla="*/ 0 h 146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3518" h="1463282">
                <a:moveTo>
                  <a:pt x="0" y="638307"/>
                </a:moveTo>
                <a:lnTo>
                  <a:pt x="0" y="638307"/>
                </a:lnTo>
                <a:lnTo>
                  <a:pt x="0" y="638308"/>
                </a:lnTo>
                <a:close/>
                <a:moveTo>
                  <a:pt x="638308" y="0"/>
                </a:moveTo>
                <a:lnTo>
                  <a:pt x="3775210" y="0"/>
                </a:lnTo>
                <a:cubicBezTo>
                  <a:pt x="4127738" y="0"/>
                  <a:pt x="4413518" y="285780"/>
                  <a:pt x="4413518" y="638308"/>
                </a:cubicBezTo>
                <a:lnTo>
                  <a:pt x="4413517" y="638308"/>
                </a:lnTo>
                <a:cubicBezTo>
                  <a:pt x="4413517" y="858638"/>
                  <a:pt x="4301884" y="1052895"/>
                  <a:pt x="4132093" y="1167603"/>
                </a:cubicBezTo>
                <a:lnTo>
                  <a:pt x="4065269" y="1203874"/>
                </a:lnTo>
                <a:lnTo>
                  <a:pt x="4119881" y="1463282"/>
                </a:lnTo>
                <a:lnTo>
                  <a:pt x="3718143" y="1276616"/>
                </a:lnTo>
                <a:lnTo>
                  <a:pt x="638308" y="1276615"/>
                </a:lnTo>
                <a:cubicBezTo>
                  <a:pt x="329846" y="1276615"/>
                  <a:pt x="72488" y="1057815"/>
                  <a:pt x="12968" y="766948"/>
                </a:cubicBezTo>
                <a:lnTo>
                  <a:pt x="0" y="638307"/>
                </a:lnTo>
                <a:lnTo>
                  <a:pt x="12968" y="509667"/>
                </a:lnTo>
                <a:cubicBezTo>
                  <a:pt x="72488" y="218800"/>
                  <a:pt x="329846" y="0"/>
                  <a:pt x="638308" y="0"/>
                </a:cubicBezTo>
                <a:close/>
              </a:path>
            </a:pathLst>
          </a:cu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sp>
        <p:nvSpPr>
          <p:cNvPr id="873" name="文本框 872">
            <a:extLst>
              <a:ext uri="{FF2B5EF4-FFF2-40B4-BE49-F238E27FC236}">
                <a16:creationId xmlns:a16="http://schemas.microsoft.com/office/drawing/2014/main" id="{EC19D942-A715-C765-1443-23CAE3721640}"/>
              </a:ext>
            </a:extLst>
          </p:cNvPr>
          <p:cNvSpPr txBox="1"/>
          <p:nvPr/>
        </p:nvSpPr>
        <p:spPr>
          <a:xfrm>
            <a:off x="2040171" y="2001367"/>
            <a:ext cx="1550638" cy="4001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cs typeface="OPPOSans B" panose="00020600040101010101" pitchFamily="18" charset="-122"/>
              </a:rPr>
              <a:t>关键词标题</a:t>
            </a:r>
          </a:p>
        </p:txBody>
      </p:sp>
      <p:sp>
        <p:nvSpPr>
          <p:cNvPr id="864" name="矩形: 圆角 863">
            <a:extLst>
              <a:ext uri="{FF2B5EF4-FFF2-40B4-BE49-F238E27FC236}">
                <a16:creationId xmlns:a16="http://schemas.microsoft.com/office/drawing/2014/main" id="{5DA426BB-BDD6-AFA3-68AB-8DF843CDD9CE}"/>
              </a:ext>
            </a:extLst>
          </p:cNvPr>
          <p:cNvSpPr/>
          <p:nvPr/>
        </p:nvSpPr>
        <p:spPr>
          <a:xfrm>
            <a:off x="1304956" y="1837057"/>
            <a:ext cx="727507" cy="728730"/>
          </a:xfrm>
          <a:prstGeom prst="roundRect">
            <a:avLst>
              <a:gd name="adj" fmla="val 50000"/>
            </a:avLst>
          </a:prstGeom>
          <a:gradFill flip="none" rotWithShape="1">
            <a:gsLst>
              <a:gs pos="100000">
                <a:schemeClr val="accent1">
                  <a:lumMod val="75000"/>
                </a:schemeClr>
              </a:gs>
              <a:gs pos="0">
                <a:schemeClr val="accent1"/>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a:ea typeface="微软雅黑"/>
            </a:endParaRPr>
          </a:p>
        </p:txBody>
      </p:sp>
      <p:sp>
        <p:nvSpPr>
          <p:cNvPr id="866" name="任意多边形: 形状 865">
            <a:extLst>
              <a:ext uri="{FF2B5EF4-FFF2-40B4-BE49-F238E27FC236}">
                <a16:creationId xmlns:a16="http://schemas.microsoft.com/office/drawing/2014/main" id="{F9234632-F828-854B-9549-D55D5C346D34}"/>
              </a:ext>
            </a:extLst>
          </p:cNvPr>
          <p:cNvSpPr/>
          <p:nvPr/>
        </p:nvSpPr>
        <p:spPr>
          <a:xfrm>
            <a:off x="1560268" y="2292631"/>
            <a:ext cx="177249" cy="17742"/>
          </a:xfrm>
          <a:custGeom>
            <a:avLst/>
            <a:gdLst>
              <a:gd name="connsiteX0" fmla="*/ 171659 w 3429837"/>
              <a:gd name="connsiteY0" fmla="*/ 343319 h 343318"/>
              <a:gd name="connsiteX1" fmla="*/ 3258178 w 3429837"/>
              <a:gd name="connsiteY1" fmla="*/ 343319 h 343318"/>
              <a:gd name="connsiteX2" fmla="*/ 3429837 w 3429837"/>
              <a:gd name="connsiteY2" fmla="*/ 171659 h 343318"/>
              <a:gd name="connsiteX3" fmla="*/ 3258178 w 3429837"/>
              <a:gd name="connsiteY3" fmla="*/ 0 h 343318"/>
              <a:gd name="connsiteX4" fmla="*/ 171659 w 3429837"/>
              <a:gd name="connsiteY4" fmla="*/ 0 h 343318"/>
              <a:gd name="connsiteX5" fmla="*/ 0 w 3429837"/>
              <a:gd name="connsiteY5" fmla="*/ 171659 h 343318"/>
              <a:gd name="connsiteX6" fmla="*/ 171659 w 3429837"/>
              <a:gd name="connsiteY6" fmla="*/ 343319 h 343318"/>
              <a:gd name="connsiteX7" fmla="*/ 171659 w 3429837"/>
              <a:gd name="connsiteY7" fmla="*/ 343319 h 3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37" h="343318">
                <a:moveTo>
                  <a:pt x="171659" y="343319"/>
                </a:moveTo>
                <a:lnTo>
                  <a:pt x="3258178" y="343319"/>
                </a:lnTo>
                <a:cubicBezTo>
                  <a:pt x="3352800" y="343319"/>
                  <a:pt x="3429837" y="266281"/>
                  <a:pt x="3429837" y="171659"/>
                </a:cubicBezTo>
                <a:cubicBezTo>
                  <a:pt x="3429837" y="77037"/>
                  <a:pt x="3352800" y="0"/>
                  <a:pt x="3258178" y="0"/>
                </a:cubicBezTo>
                <a:lnTo>
                  <a:pt x="171659" y="0"/>
                </a:lnTo>
                <a:cubicBezTo>
                  <a:pt x="77037" y="0"/>
                  <a:pt x="0" y="77037"/>
                  <a:pt x="0" y="171659"/>
                </a:cubicBezTo>
                <a:cubicBezTo>
                  <a:pt x="0" y="267119"/>
                  <a:pt x="77037" y="343319"/>
                  <a:pt x="171659" y="343319"/>
                </a:cubicBezTo>
                <a:lnTo>
                  <a:pt x="171659" y="343319"/>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67" name="任意多边形: 形状 866">
            <a:extLst>
              <a:ext uri="{FF2B5EF4-FFF2-40B4-BE49-F238E27FC236}">
                <a16:creationId xmlns:a16="http://schemas.microsoft.com/office/drawing/2014/main" id="{CCC881F4-DEDE-BE8F-FFB6-03101347DCDA}"/>
              </a:ext>
            </a:extLst>
          </p:cNvPr>
          <p:cNvSpPr/>
          <p:nvPr/>
        </p:nvSpPr>
        <p:spPr>
          <a:xfrm>
            <a:off x="1560268" y="2159738"/>
            <a:ext cx="177249" cy="17742"/>
          </a:xfrm>
          <a:custGeom>
            <a:avLst/>
            <a:gdLst>
              <a:gd name="connsiteX0" fmla="*/ 3258178 w 3429837"/>
              <a:gd name="connsiteY0" fmla="*/ 0 h 343318"/>
              <a:gd name="connsiteX1" fmla="*/ 171659 w 3429837"/>
              <a:gd name="connsiteY1" fmla="*/ 0 h 343318"/>
              <a:gd name="connsiteX2" fmla="*/ 0 w 3429837"/>
              <a:gd name="connsiteY2" fmla="*/ 171659 h 343318"/>
              <a:gd name="connsiteX3" fmla="*/ 171659 w 3429837"/>
              <a:gd name="connsiteY3" fmla="*/ 343319 h 343318"/>
              <a:gd name="connsiteX4" fmla="*/ 3258178 w 3429837"/>
              <a:gd name="connsiteY4" fmla="*/ 343319 h 343318"/>
              <a:gd name="connsiteX5" fmla="*/ 3429837 w 3429837"/>
              <a:gd name="connsiteY5" fmla="*/ 171659 h 343318"/>
              <a:gd name="connsiteX6" fmla="*/ 3258178 w 3429837"/>
              <a:gd name="connsiteY6" fmla="*/ 0 h 343318"/>
              <a:gd name="connsiteX7" fmla="*/ 3258178 w 3429837"/>
              <a:gd name="connsiteY7" fmla="*/ 0 h 3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37" h="343318">
                <a:moveTo>
                  <a:pt x="3258178" y="0"/>
                </a:moveTo>
                <a:lnTo>
                  <a:pt x="171659" y="0"/>
                </a:lnTo>
                <a:cubicBezTo>
                  <a:pt x="77037" y="0"/>
                  <a:pt x="0" y="77037"/>
                  <a:pt x="0" y="171659"/>
                </a:cubicBezTo>
                <a:cubicBezTo>
                  <a:pt x="0" y="266281"/>
                  <a:pt x="77037" y="343319"/>
                  <a:pt x="171659" y="343319"/>
                </a:cubicBezTo>
                <a:lnTo>
                  <a:pt x="3258178" y="343319"/>
                </a:lnTo>
                <a:cubicBezTo>
                  <a:pt x="3352800" y="343319"/>
                  <a:pt x="3429837" y="266281"/>
                  <a:pt x="3429837" y="171659"/>
                </a:cubicBezTo>
                <a:cubicBezTo>
                  <a:pt x="3429837" y="76200"/>
                  <a:pt x="3352800" y="0"/>
                  <a:pt x="3258178" y="0"/>
                </a:cubicBezTo>
                <a:lnTo>
                  <a:pt x="3258178" y="0"/>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68" name="任意多边形: 形状 867">
            <a:extLst>
              <a:ext uri="{FF2B5EF4-FFF2-40B4-BE49-F238E27FC236}">
                <a16:creationId xmlns:a16="http://schemas.microsoft.com/office/drawing/2014/main" id="{953A7931-5D5C-5CA7-A01F-50D20A3BD9AB}"/>
              </a:ext>
            </a:extLst>
          </p:cNvPr>
          <p:cNvSpPr/>
          <p:nvPr/>
        </p:nvSpPr>
        <p:spPr>
          <a:xfrm>
            <a:off x="1560268" y="2204050"/>
            <a:ext cx="177249" cy="17742"/>
          </a:xfrm>
          <a:custGeom>
            <a:avLst/>
            <a:gdLst>
              <a:gd name="connsiteX0" fmla="*/ 3258178 w 3429837"/>
              <a:gd name="connsiteY0" fmla="*/ 0 h 343318"/>
              <a:gd name="connsiteX1" fmla="*/ 171659 w 3429837"/>
              <a:gd name="connsiteY1" fmla="*/ 0 h 343318"/>
              <a:gd name="connsiteX2" fmla="*/ 0 w 3429837"/>
              <a:gd name="connsiteY2" fmla="*/ 171659 h 343318"/>
              <a:gd name="connsiteX3" fmla="*/ 171659 w 3429837"/>
              <a:gd name="connsiteY3" fmla="*/ 343319 h 343318"/>
              <a:gd name="connsiteX4" fmla="*/ 3258178 w 3429837"/>
              <a:gd name="connsiteY4" fmla="*/ 343319 h 343318"/>
              <a:gd name="connsiteX5" fmla="*/ 3429837 w 3429837"/>
              <a:gd name="connsiteY5" fmla="*/ 171659 h 343318"/>
              <a:gd name="connsiteX6" fmla="*/ 3258178 w 3429837"/>
              <a:gd name="connsiteY6" fmla="*/ 0 h 343318"/>
              <a:gd name="connsiteX7" fmla="*/ 3258178 w 3429837"/>
              <a:gd name="connsiteY7" fmla="*/ 0 h 3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37" h="343318">
                <a:moveTo>
                  <a:pt x="3258178" y="0"/>
                </a:moveTo>
                <a:lnTo>
                  <a:pt x="171659" y="0"/>
                </a:lnTo>
                <a:cubicBezTo>
                  <a:pt x="77037" y="0"/>
                  <a:pt x="0" y="77037"/>
                  <a:pt x="0" y="171659"/>
                </a:cubicBezTo>
                <a:cubicBezTo>
                  <a:pt x="0" y="266281"/>
                  <a:pt x="77037" y="343319"/>
                  <a:pt x="171659" y="343319"/>
                </a:cubicBezTo>
                <a:lnTo>
                  <a:pt x="3258178" y="343319"/>
                </a:lnTo>
                <a:cubicBezTo>
                  <a:pt x="3352800" y="343319"/>
                  <a:pt x="3429837" y="266281"/>
                  <a:pt x="3429837" y="171659"/>
                </a:cubicBezTo>
                <a:cubicBezTo>
                  <a:pt x="3429837" y="76200"/>
                  <a:pt x="3352800" y="0"/>
                  <a:pt x="3258178" y="0"/>
                </a:cubicBezTo>
                <a:lnTo>
                  <a:pt x="3258178" y="0"/>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69" name="任意多边形: 形状 868">
            <a:extLst>
              <a:ext uri="{FF2B5EF4-FFF2-40B4-BE49-F238E27FC236}">
                <a16:creationId xmlns:a16="http://schemas.microsoft.com/office/drawing/2014/main" id="{85BE5376-0C0A-2C23-1C2D-09D31BDD8263}"/>
              </a:ext>
            </a:extLst>
          </p:cNvPr>
          <p:cNvSpPr/>
          <p:nvPr/>
        </p:nvSpPr>
        <p:spPr>
          <a:xfrm>
            <a:off x="1560268" y="2248362"/>
            <a:ext cx="177249" cy="17742"/>
          </a:xfrm>
          <a:custGeom>
            <a:avLst/>
            <a:gdLst>
              <a:gd name="connsiteX0" fmla="*/ 3258178 w 3429837"/>
              <a:gd name="connsiteY0" fmla="*/ 0 h 343318"/>
              <a:gd name="connsiteX1" fmla="*/ 171659 w 3429837"/>
              <a:gd name="connsiteY1" fmla="*/ 0 h 343318"/>
              <a:gd name="connsiteX2" fmla="*/ 0 w 3429837"/>
              <a:gd name="connsiteY2" fmla="*/ 171659 h 343318"/>
              <a:gd name="connsiteX3" fmla="*/ 171659 w 3429837"/>
              <a:gd name="connsiteY3" fmla="*/ 343319 h 343318"/>
              <a:gd name="connsiteX4" fmla="*/ 3258178 w 3429837"/>
              <a:gd name="connsiteY4" fmla="*/ 343319 h 343318"/>
              <a:gd name="connsiteX5" fmla="*/ 3429837 w 3429837"/>
              <a:gd name="connsiteY5" fmla="*/ 171659 h 343318"/>
              <a:gd name="connsiteX6" fmla="*/ 3258178 w 3429837"/>
              <a:gd name="connsiteY6" fmla="*/ 0 h 343318"/>
              <a:gd name="connsiteX7" fmla="*/ 3258178 w 3429837"/>
              <a:gd name="connsiteY7" fmla="*/ 0 h 34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37" h="343318">
                <a:moveTo>
                  <a:pt x="3258178" y="0"/>
                </a:moveTo>
                <a:lnTo>
                  <a:pt x="171659" y="0"/>
                </a:lnTo>
                <a:cubicBezTo>
                  <a:pt x="77037" y="0"/>
                  <a:pt x="0" y="77037"/>
                  <a:pt x="0" y="171659"/>
                </a:cubicBezTo>
                <a:cubicBezTo>
                  <a:pt x="0" y="266281"/>
                  <a:pt x="77037" y="343319"/>
                  <a:pt x="171659" y="343319"/>
                </a:cubicBezTo>
                <a:lnTo>
                  <a:pt x="3258178" y="343319"/>
                </a:lnTo>
                <a:cubicBezTo>
                  <a:pt x="3352800" y="343319"/>
                  <a:pt x="3429837" y="266281"/>
                  <a:pt x="3429837" y="171659"/>
                </a:cubicBezTo>
                <a:cubicBezTo>
                  <a:pt x="3429837" y="76200"/>
                  <a:pt x="3352800" y="0"/>
                  <a:pt x="3258178" y="0"/>
                </a:cubicBezTo>
                <a:lnTo>
                  <a:pt x="3258178" y="0"/>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70" name="任意多边形: 形状 869">
            <a:extLst>
              <a:ext uri="{FF2B5EF4-FFF2-40B4-BE49-F238E27FC236}">
                <a16:creationId xmlns:a16="http://schemas.microsoft.com/office/drawing/2014/main" id="{FD9DF9C7-28E0-AFB4-26AD-883F7689C1A4}"/>
              </a:ext>
            </a:extLst>
          </p:cNvPr>
          <p:cNvSpPr/>
          <p:nvPr/>
        </p:nvSpPr>
        <p:spPr>
          <a:xfrm>
            <a:off x="1542569" y="2009059"/>
            <a:ext cx="212647" cy="124022"/>
          </a:xfrm>
          <a:custGeom>
            <a:avLst/>
            <a:gdLst>
              <a:gd name="connsiteX0" fmla="*/ 514141 w 4114799"/>
              <a:gd name="connsiteY0" fmla="*/ 1371600 h 2399881"/>
              <a:gd name="connsiteX1" fmla="*/ 0 w 4114799"/>
              <a:gd name="connsiteY1" fmla="*/ 1885741 h 2399881"/>
              <a:gd name="connsiteX2" fmla="*/ 514141 w 4114799"/>
              <a:gd name="connsiteY2" fmla="*/ 2399881 h 2399881"/>
              <a:gd name="connsiteX3" fmla="*/ 3600660 w 4114799"/>
              <a:gd name="connsiteY3" fmla="*/ 2399881 h 2399881"/>
              <a:gd name="connsiteX4" fmla="*/ 4114800 w 4114799"/>
              <a:gd name="connsiteY4" fmla="*/ 1885741 h 2399881"/>
              <a:gd name="connsiteX5" fmla="*/ 3600660 w 4114799"/>
              <a:gd name="connsiteY5" fmla="*/ 1371600 h 2399881"/>
              <a:gd name="connsiteX6" fmla="*/ 2742363 w 4114799"/>
              <a:gd name="connsiteY6" fmla="*/ 1371600 h 2399881"/>
              <a:gd name="connsiteX7" fmla="*/ 2914859 w 4114799"/>
              <a:gd name="connsiteY7" fmla="*/ 857459 h 2399881"/>
              <a:gd name="connsiteX8" fmla="*/ 2057400 w 4114799"/>
              <a:gd name="connsiteY8" fmla="*/ 0 h 2399881"/>
              <a:gd name="connsiteX9" fmla="*/ 1199941 w 4114799"/>
              <a:gd name="connsiteY9" fmla="*/ 857459 h 2399881"/>
              <a:gd name="connsiteX10" fmla="*/ 1372437 w 4114799"/>
              <a:gd name="connsiteY10" fmla="*/ 1371600 h 2399881"/>
              <a:gd name="connsiteX11" fmla="*/ 514141 w 4114799"/>
              <a:gd name="connsiteY11" fmla="*/ 1371600 h 2399881"/>
              <a:gd name="connsiteX12" fmla="*/ 2057400 w 4114799"/>
              <a:gd name="connsiteY12" fmla="*/ 343319 h 2399881"/>
              <a:gd name="connsiteX13" fmla="*/ 2571541 w 4114799"/>
              <a:gd name="connsiteY13" fmla="*/ 857459 h 2399881"/>
              <a:gd name="connsiteX14" fmla="*/ 2057400 w 4114799"/>
              <a:gd name="connsiteY14" fmla="*/ 1371600 h 2399881"/>
              <a:gd name="connsiteX15" fmla="*/ 1543259 w 4114799"/>
              <a:gd name="connsiteY15" fmla="*/ 857459 h 2399881"/>
              <a:gd name="connsiteX16" fmla="*/ 2057400 w 4114799"/>
              <a:gd name="connsiteY16" fmla="*/ 343319 h 2399881"/>
              <a:gd name="connsiteX17" fmla="*/ 2057400 w 4114799"/>
              <a:gd name="connsiteY17" fmla="*/ 343319 h 2399881"/>
              <a:gd name="connsiteX18" fmla="*/ 3600660 w 4114799"/>
              <a:gd name="connsiteY18" fmla="*/ 1714919 h 2399881"/>
              <a:gd name="connsiteX19" fmla="*/ 3772319 w 4114799"/>
              <a:gd name="connsiteY19" fmla="*/ 1886578 h 2399881"/>
              <a:gd name="connsiteX20" fmla="*/ 3600660 w 4114799"/>
              <a:gd name="connsiteY20" fmla="*/ 2058237 h 2399881"/>
              <a:gd name="connsiteX21" fmla="*/ 514141 w 4114799"/>
              <a:gd name="connsiteY21" fmla="*/ 2058237 h 2399881"/>
              <a:gd name="connsiteX22" fmla="*/ 342481 w 4114799"/>
              <a:gd name="connsiteY22" fmla="*/ 1886578 h 2399881"/>
              <a:gd name="connsiteX23" fmla="*/ 514141 w 4114799"/>
              <a:gd name="connsiteY23" fmla="*/ 1714919 h 2399881"/>
              <a:gd name="connsiteX24" fmla="*/ 3600660 w 4114799"/>
              <a:gd name="connsiteY24" fmla="*/ 1714919 h 239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14799" h="2399881">
                <a:moveTo>
                  <a:pt x="514141" y="1371600"/>
                </a:moveTo>
                <a:cubicBezTo>
                  <a:pt x="231112" y="1371600"/>
                  <a:pt x="0" y="1602712"/>
                  <a:pt x="0" y="1885741"/>
                </a:cubicBezTo>
                <a:cubicBezTo>
                  <a:pt x="0" y="2168769"/>
                  <a:pt x="231112" y="2399881"/>
                  <a:pt x="514141" y="2399881"/>
                </a:cubicBezTo>
                <a:lnTo>
                  <a:pt x="3600660" y="2399881"/>
                </a:lnTo>
                <a:cubicBezTo>
                  <a:pt x="3883688" y="2399881"/>
                  <a:pt x="4114800" y="2168769"/>
                  <a:pt x="4114800" y="1885741"/>
                </a:cubicBezTo>
                <a:cubicBezTo>
                  <a:pt x="4114800" y="1602712"/>
                  <a:pt x="3883688" y="1371600"/>
                  <a:pt x="3600660" y="1371600"/>
                </a:cubicBezTo>
                <a:lnTo>
                  <a:pt x="2742363" y="1371600"/>
                </a:lnTo>
                <a:cubicBezTo>
                  <a:pt x="2850383" y="1228411"/>
                  <a:pt x="2914859" y="1050053"/>
                  <a:pt x="2914859" y="857459"/>
                </a:cubicBezTo>
                <a:cubicBezTo>
                  <a:pt x="2914859" y="383512"/>
                  <a:pt x="2531347" y="0"/>
                  <a:pt x="2057400" y="0"/>
                </a:cubicBezTo>
                <a:cubicBezTo>
                  <a:pt x="1583453" y="0"/>
                  <a:pt x="1199941" y="383512"/>
                  <a:pt x="1199941" y="857459"/>
                </a:cubicBezTo>
                <a:cubicBezTo>
                  <a:pt x="1199941" y="1050890"/>
                  <a:pt x="1264418" y="1228411"/>
                  <a:pt x="1372437" y="1371600"/>
                </a:cubicBezTo>
                <a:lnTo>
                  <a:pt x="514141" y="1371600"/>
                </a:lnTo>
                <a:close/>
                <a:moveTo>
                  <a:pt x="2057400" y="343319"/>
                </a:moveTo>
                <a:cubicBezTo>
                  <a:pt x="2341266" y="343319"/>
                  <a:pt x="2571541" y="574431"/>
                  <a:pt x="2571541" y="857459"/>
                </a:cubicBezTo>
                <a:cubicBezTo>
                  <a:pt x="2571541" y="1141325"/>
                  <a:pt x="2340429" y="1371600"/>
                  <a:pt x="2057400" y="1371600"/>
                </a:cubicBezTo>
                <a:cubicBezTo>
                  <a:pt x="1773534" y="1371600"/>
                  <a:pt x="1543259" y="1140488"/>
                  <a:pt x="1543259" y="857459"/>
                </a:cubicBezTo>
                <a:cubicBezTo>
                  <a:pt x="1543259" y="573593"/>
                  <a:pt x="1773534" y="343319"/>
                  <a:pt x="2057400" y="343319"/>
                </a:cubicBezTo>
                <a:lnTo>
                  <a:pt x="2057400" y="343319"/>
                </a:lnTo>
                <a:close/>
                <a:moveTo>
                  <a:pt x="3600660" y="1714919"/>
                </a:moveTo>
                <a:cubicBezTo>
                  <a:pt x="3693607" y="1714919"/>
                  <a:pt x="3772319" y="1793631"/>
                  <a:pt x="3772319" y="1886578"/>
                </a:cubicBezTo>
                <a:cubicBezTo>
                  <a:pt x="3772319" y="1979525"/>
                  <a:pt x="3693607" y="2058237"/>
                  <a:pt x="3600660" y="2058237"/>
                </a:cubicBezTo>
                <a:lnTo>
                  <a:pt x="514141" y="2058237"/>
                </a:lnTo>
                <a:cubicBezTo>
                  <a:pt x="421193" y="2058237"/>
                  <a:pt x="342481" y="1979525"/>
                  <a:pt x="342481" y="1886578"/>
                </a:cubicBezTo>
                <a:cubicBezTo>
                  <a:pt x="342481" y="1793631"/>
                  <a:pt x="421193" y="1714919"/>
                  <a:pt x="514141" y="1714919"/>
                </a:cubicBezTo>
                <a:lnTo>
                  <a:pt x="3600660" y="1714919"/>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71" name="任意多边形: 形状 870">
            <a:extLst>
              <a:ext uri="{FF2B5EF4-FFF2-40B4-BE49-F238E27FC236}">
                <a16:creationId xmlns:a16="http://schemas.microsoft.com/office/drawing/2014/main" id="{6D39506E-DEEB-88B0-812F-496B9AE75AD5}"/>
              </a:ext>
            </a:extLst>
          </p:cNvPr>
          <p:cNvSpPr/>
          <p:nvPr/>
        </p:nvSpPr>
        <p:spPr>
          <a:xfrm>
            <a:off x="1493800" y="2035629"/>
            <a:ext cx="310186" cy="327928"/>
          </a:xfrm>
          <a:custGeom>
            <a:avLst/>
            <a:gdLst>
              <a:gd name="connsiteX0" fmla="*/ 5316416 w 6002215"/>
              <a:gd name="connsiteY0" fmla="*/ 0 h 6345534"/>
              <a:gd name="connsiteX1" fmla="*/ 4275574 w 6002215"/>
              <a:gd name="connsiteY1" fmla="*/ 0 h 6345534"/>
              <a:gd name="connsiteX2" fmla="*/ 4106426 w 6002215"/>
              <a:gd name="connsiteY2" fmla="*/ 198455 h 6345534"/>
              <a:gd name="connsiteX3" fmla="*/ 4106426 w 6002215"/>
              <a:gd name="connsiteY3" fmla="*/ 201804 h 6345534"/>
              <a:gd name="connsiteX4" fmla="*/ 4261339 w 6002215"/>
              <a:gd name="connsiteY4" fmla="*/ 342481 h 6345534"/>
              <a:gd name="connsiteX5" fmla="*/ 5315578 w 6002215"/>
              <a:gd name="connsiteY5" fmla="*/ 342481 h 6345534"/>
              <a:gd name="connsiteX6" fmla="*/ 5658897 w 6002215"/>
              <a:gd name="connsiteY6" fmla="*/ 685800 h 6345534"/>
              <a:gd name="connsiteX7" fmla="*/ 5658897 w 6002215"/>
              <a:gd name="connsiteY7" fmla="*/ 5658897 h 6345534"/>
              <a:gd name="connsiteX8" fmla="*/ 5315578 w 6002215"/>
              <a:gd name="connsiteY8" fmla="*/ 6002216 h 6345534"/>
              <a:gd name="connsiteX9" fmla="*/ 684963 w 6002215"/>
              <a:gd name="connsiteY9" fmla="*/ 6002216 h 6345534"/>
              <a:gd name="connsiteX10" fmla="*/ 341644 w 6002215"/>
              <a:gd name="connsiteY10" fmla="*/ 5658897 h 6345534"/>
              <a:gd name="connsiteX11" fmla="*/ 341644 w 6002215"/>
              <a:gd name="connsiteY11" fmla="*/ 686637 h 6345534"/>
              <a:gd name="connsiteX12" fmla="*/ 684963 w 6002215"/>
              <a:gd name="connsiteY12" fmla="*/ 343319 h 6345534"/>
              <a:gd name="connsiteX13" fmla="*/ 1739202 w 6002215"/>
              <a:gd name="connsiteY13" fmla="*/ 343319 h 6345534"/>
              <a:gd name="connsiteX14" fmla="*/ 1894114 w 6002215"/>
              <a:gd name="connsiteY14" fmla="*/ 202642 h 6345534"/>
              <a:gd name="connsiteX15" fmla="*/ 1894952 w 6002215"/>
              <a:gd name="connsiteY15" fmla="*/ 199292 h 6345534"/>
              <a:gd name="connsiteX16" fmla="*/ 1725804 w 6002215"/>
              <a:gd name="connsiteY16" fmla="*/ 837 h 6345534"/>
              <a:gd name="connsiteX17" fmla="*/ 685800 w 6002215"/>
              <a:gd name="connsiteY17" fmla="*/ 837 h 6345534"/>
              <a:gd name="connsiteX18" fmla="*/ 0 w 6002215"/>
              <a:gd name="connsiteY18" fmla="*/ 686637 h 6345534"/>
              <a:gd name="connsiteX19" fmla="*/ 0 w 6002215"/>
              <a:gd name="connsiteY19" fmla="*/ 5659734 h 6345534"/>
              <a:gd name="connsiteX20" fmla="*/ 685800 w 6002215"/>
              <a:gd name="connsiteY20" fmla="*/ 6345534 h 6345534"/>
              <a:gd name="connsiteX21" fmla="*/ 5316416 w 6002215"/>
              <a:gd name="connsiteY21" fmla="*/ 6345534 h 6345534"/>
              <a:gd name="connsiteX22" fmla="*/ 6002215 w 6002215"/>
              <a:gd name="connsiteY22" fmla="*/ 5659734 h 6345534"/>
              <a:gd name="connsiteX23" fmla="*/ 6002215 w 6002215"/>
              <a:gd name="connsiteY23" fmla="*/ 686637 h 6345534"/>
              <a:gd name="connsiteX24" fmla="*/ 5316416 w 6002215"/>
              <a:gd name="connsiteY24" fmla="*/ 0 h 6345534"/>
              <a:gd name="connsiteX25" fmla="*/ 5316416 w 6002215"/>
              <a:gd name="connsiteY25" fmla="*/ 0 h 63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2215" h="6345534">
                <a:moveTo>
                  <a:pt x="5316416" y="0"/>
                </a:moveTo>
                <a:lnTo>
                  <a:pt x="4275574" y="0"/>
                </a:lnTo>
                <a:cubicBezTo>
                  <a:pt x="4170066" y="0"/>
                  <a:pt x="4092191" y="93785"/>
                  <a:pt x="4106426" y="198455"/>
                </a:cubicBezTo>
                <a:cubicBezTo>
                  <a:pt x="4106426" y="199292"/>
                  <a:pt x="4106426" y="200967"/>
                  <a:pt x="4106426" y="201804"/>
                </a:cubicBezTo>
                <a:cubicBezTo>
                  <a:pt x="4116475" y="281354"/>
                  <a:pt x="4180952" y="342481"/>
                  <a:pt x="4261339" y="342481"/>
                </a:cubicBezTo>
                <a:lnTo>
                  <a:pt x="5315578" y="342481"/>
                </a:lnTo>
                <a:cubicBezTo>
                  <a:pt x="5504822" y="342481"/>
                  <a:pt x="5658897" y="495719"/>
                  <a:pt x="5658897" y="685800"/>
                </a:cubicBezTo>
                <a:lnTo>
                  <a:pt x="5658897" y="5658897"/>
                </a:lnTo>
                <a:cubicBezTo>
                  <a:pt x="5658897" y="5848141"/>
                  <a:pt x="5505659" y="6002216"/>
                  <a:pt x="5315578" y="6002216"/>
                </a:cubicBezTo>
                <a:lnTo>
                  <a:pt x="684963" y="6002216"/>
                </a:lnTo>
                <a:cubicBezTo>
                  <a:pt x="495719" y="6002216"/>
                  <a:pt x="341644" y="5848978"/>
                  <a:pt x="341644" y="5658897"/>
                </a:cubicBezTo>
                <a:lnTo>
                  <a:pt x="341644" y="686637"/>
                </a:lnTo>
                <a:cubicBezTo>
                  <a:pt x="341644" y="497393"/>
                  <a:pt x="494881" y="343319"/>
                  <a:pt x="684963" y="343319"/>
                </a:cubicBezTo>
                <a:lnTo>
                  <a:pt x="1739202" y="343319"/>
                </a:lnTo>
                <a:cubicBezTo>
                  <a:pt x="1819589" y="343319"/>
                  <a:pt x="1884066" y="282191"/>
                  <a:pt x="1894114" y="202642"/>
                </a:cubicBezTo>
                <a:cubicBezTo>
                  <a:pt x="1894114" y="201804"/>
                  <a:pt x="1894114" y="200130"/>
                  <a:pt x="1894952" y="199292"/>
                </a:cubicBezTo>
                <a:cubicBezTo>
                  <a:pt x="1908349" y="94622"/>
                  <a:pt x="1831312" y="837"/>
                  <a:pt x="1725804" y="837"/>
                </a:cubicBezTo>
                <a:lnTo>
                  <a:pt x="685800" y="837"/>
                </a:lnTo>
                <a:cubicBezTo>
                  <a:pt x="308987" y="0"/>
                  <a:pt x="0" y="308987"/>
                  <a:pt x="0" y="686637"/>
                </a:cubicBezTo>
                <a:lnTo>
                  <a:pt x="0" y="5659734"/>
                </a:lnTo>
                <a:cubicBezTo>
                  <a:pt x="0" y="6037385"/>
                  <a:pt x="308987" y="6345534"/>
                  <a:pt x="685800" y="6345534"/>
                </a:cubicBezTo>
                <a:lnTo>
                  <a:pt x="5316416" y="6345534"/>
                </a:lnTo>
                <a:cubicBezTo>
                  <a:pt x="5694066" y="6345534"/>
                  <a:pt x="6002215" y="6036547"/>
                  <a:pt x="6002215" y="5659734"/>
                </a:cubicBezTo>
                <a:lnTo>
                  <a:pt x="6002215" y="686637"/>
                </a:lnTo>
                <a:cubicBezTo>
                  <a:pt x="6002215" y="308987"/>
                  <a:pt x="5693229" y="0"/>
                  <a:pt x="5316416" y="0"/>
                </a:cubicBezTo>
                <a:lnTo>
                  <a:pt x="5316416" y="0"/>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872" name="任意多边形: 形状 871">
            <a:extLst>
              <a:ext uri="{FF2B5EF4-FFF2-40B4-BE49-F238E27FC236}">
                <a16:creationId xmlns:a16="http://schemas.microsoft.com/office/drawing/2014/main" id="{63CEA273-4E4A-624C-34B5-94FAD8708C6E}"/>
              </a:ext>
            </a:extLst>
          </p:cNvPr>
          <p:cNvSpPr/>
          <p:nvPr/>
        </p:nvSpPr>
        <p:spPr>
          <a:xfrm>
            <a:off x="1635608" y="2040086"/>
            <a:ext cx="26570" cy="26570"/>
          </a:xfrm>
          <a:custGeom>
            <a:avLst/>
            <a:gdLst>
              <a:gd name="connsiteX0" fmla="*/ 0 w 514140"/>
              <a:gd name="connsiteY0" fmla="*/ 257070 h 514140"/>
              <a:gd name="connsiteX1" fmla="*/ 257070 w 514140"/>
              <a:gd name="connsiteY1" fmla="*/ 514141 h 514140"/>
              <a:gd name="connsiteX2" fmla="*/ 514141 w 514140"/>
              <a:gd name="connsiteY2" fmla="*/ 257070 h 514140"/>
              <a:gd name="connsiteX3" fmla="*/ 257070 w 514140"/>
              <a:gd name="connsiteY3" fmla="*/ 0 h 514140"/>
              <a:gd name="connsiteX4" fmla="*/ 0 w 514140"/>
              <a:gd name="connsiteY4" fmla="*/ 257070 h 514140"/>
              <a:gd name="connsiteX5" fmla="*/ 0 w 514140"/>
              <a:gd name="connsiteY5" fmla="*/ 257070 h 51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140" h="514140">
                <a:moveTo>
                  <a:pt x="0" y="257070"/>
                </a:moveTo>
                <a:cubicBezTo>
                  <a:pt x="0" y="399422"/>
                  <a:pt x="115556" y="514141"/>
                  <a:pt x="257070" y="514141"/>
                </a:cubicBezTo>
                <a:cubicBezTo>
                  <a:pt x="399422" y="514141"/>
                  <a:pt x="514141" y="398585"/>
                  <a:pt x="514141" y="257070"/>
                </a:cubicBezTo>
                <a:cubicBezTo>
                  <a:pt x="514141" y="114719"/>
                  <a:pt x="398584" y="0"/>
                  <a:pt x="257070" y="0"/>
                </a:cubicBezTo>
                <a:cubicBezTo>
                  <a:pt x="114719" y="0"/>
                  <a:pt x="0" y="114719"/>
                  <a:pt x="0" y="257070"/>
                </a:cubicBezTo>
                <a:lnTo>
                  <a:pt x="0" y="257070"/>
                </a:lnTo>
                <a:close/>
              </a:path>
            </a:pathLst>
          </a:custGeom>
          <a:solidFill>
            <a:schemeClr val="bg1"/>
          </a:solidFill>
          <a:ln w="8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876" name="任意多边形: 形状 875">
            <a:extLst>
              <a:ext uri="{FF2B5EF4-FFF2-40B4-BE49-F238E27FC236}">
                <a16:creationId xmlns:a16="http://schemas.microsoft.com/office/drawing/2014/main" id="{2F3750C3-8BA9-1091-4821-4F3CF9BBA95C}"/>
              </a:ext>
            </a:extLst>
          </p:cNvPr>
          <p:cNvSpPr/>
          <p:nvPr/>
        </p:nvSpPr>
        <p:spPr>
          <a:xfrm rot="16200000" flipH="1">
            <a:off x="9688245" y="2493885"/>
            <a:ext cx="719818" cy="2587877"/>
          </a:xfrm>
          <a:custGeom>
            <a:avLst/>
            <a:gdLst>
              <a:gd name="connsiteX0" fmla="*/ 359908 w 719818"/>
              <a:gd name="connsiteY0" fmla="*/ 2587877 h 2587877"/>
              <a:gd name="connsiteX1" fmla="*/ 359909 w 719818"/>
              <a:gd name="connsiteY1" fmla="*/ 2587876 h 2587877"/>
              <a:gd name="connsiteX2" fmla="*/ 359909 w 719818"/>
              <a:gd name="connsiteY2" fmla="*/ 2587877 h 2587877"/>
              <a:gd name="connsiteX3" fmla="*/ 0 w 719818"/>
              <a:gd name="connsiteY3" fmla="*/ 2227968 h 2587877"/>
              <a:gd name="connsiteX4" fmla="*/ 0 w 719818"/>
              <a:gd name="connsiteY4" fmla="*/ 452122 h 2587877"/>
              <a:gd name="connsiteX5" fmla="*/ 219817 w 719818"/>
              <a:gd name="connsiteY5" fmla="*/ 120496 h 2587877"/>
              <a:gd name="connsiteX6" fmla="*/ 278670 w 719818"/>
              <a:gd name="connsiteY6" fmla="*/ 108614 h 2587877"/>
              <a:gd name="connsiteX7" fmla="*/ 359910 w 719818"/>
              <a:gd name="connsiteY7" fmla="*/ 0 h 2587877"/>
              <a:gd name="connsiteX8" fmla="*/ 441151 w 719818"/>
              <a:gd name="connsiteY8" fmla="*/ 108616 h 2587877"/>
              <a:gd name="connsiteX9" fmla="*/ 500002 w 719818"/>
              <a:gd name="connsiteY9" fmla="*/ 120497 h 2587877"/>
              <a:gd name="connsiteX10" fmla="*/ 719818 w 719818"/>
              <a:gd name="connsiteY10" fmla="*/ 452123 h 2587877"/>
              <a:gd name="connsiteX11" fmla="*/ 719817 w 719818"/>
              <a:gd name="connsiteY11" fmla="*/ 2227968 h 2587877"/>
              <a:gd name="connsiteX12" fmla="*/ 500001 w 719818"/>
              <a:gd name="connsiteY12" fmla="*/ 2559593 h 2587877"/>
              <a:gd name="connsiteX13" fmla="*/ 359909 w 719818"/>
              <a:gd name="connsiteY13" fmla="*/ 2587876 h 2587877"/>
              <a:gd name="connsiteX14" fmla="*/ 219817 w 719818"/>
              <a:gd name="connsiteY14" fmla="*/ 2559593 h 2587877"/>
              <a:gd name="connsiteX15" fmla="*/ 0 w 719818"/>
              <a:gd name="connsiteY15" fmla="*/ 2227968 h 25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9818" h="2587877">
                <a:moveTo>
                  <a:pt x="359908" y="2587877"/>
                </a:moveTo>
                <a:lnTo>
                  <a:pt x="359909" y="2587876"/>
                </a:lnTo>
                <a:lnTo>
                  <a:pt x="359909" y="2587877"/>
                </a:lnTo>
                <a:close/>
                <a:moveTo>
                  <a:pt x="0" y="2227968"/>
                </a:moveTo>
                <a:lnTo>
                  <a:pt x="0" y="452122"/>
                </a:lnTo>
                <a:cubicBezTo>
                  <a:pt x="0" y="303043"/>
                  <a:pt x="90640" y="175133"/>
                  <a:pt x="219817" y="120496"/>
                </a:cubicBezTo>
                <a:lnTo>
                  <a:pt x="278670" y="108614"/>
                </a:lnTo>
                <a:lnTo>
                  <a:pt x="359910" y="0"/>
                </a:lnTo>
                <a:lnTo>
                  <a:pt x="441151" y="108616"/>
                </a:lnTo>
                <a:lnTo>
                  <a:pt x="500002" y="120497"/>
                </a:lnTo>
                <a:cubicBezTo>
                  <a:pt x="629179" y="175134"/>
                  <a:pt x="719818" y="303044"/>
                  <a:pt x="719818" y="452123"/>
                </a:cubicBezTo>
                <a:lnTo>
                  <a:pt x="719817" y="2227968"/>
                </a:lnTo>
                <a:cubicBezTo>
                  <a:pt x="719817" y="2377047"/>
                  <a:pt x="629178" y="2504956"/>
                  <a:pt x="500001" y="2559593"/>
                </a:cubicBezTo>
                <a:lnTo>
                  <a:pt x="359909" y="2587876"/>
                </a:lnTo>
                <a:lnTo>
                  <a:pt x="219817" y="2559593"/>
                </a:lnTo>
                <a:cubicBezTo>
                  <a:pt x="90640" y="2504956"/>
                  <a:pt x="0" y="2377047"/>
                  <a:pt x="0" y="2227968"/>
                </a:cubicBezTo>
                <a:close/>
              </a:path>
            </a:pathLst>
          </a:cu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894" name="文本框 893">
            <a:extLst>
              <a:ext uri="{FF2B5EF4-FFF2-40B4-BE49-F238E27FC236}">
                <a16:creationId xmlns:a16="http://schemas.microsoft.com/office/drawing/2014/main" id="{21855CFF-0FBB-F697-73E3-2512FC1C3F03}"/>
              </a:ext>
            </a:extLst>
          </p:cNvPr>
          <p:cNvSpPr txBox="1"/>
          <p:nvPr/>
        </p:nvSpPr>
        <p:spPr>
          <a:xfrm flipH="1">
            <a:off x="9046800" y="3592224"/>
            <a:ext cx="1550638" cy="400110"/>
          </a:xfrm>
          <a:prstGeom prst="rect">
            <a:avLst/>
          </a:prstGeom>
          <a:noFill/>
        </p:spPr>
        <p:txBody>
          <a:bodyPr wrap="square" rtlCol="0">
            <a:spAutoFit/>
          </a:bodyPr>
          <a:lstStyle>
            <a:defPPr>
              <a:defRPr lang="zh-CN"/>
            </a:defPPr>
            <a:lvl1pPr marR="0" lvl="0" indent="0" algn="dist" fontAlgn="auto">
              <a:lnSpc>
                <a:spcPct val="100000"/>
              </a:lnSpc>
              <a:spcBef>
                <a:spcPts val="0"/>
              </a:spcBef>
              <a:spcAft>
                <a:spcPts val="0"/>
              </a:spcAft>
              <a:buClrTx/>
              <a:buSzTx/>
              <a:buFontTx/>
              <a:buNone/>
              <a:tabLst/>
              <a:defRPr kumimoji="0" sz="200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cs typeface="OPPOSans B" panose="00020600040101010101" pitchFamily="18" charset="-122"/>
              </a:defRPr>
            </a:lvl1pPr>
          </a:lstStyle>
          <a:p>
            <a:r>
              <a:rPr lang="zh-CN" altLang="en-US" dirty="0"/>
              <a:t>关键词标题</a:t>
            </a:r>
          </a:p>
        </p:txBody>
      </p:sp>
      <p:sp>
        <p:nvSpPr>
          <p:cNvPr id="878" name="矩形: 圆角 877">
            <a:extLst>
              <a:ext uri="{FF2B5EF4-FFF2-40B4-BE49-F238E27FC236}">
                <a16:creationId xmlns:a16="http://schemas.microsoft.com/office/drawing/2014/main" id="{C2A0FE7F-054E-352E-CE22-F4919298FB03}"/>
              </a:ext>
            </a:extLst>
          </p:cNvPr>
          <p:cNvSpPr/>
          <p:nvPr/>
        </p:nvSpPr>
        <p:spPr>
          <a:xfrm flipH="1">
            <a:off x="10620385" y="3427914"/>
            <a:ext cx="727507" cy="728730"/>
          </a:xfrm>
          <a:prstGeom prst="roundRect">
            <a:avLst>
              <a:gd name="adj" fmla="val 50000"/>
            </a:avLst>
          </a:prstGeom>
          <a:gradFill flip="none" rotWithShape="1">
            <a:gsLst>
              <a:gs pos="0">
                <a:schemeClr val="accent1">
                  <a:lumMod val="75000"/>
                </a:schemeClr>
              </a:gs>
              <a:gs pos="100000">
                <a:schemeClr val="accent1"/>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a:ea typeface="微软雅黑"/>
            </a:endParaRPr>
          </a:p>
        </p:txBody>
      </p:sp>
      <p:sp>
        <p:nvSpPr>
          <p:cNvPr id="880" name="任意多边形: 形状 879">
            <a:extLst>
              <a:ext uri="{FF2B5EF4-FFF2-40B4-BE49-F238E27FC236}">
                <a16:creationId xmlns:a16="http://schemas.microsoft.com/office/drawing/2014/main" id="{EECEFDB2-7524-1FAE-8276-6592C6D16310}"/>
              </a:ext>
            </a:extLst>
          </p:cNvPr>
          <p:cNvSpPr/>
          <p:nvPr/>
        </p:nvSpPr>
        <p:spPr>
          <a:xfrm>
            <a:off x="10783205" y="3919861"/>
            <a:ext cx="81788" cy="54514"/>
          </a:xfrm>
          <a:custGeom>
            <a:avLst/>
            <a:gdLst>
              <a:gd name="connsiteX0" fmla="*/ 1478526 w 1536620"/>
              <a:gd name="connsiteY0" fmla="*/ 552258 h 1024206"/>
              <a:gd name="connsiteX1" fmla="*/ 1418610 w 1536620"/>
              <a:gd name="connsiteY1" fmla="*/ 493265 h 1024206"/>
              <a:gd name="connsiteX2" fmla="*/ 1476682 w 1536620"/>
              <a:gd name="connsiteY2" fmla="*/ 434271 h 1024206"/>
              <a:gd name="connsiteX3" fmla="*/ 1477604 w 1536620"/>
              <a:gd name="connsiteY3" fmla="*/ 434271 h 1024206"/>
              <a:gd name="connsiteX4" fmla="*/ 1536598 w 1536620"/>
              <a:gd name="connsiteY4" fmla="*/ 493265 h 1024206"/>
              <a:gd name="connsiteX5" fmla="*/ 1478526 w 1536620"/>
              <a:gd name="connsiteY5" fmla="*/ 552258 h 1024206"/>
              <a:gd name="connsiteX6" fmla="*/ 1478526 w 1536620"/>
              <a:gd name="connsiteY6" fmla="*/ 552258 h 1024206"/>
              <a:gd name="connsiteX7" fmla="*/ 1478526 w 1536620"/>
              <a:gd name="connsiteY7" fmla="*/ 788232 h 1024206"/>
              <a:gd name="connsiteX8" fmla="*/ 1418610 w 1536620"/>
              <a:gd name="connsiteY8" fmla="*/ 729239 h 1024206"/>
              <a:gd name="connsiteX9" fmla="*/ 1476682 w 1536620"/>
              <a:gd name="connsiteY9" fmla="*/ 670245 h 1024206"/>
              <a:gd name="connsiteX10" fmla="*/ 1477604 w 1536620"/>
              <a:gd name="connsiteY10" fmla="*/ 670245 h 1024206"/>
              <a:gd name="connsiteX11" fmla="*/ 1536598 w 1536620"/>
              <a:gd name="connsiteY11" fmla="*/ 729239 h 1024206"/>
              <a:gd name="connsiteX12" fmla="*/ 1519084 w 1536620"/>
              <a:gd name="connsiteY12" fmla="*/ 770718 h 1024206"/>
              <a:gd name="connsiteX13" fmla="*/ 1478526 w 1536620"/>
              <a:gd name="connsiteY13" fmla="*/ 788232 h 1024206"/>
              <a:gd name="connsiteX14" fmla="*/ 1478526 w 1536620"/>
              <a:gd name="connsiteY14" fmla="*/ 788232 h 1024206"/>
              <a:gd name="connsiteX15" fmla="*/ 1474839 w 1536620"/>
              <a:gd name="connsiteY15" fmla="*/ 1024206 h 1024206"/>
              <a:gd name="connsiteX16" fmla="*/ 58994 w 1536620"/>
              <a:gd name="connsiteY16" fmla="*/ 1024206 h 1024206"/>
              <a:gd name="connsiteX17" fmla="*/ 17514 w 1536620"/>
              <a:gd name="connsiteY17" fmla="*/ 1006693 h 1024206"/>
              <a:gd name="connsiteX18" fmla="*/ 0 w 1536620"/>
              <a:gd name="connsiteY18" fmla="*/ 965213 h 1024206"/>
              <a:gd name="connsiteX19" fmla="*/ 0 w 1536620"/>
              <a:gd name="connsiteY19" fmla="*/ 572537 h 1024206"/>
              <a:gd name="connsiteX20" fmla="*/ 333682 w 1536620"/>
              <a:gd name="connsiteY20" fmla="*/ 173409 h 1024206"/>
              <a:gd name="connsiteX21" fmla="*/ 742028 w 1536620"/>
              <a:gd name="connsiteY21" fmla="*/ 5646 h 1024206"/>
              <a:gd name="connsiteX22" fmla="*/ 787195 w 1536620"/>
              <a:gd name="connsiteY22" fmla="*/ 2881 h 1024206"/>
              <a:gd name="connsiteX23" fmla="*/ 820379 w 1536620"/>
              <a:gd name="connsiteY23" fmla="*/ 33299 h 1024206"/>
              <a:gd name="connsiteX24" fmla="*/ 823144 w 1536620"/>
              <a:gd name="connsiteY24" fmla="*/ 78466 h 1024206"/>
              <a:gd name="connsiteX25" fmla="*/ 792726 w 1536620"/>
              <a:gd name="connsiteY25" fmla="*/ 111650 h 1024206"/>
              <a:gd name="connsiteX26" fmla="*/ 375162 w 1536620"/>
              <a:gd name="connsiteY26" fmla="*/ 284022 h 1024206"/>
              <a:gd name="connsiteX27" fmla="*/ 118909 w 1536620"/>
              <a:gd name="connsiteY27" fmla="*/ 572537 h 1024206"/>
              <a:gd name="connsiteX28" fmla="*/ 118909 w 1536620"/>
              <a:gd name="connsiteY28" fmla="*/ 906219 h 1024206"/>
              <a:gd name="connsiteX29" fmla="*/ 1474839 w 1536620"/>
              <a:gd name="connsiteY29" fmla="*/ 906219 h 1024206"/>
              <a:gd name="connsiteX30" fmla="*/ 1525536 w 1536620"/>
              <a:gd name="connsiteY30" fmla="*/ 935716 h 1024206"/>
              <a:gd name="connsiteX31" fmla="*/ 1525536 w 1536620"/>
              <a:gd name="connsiteY31" fmla="*/ 994709 h 1024206"/>
              <a:gd name="connsiteX32" fmla="*/ 1474839 w 1536620"/>
              <a:gd name="connsiteY32" fmla="*/ 1024206 h 1024206"/>
              <a:gd name="connsiteX33" fmla="*/ 1474839 w 1536620"/>
              <a:gd name="connsiteY33" fmla="*/ 1024206 h 102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6620" h="1024206">
                <a:moveTo>
                  <a:pt x="1478526" y="552258"/>
                </a:moveTo>
                <a:cubicBezTo>
                  <a:pt x="1446264" y="552258"/>
                  <a:pt x="1418610" y="525527"/>
                  <a:pt x="1418610" y="493265"/>
                </a:cubicBezTo>
                <a:cubicBezTo>
                  <a:pt x="1418610" y="461003"/>
                  <a:pt x="1444420" y="434271"/>
                  <a:pt x="1476682" y="434271"/>
                </a:cubicBezTo>
                <a:lnTo>
                  <a:pt x="1477604" y="434271"/>
                </a:lnTo>
                <a:cubicBezTo>
                  <a:pt x="1509866" y="434271"/>
                  <a:pt x="1536598" y="461003"/>
                  <a:pt x="1536598" y="493265"/>
                </a:cubicBezTo>
                <a:cubicBezTo>
                  <a:pt x="1537519" y="525527"/>
                  <a:pt x="1510788" y="552258"/>
                  <a:pt x="1478526" y="552258"/>
                </a:cubicBezTo>
                <a:lnTo>
                  <a:pt x="1478526" y="552258"/>
                </a:lnTo>
                <a:close/>
                <a:moveTo>
                  <a:pt x="1478526" y="788232"/>
                </a:moveTo>
                <a:cubicBezTo>
                  <a:pt x="1446264" y="788232"/>
                  <a:pt x="1418610" y="761501"/>
                  <a:pt x="1418610" y="729239"/>
                </a:cubicBezTo>
                <a:cubicBezTo>
                  <a:pt x="1418610" y="696977"/>
                  <a:pt x="1444420" y="670245"/>
                  <a:pt x="1476682" y="670245"/>
                </a:cubicBezTo>
                <a:lnTo>
                  <a:pt x="1477604" y="670245"/>
                </a:lnTo>
                <a:cubicBezTo>
                  <a:pt x="1509866" y="670245"/>
                  <a:pt x="1536598" y="696977"/>
                  <a:pt x="1536598" y="729239"/>
                </a:cubicBezTo>
                <a:cubicBezTo>
                  <a:pt x="1536598" y="744909"/>
                  <a:pt x="1530145" y="759657"/>
                  <a:pt x="1519084" y="770718"/>
                </a:cubicBezTo>
                <a:cubicBezTo>
                  <a:pt x="1508944" y="781780"/>
                  <a:pt x="1494196" y="788232"/>
                  <a:pt x="1478526" y="788232"/>
                </a:cubicBezTo>
                <a:lnTo>
                  <a:pt x="1478526" y="788232"/>
                </a:lnTo>
                <a:close/>
                <a:moveTo>
                  <a:pt x="1474839" y="1024206"/>
                </a:moveTo>
                <a:lnTo>
                  <a:pt x="58994" y="1024206"/>
                </a:lnTo>
                <a:cubicBezTo>
                  <a:pt x="43323" y="1024206"/>
                  <a:pt x="28575" y="1017754"/>
                  <a:pt x="17514" y="1006693"/>
                </a:cubicBezTo>
                <a:cubicBezTo>
                  <a:pt x="6452" y="995632"/>
                  <a:pt x="0" y="980883"/>
                  <a:pt x="0" y="965213"/>
                </a:cubicBezTo>
                <a:lnTo>
                  <a:pt x="0" y="572537"/>
                </a:lnTo>
                <a:cubicBezTo>
                  <a:pt x="0" y="342093"/>
                  <a:pt x="122596" y="251760"/>
                  <a:pt x="333682" y="173409"/>
                </a:cubicBezTo>
                <a:cubicBezTo>
                  <a:pt x="404659" y="146677"/>
                  <a:pt x="591779" y="76623"/>
                  <a:pt x="742028" y="5646"/>
                </a:cubicBezTo>
                <a:cubicBezTo>
                  <a:pt x="755855" y="-807"/>
                  <a:pt x="772447" y="-1728"/>
                  <a:pt x="787195" y="2881"/>
                </a:cubicBezTo>
                <a:cubicBezTo>
                  <a:pt x="801944" y="8411"/>
                  <a:pt x="813927" y="18551"/>
                  <a:pt x="820379" y="33299"/>
                </a:cubicBezTo>
                <a:cubicBezTo>
                  <a:pt x="826831" y="47126"/>
                  <a:pt x="827753" y="63717"/>
                  <a:pt x="823144" y="78466"/>
                </a:cubicBezTo>
                <a:cubicBezTo>
                  <a:pt x="817614" y="93214"/>
                  <a:pt x="807474" y="105197"/>
                  <a:pt x="792726" y="111650"/>
                </a:cubicBezTo>
                <a:cubicBezTo>
                  <a:pt x="654460" y="178018"/>
                  <a:pt x="487619" y="241620"/>
                  <a:pt x="375162" y="284022"/>
                </a:cubicBezTo>
                <a:cubicBezTo>
                  <a:pt x="173294" y="359607"/>
                  <a:pt x="118909" y="421366"/>
                  <a:pt x="118909" y="572537"/>
                </a:cubicBezTo>
                <a:lnTo>
                  <a:pt x="118909" y="906219"/>
                </a:lnTo>
                <a:lnTo>
                  <a:pt x="1474839" y="906219"/>
                </a:lnTo>
                <a:cubicBezTo>
                  <a:pt x="1496040" y="906219"/>
                  <a:pt x="1515397" y="917281"/>
                  <a:pt x="1525536" y="935716"/>
                </a:cubicBezTo>
                <a:cubicBezTo>
                  <a:pt x="1535676" y="954152"/>
                  <a:pt x="1535676" y="976274"/>
                  <a:pt x="1525536" y="994709"/>
                </a:cubicBezTo>
                <a:cubicBezTo>
                  <a:pt x="1515397" y="1013145"/>
                  <a:pt x="1496040" y="1024206"/>
                  <a:pt x="1474839" y="1024206"/>
                </a:cubicBezTo>
                <a:lnTo>
                  <a:pt x="1474839" y="1024206"/>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1" name="任意多边形: 形状 880">
            <a:extLst>
              <a:ext uri="{FF2B5EF4-FFF2-40B4-BE49-F238E27FC236}">
                <a16:creationId xmlns:a16="http://schemas.microsoft.com/office/drawing/2014/main" id="{FF391157-889B-C66F-5FA8-A900944995E1}"/>
              </a:ext>
            </a:extLst>
          </p:cNvPr>
          <p:cNvSpPr/>
          <p:nvPr/>
        </p:nvSpPr>
        <p:spPr>
          <a:xfrm>
            <a:off x="10814231" y="3797653"/>
            <a:ext cx="125973" cy="176722"/>
          </a:xfrm>
          <a:custGeom>
            <a:avLst/>
            <a:gdLst>
              <a:gd name="connsiteX0" fmla="*/ 2307768 w 2366761"/>
              <a:gd name="connsiteY0" fmla="*/ 3320231 h 3320230"/>
              <a:gd name="connsiteX1" fmla="*/ 891923 w 2366761"/>
              <a:gd name="connsiteY1" fmla="*/ 3320231 h 3320230"/>
              <a:gd name="connsiteX2" fmla="*/ 832929 w 2366761"/>
              <a:gd name="connsiteY2" fmla="*/ 3261237 h 3320230"/>
              <a:gd name="connsiteX3" fmla="*/ 891923 w 2366761"/>
              <a:gd name="connsiteY3" fmla="*/ 3202244 h 3320230"/>
              <a:gd name="connsiteX4" fmla="*/ 2248774 w 2366761"/>
              <a:gd name="connsiteY4" fmla="*/ 3202244 h 3320230"/>
              <a:gd name="connsiteX5" fmla="*/ 2248774 w 2366761"/>
              <a:gd name="connsiteY5" fmla="*/ 2868561 h 3320230"/>
              <a:gd name="connsiteX6" fmla="*/ 1992521 w 2366761"/>
              <a:gd name="connsiteY6" fmla="*/ 2580046 h 3320230"/>
              <a:gd name="connsiteX7" fmla="*/ 1574957 w 2366761"/>
              <a:gd name="connsiteY7" fmla="*/ 2407674 h 3320230"/>
              <a:gd name="connsiteX8" fmla="*/ 1544539 w 2366761"/>
              <a:gd name="connsiteY8" fmla="*/ 2374491 h 3320230"/>
              <a:gd name="connsiteX9" fmla="*/ 1547304 w 2366761"/>
              <a:gd name="connsiteY9" fmla="*/ 2329323 h 3320230"/>
              <a:gd name="connsiteX10" fmla="*/ 1625655 w 2366761"/>
              <a:gd name="connsiteY10" fmla="*/ 2301670 h 3320230"/>
              <a:gd name="connsiteX11" fmla="*/ 2034001 w 2366761"/>
              <a:gd name="connsiteY11" fmla="*/ 2470355 h 3320230"/>
              <a:gd name="connsiteX12" fmla="*/ 2366761 w 2366761"/>
              <a:gd name="connsiteY12" fmla="*/ 2869483 h 3320230"/>
              <a:gd name="connsiteX13" fmla="*/ 2366761 w 2366761"/>
              <a:gd name="connsiteY13" fmla="*/ 3262159 h 3320230"/>
              <a:gd name="connsiteX14" fmla="*/ 2349248 w 2366761"/>
              <a:gd name="connsiteY14" fmla="*/ 3303639 h 3320230"/>
              <a:gd name="connsiteX15" fmla="*/ 2307768 w 2366761"/>
              <a:gd name="connsiteY15" fmla="*/ 3320231 h 3320230"/>
              <a:gd name="connsiteX16" fmla="*/ 2307768 w 2366761"/>
              <a:gd name="connsiteY16" fmla="*/ 3320231 h 3320230"/>
              <a:gd name="connsiteX17" fmla="*/ 895610 w 2366761"/>
              <a:gd name="connsiteY17" fmla="*/ 2392926 h 3320230"/>
              <a:gd name="connsiteX18" fmla="*/ 10707 w 2366761"/>
              <a:gd name="connsiteY18" fmla="*/ 1258222 h 3320230"/>
              <a:gd name="connsiteX19" fmla="*/ 69700 w 2366761"/>
              <a:gd name="connsiteY19" fmla="*/ 1199228 h 3320230"/>
              <a:gd name="connsiteX20" fmla="*/ 111180 w 2366761"/>
              <a:gd name="connsiteY20" fmla="*/ 1216742 h 3320230"/>
              <a:gd name="connsiteX21" fmla="*/ 128694 w 2366761"/>
              <a:gd name="connsiteY21" fmla="*/ 1258222 h 3320230"/>
              <a:gd name="connsiteX22" fmla="*/ 895610 w 2366761"/>
              <a:gd name="connsiteY22" fmla="*/ 2274939 h 3320230"/>
              <a:gd name="connsiteX23" fmla="*/ 1662526 w 2366761"/>
              <a:gd name="connsiteY23" fmla="*/ 1258222 h 3320230"/>
              <a:gd name="connsiteX24" fmla="*/ 1721520 w 2366761"/>
              <a:gd name="connsiteY24" fmla="*/ 1199228 h 3320230"/>
              <a:gd name="connsiteX25" fmla="*/ 1780513 w 2366761"/>
              <a:gd name="connsiteY25" fmla="*/ 1258222 h 3320230"/>
              <a:gd name="connsiteX26" fmla="*/ 895610 w 2366761"/>
              <a:gd name="connsiteY26" fmla="*/ 2392926 h 3320230"/>
              <a:gd name="connsiteX27" fmla="*/ 895610 w 2366761"/>
              <a:gd name="connsiteY27" fmla="*/ 2392926 h 3320230"/>
              <a:gd name="connsiteX28" fmla="*/ 66013 w 2366761"/>
              <a:gd name="connsiteY28" fmla="*/ 1196463 h 3320230"/>
              <a:gd name="connsiteX29" fmla="*/ 51265 w 2366761"/>
              <a:gd name="connsiteY29" fmla="*/ 1194619 h 3320230"/>
              <a:gd name="connsiteX30" fmla="*/ 7020 w 2366761"/>
              <a:gd name="connsiteY30" fmla="*/ 1143000 h 3320230"/>
              <a:gd name="connsiteX31" fmla="*/ 225480 w 2366761"/>
              <a:gd name="connsiteY31" fmla="*/ 344744 h 3320230"/>
              <a:gd name="connsiteX32" fmla="*/ 1214544 w 2366761"/>
              <a:gd name="connsiteY32" fmla="*/ 0 h 3320230"/>
              <a:gd name="connsiteX33" fmla="*/ 1491076 w 2366761"/>
              <a:gd name="connsiteY33" fmla="*/ 17514 h 3320230"/>
              <a:gd name="connsiteX34" fmla="*/ 1540852 w 2366761"/>
              <a:gd name="connsiteY34" fmla="*/ 69133 h 3320230"/>
              <a:gd name="connsiteX35" fmla="*/ 1504903 w 2366761"/>
              <a:gd name="connsiteY35" fmla="*/ 130892 h 3320230"/>
              <a:gd name="connsiteX36" fmla="*/ 1403507 w 2366761"/>
              <a:gd name="connsiteY36" fmla="*/ 373319 h 3320230"/>
              <a:gd name="connsiteX37" fmla="*/ 1677274 w 2366761"/>
              <a:gd name="connsiteY37" fmla="*/ 502367 h 3320230"/>
              <a:gd name="connsiteX38" fmla="*/ 1776826 w 2366761"/>
              <a:gd name="connsiteY38" fmla="*/ 1146687 h 3320230"/>
              <a:gd name="connsiteX39" fmla="*/ 1730737 w 2366761"/>
              <a:gd name="connsiteY39" fmla="*/ 1195541 h 3320230"/>
              <a:gd name="connsiteX40" fmla="*/ 1668978 w 2366761"/>
              <a:gd name="connsiteY40" fmla="*/ 1170653 h 3320230"/>
              <a:gd name="connsiteX41" fmla="*/ 1458814 w 2366761"/>
              <a:gd name="connsiteY41" fmla="*/ 856328 h 3320230"/>
              <a:gd name="connsiteX42" fmla="*/ 895610 w 2366761"/>
              <a:gd name="connsiteY42" fmla="*/ 961410 h 3320230"/>
              <a:gd name="connsiteX43" fmla="*/ 325032 w 2366761"/>
              <a:gd name="connsiteY43" fmla="*/ 856328 h 3320230"/>
              <a:gd name="connsiteX44" fmla="*/ 114867 w 2366761"/>
              <a:gd name="connsiteY44" fmla="*/ 1171575 h 3320230"/>
              <a:gd name="connsiteX45" fmla="*/ 66013 w 2366761"/>
              <a:gd name="connsiteY45" fmla="*/ 1196463 h 3320230"/>
              <a:gd name="connsiteX46" fmla="*/ 66013 w 2366761"/>
              <a:gd name="connsiteY46" fmla="*/ 1196463 h 3320230"/>
              <a:gd name="connsiteX47" fmla="*/ 1481858 w 2366761"/>
              <a:gd name="connsiteY47" fmla="*/ 724515 h 3320230"/>
              <a:gd name="connsiteX48" fmla="*/ 1530712 w 2366761"/>
              <a:gd name="connsiteY48" fmla="*/ 751246 h 3320230"/>
              <a:gd name="connsiteX49" fmla="*/ 1676353 w 2366761"/>
              <a:gd name="connsiteY49" fmla="*/ 969706 h 3320230"/>
              <a:gd name="connsiteX50" fmla="*/ 1586940 w 2366761"/>
              <a:gd name="connsiteY50" fmla="*/ 579796 h 3320230"/>
              <a:gd name="connsiteX51" fmla="*/ 1388759 w 2366761"/>
              <a:gd name="connsiteY51" fmla="*/ 491306 h 3320230"/>
              <a:gd name="connsiteX52" fmla="*/ 1368480 w 2366761"/>
              <a:gd name="connsiteY52" fmla="*/ 492227 h 3320230"/>
              <a:gd name="connsiteX53" fmla="*/ 1305799 w 2366761"/>
              <a:gd name="connsiteY53" fmla="*/ 456278 h 3320230"/>
              <a:gd name="connsiteX54" fmla="*/ 1328844 w 2366761"/>
              <a:gd name="connsiteY54" fmla="*/ 121674 h 3320230"/>
              <a:gd name="connsiteX55" fmla="*/ 1214544 w 2366761"/>
              <a:gd name="connsiteY55" fmla="*/ 118909 h 3320230"/>
              <a:gd name="connsiteX56" fmla="*/ 313049 w 2366761"/>
              <a:gd name="connsiteY56" fmla="*/ 425860 h 3320230"/>
              <a:gd name="connsiteX57" fmla="*/ 119476 w 2366761"/>
              <a:gd name="connsiteY57" fmla="*/ 953114 h 3320230"/>
              <a:gd name="connsiteX58" fmla="*/ 253133 w 2366761"/>
              <a:gd name="connsiteY58" fmla="*/ 752168 h 3320230"/>
              <a:gd name="connsiteX59" fmla="*/ 325032 w 2366761"/>
              <a:gd name="connsiteY59" fmla="*/ 730045 h 3320230"/>
              <a:gd name="connsiteX60" fmla="*/ 895610 w 2366761"/>
              <a:gd name="connsiteY60" fmla="*/ 843423 h 3320230"/>
              <a:gd name="connsiteX61" fmla="*/ 1458814 w 2366761"/>
              <a:gd name="connsiteY61" fmla="*/ 730045 h 3320230"/>
              <a:gd name="connsiteX62" fmla="*/ 1481858 w 2366761"/>
              <a:gd name="connsiteY62" fmla="*/ 724515 h 3320230"/>
              <a:gd name="connsiteX63" fmla="*/ 1481858 w 2366761"/>
              <a:gd name="connsiteY63" fmla="*/ 724515 h 33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366761" h="3320230">
                <a:moveTo>
                  <a:pt x="2307768" y="3320231"/>
                </a:moveTo>
                <a:lnTo>
                  <a:pt x="891923" y="3320231"/>
                </a:lnTo>
                <a:cubicBezTo>
                  <a:pt x="859661" y="3320231"/>
                  <a:pt x="832929" y="3293499"/>
                  <a:pt x="832929" y="3261237"/>
                </a:cubicBezTo>
                <a:cubicBezTo>
                  <a:pt x="832929" y="3228975"/>
                  <a:pt x="859661" y="3202244"/>
                  <a:pt x="891923" y="3202244"/>
                </a:cubicBezTo>
                <a:lnTo>
                  <a:pt x="2248774" y="3202244"/>
                </a:lnTo>
                <a:lnTo>
                  <a:pt x="2248774" y="2868561"/>
                </a:lnTo>
                <a:cubicBezTo>
                  <a:pt x="2248774" y="2716469"/>
                  <a:pt x="2193468" y="2654710"/>
                  <a:pt x="1992521" y="2580046"/>
                </a:cubicBezTo>
                <a:cubicBezTo>
                  <a:pt x="1879143" y="2537645"/>
                  <a:pt x="1713224" y="2474042"/>
                  <a:pt x="1574957" y="2407674"/>
                </a:cubicBezTo>
                <a:cubicBezTo>
                  <a:pt x="1561131" y="2401222"/>
                  <a:pt x="1550069" y="2389239"/>
                  <a:pt x="1544539" y="2374491"/>
                </a:cubicBezTo>
                <a:cubicBezTo>
                  <a:pt x="1539008" y="2359742"/>
                  <a:pt x="1539930" y="2343150"/>
                  <a:pt x="1547304" y="2329323"/>
                </a:cubicBezTo>
                <a:cubicBezTo>
                  <a:pt x="1561131" y="2299826"/>
                  <a:pt x="1597080" y="2286922"/>
                  <a:pt x="1625655" y="2301670"/>
                </a:cubicBezTo>
                <a:cubicBezTo>
                  <a:pt x="1760234" y="2366194"/>
                  <a:pt x="1923388" y="2428875"/>
                  <a:pt x="2034001" y="2470355"/>
                </a:cubicBezTo>
                <a:cubicBezTo>
                  <a:pt x="2245087" y="2549628"/>
                  <a:pt x="2366761" y="2639961"/>
                  <a:pt x="2366761" y="2869483"/>
                </a:cubicBezTo>
                <a:lnTo>
                  <a:pt x="2366761" y="3262159"/>
                </a:lnTo>
                <a:cubicBezTo>
                  <a:pt x="2366761" y="3277829"/>
                  <a:pt x="2360309" y="3292577"/>
                  <a:pt x="2349248" y="3303639"/>
                </a:cubicBezTo>
                <a:cubicBezTo>
                  <a:pt x="2338186" y="3313778"/>
                  <a:pt x="2323438" y="3320231"/>
                  <a:pt x="2307768" y="3320231"/>
                </a:cubicBezTo>
                <a:lnTo>
                  <a:pt x="2307768" y="3320231"/>
                </a:lnTo>
                <a:close/>
                <a:moveTo>
                  <a:pt x="895610" y="2392926"/>
                </a:moveTo>
                <a:cubicBezTo>
                  <a:pt x="561928" y="2392926"/>
                  <a:pt x="10707" y="1861984"/>
                  <a:pt x="10707" y="1258222"/>
                </a:cubicBezTo>
                <a:cubicBezTo>
                  <a:pt x="10707" y="1225959"/>
                  <a:pt x="37438" y="1199228"/>
                  <a:pt x="69700" y="1199228"/>
                </a:cubicBezTo>
                <a:cubicBezTo>
                  <a:pt x="85370" y="1199228"/>
                  <a:pt x="100119" y="1205681"/>
                  <a:pt x="111180" y="1216742"/>
                </a:cubicBezTo>
                <a:cubicBezTo>
                  <a:pt x="122241" y="1227803"/>
                  <a:pt x="128694" y="1242552"/>
                  <a:pt x="128694" y="1258222"/>
                </a:cubicBezTo>
                <a:cubicBezTo>
                  <a:pt x="128694" y="1782711"/>
                  <a:pt x="607095" y="2274939"/>
                  <a:pt x="895610" y="2274939"/>
                </a:cubicBezTo>
                <a:cubicBezTo>
                  <a:pt x="1184125" y="2274939"/>
                  <a:pt x="1662526" y="1782711"/>
                  <a:pt x="1662526" y="1258222"/>
                </a:cubicBezTo>
                <a:cubicBezTo>
                  <a:pt x="1662526" y="1225959"/>
                  <a:pt x="1689257" y="1199228"/>
                  <a:pt x="1721520" y="1199228"/>
                </a:cubicBezTo>
                <a:cubicBezTo>
                  <a:pt x="1753782" y="1199228"/>
                  <a:pt x="1780513" y="1225959"/>
                  <a:pt x="1780513" y="1258222"/>
                </a:cubicBezTo>
                <a:cubicBezTo>
                  <a:pt x="1780513" y="1861984"/>
                  <a:pt x="1228370" y="2392926"/>
                  <a:pt x="895610" y="2392926"/>
                </a:cubicBezTo>
                <a:lnTo>
                  <a:pt x="895610" y="2392926"/>
                </a:lnTo>
                <a:close/>
                <a:moveTo>
                  <a:pt x="66013" y="1196463"/>
                </a:moveTo>
                <a:cubicBezTo>
                  <a:pt x="61404" y="1196463"/>
                  <a:pt x="56795" y="1195541"/>
                  <a:pt x="51265" y="1194619"/>
                </a:cubicBezTo>
                <a:cubicBezTo>
                  <a:pt x="27299" y="1188167"/>
                  <a:pt x="8863" y="1167888"/>
                  <a:pt x="7020" y="1143000"/>
                </a:cubicBezTo>
                <a:cubicBezTo>
                  <a:pt x="-24321" y="807474"/>
                  <a:pt x="49421" y="539238"/>
                  <a:pt x="225480" y="344744"/>
                </a:cubicBezTo>
                <a:cubicBezTo>
                  <a:pt x="485420" y="58993"/>
                  <a:pt x="906671" y="0"/>
                  <a:pt x="1214544" y="0"/>
                </a:cubicBezTo>
                <a:cubicBezTo>
                  <a:pt x="1374932" y="0"/>
                  <a:pt x="1486467" y="16592"/>
                  <a:pt x="1491076" y="17514"/>
                </a:cubicBezTo>
                <a:cubicBezTo>
                  <a:pt x="1516886" y="21201"/>
                  <a:pt x="1537165" y="42402"/>
                  <a:pt x="1540852" y="69133"/>
                </a:cubicBezTo>
                <a:cubicBezTo>
                  <a:pt x="1543617" y="95864"/>
                  <a:pt x="1528869" y="120752"/>
                  <a:pt x="1504903" y="130892"/>
                </a:cubicBezTo>
                <a:cubicBezTo>
                  <a:pt x="1375854" y="184355"/>
                  <a:pt x="1387837" y="308794"/>
                  <a:pt x="1403507" y="373319"/>
                </a:cubicBezTo>
                <a:cubicBezTo>
                  <a:pt x="1463423" y="375162"/>
                  <a:pt x="1585097" y="395441"/>
                  <a:pt x="1677274" y="502367"/>
                </a:cubicBezTo>
                <a:cubicBezTo>
                  <a:pt x="1789731" y="633259"/>
                  <a:pt x="1822915" y="849876"/>
                  <a:pt x="1776826" y="1146687"/>
                </a:cubicBezTo>
                <a:cubicBezTo>
                  <a:pt x="1773139" y="1170653"/>
                  <a:pt x="1754703" y="1190011"/>
                  <a:pt x="1730737" y="1195541"/>
                </a:cubicBezTo>
                <a:cubicBezTo>
                  <a:pt x="1706771" y="1201072"/>
                  <a:pt x="1682805" y="1190932"/>
                  <a:pt x="1668978" y="1170653"/>
                </a:cubicBezTo>
                <a:lnTo>
                  <a:pt x="1458814" y="856328"/>
                </a:lnTo>
                <a:cubicBezTo>
                  <a:pt x="1364793" y="890434"/>
                  <a:pt x="1139880" y="961410"/>
                  <a:pt x="895610" y="961410"/>
                </a:cubicBezTo>
                <a:cubicBezTo>
                  <a:pt x="650418" y="961410"/>
                  <a:pt x="419974" y="889512"/>
                  <a:pt x="325032" y="856328"/>
                </a:cubicBezTo>
                <a:lnTo>
                  <a:pt x="114867" y="1171575"/>
                </a:lnTo>
                <a:cubicBezTo>
                  <a:pt x="103806" y="1187245"/>
                  <a:pt x="85370" y="1196463"/>
                  <a:pt x="66013" y="1196463"/>
                </a:cubicBezTo>
                <a:lnTo>
                  <a:pt x="66013" y="1196463"/>
                </a:lnTo>
                <a:close/>
                <a:moveTo>
                  <a:pt x="1481858" y="724515"/>
                </a:moveTo>
                <a:cubicBezTo>
                  <a:pt x="1501216" y="724515"/>
                  <a:pt x="1519651" y="733732"/>
                  <a:pt x="1530712" y="751246"/>
                </a:cubicBezTo>
                <a:lnTo>
                  <a:pt x="1676353" y="969706"/>
                </a:lnTo>
                <a:cubicBezTo>
                  <a:pt x="1685570" y="792726"/>
                  <a:pt x="1655152" y="659990"/>
                  <a:pt x="1586940" y="579796"/>
                </a:cubicBezTo>
                <a:cubicBezTo>
                  <a:pt x="1521495" y="502367"/>
                  <a:pt x="1434848" y="491306"/>
                  <a:pt x="1388759" y="491306"/>
                </a:cubicBezTo>
                <a:cubicBezTo>
                  <a:pt x="1377698" y="491306"/>
                  <a:pt x="1369402" y="492227"/>
                  <a:pt x="1368480" y="492227"/>
                </a:cubicBezTo>
                <a:cubicBezTo>
                  <a:pt x="1341749" y="494993"/>
                  <a:pt x="1315939" y="480244"/>
                  <a:pt x="1305799" y="456278"/>
                </a:cubicBezTo>
                <a:cubicBezTo>
                  <a:pt x="1273537" y="376084"/>
                  <a:pt x="1251415" y="230444"/>
                  <a:pt x="1328844" y="121674"/>
                </a:cubicBezTo>
                <a:cubicBezTo>
                  <a:pt x="1294738" y="119831"/>
                  <a:pt x="1256945" y="118909"/>
                  <a:pt x="1214544" y="118909"/>
                </a:cubicBezTo>
                <a:cubicBezTo>
                  <a:pt x="930637" y="118909"/>
                  <a:pt x="543492" y="172372"/>
                  <a:pt x="313049" y="425860"/>
                </a:cubicBezTo>
                <a:cubicBezTo>
                  <a:pt x="192296" y="558595"/>
                  <a:pt x="126850" y="735576"/>
                  <a:pt x="119476" y="953114"/>
                </a:cubicBezTo>
                <a:lnTo>
                  <a:pt x="253133" y="752168"/>
                </a:lnTo>
                <a:cubicBezTo>
                  <a:pt x="268803" y="729123"/>
                  <a:pt x="298300" y="719906"/>
                  <a:pt x="325032" y="730045"/>
                </a:cubicBezTo>
                <a:cubicBezTo>
                  <a:pt x="327797" y="730967"/>
                  <a:pt x="605251" y="843423"/>
                  <a:pt x="895610" y="843423"/>
                </a:cubicBezTo>
                <a:cubicBezTo>
                  <a:pt x="1185969" y="843423"/>
                  <a:pt x="1456049" y="730967"/>
                  <a:pt x="1458814" y="730045"/>
                </a:cubicBezTo>
                <a:cubicBezTo>
                  <a:pt x="1466188" y="726358"/>
                  <a:pt x="1473562" y="724515"/>
                  <a:pt x="1481858" y="724515"/>
                </a:cubicBezTo>
                <a:lnTo>
                  <a:pt x="1481858" y="724515"/>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2" name="任意多边形: 形状 881">
            <a:extLst>
              <a:ext uri="{FF2B5EF4-FFF2-40B4-BE49-F238E27FC236}">
                <a16:creationId xmlns:a16="http://schemas.microsoft.com/office/drawing/2014/main" id="{758D51E4-00E5-1ADC-B15D-FEFBDFB174C2}"/>
              </a:ext>
            </a:extLst>
          </p:cNvPr>
          <p:cNvSpPr/>
          <p:nvPr/>
        </p:nvSpPr>
        <p:spPr>
          <a:xfrm>
            <a:off x="10814801" y="3855056"/>
            <a:ext cx="94199" cy="81640"/>
          </a:xfrm>
          <a:custGeom>
            <a:avLst/>
            <a:gdLst>
              <a:gd name="connsiteX0" fmla="*/ 1710813 w 1769806"/>
              <a:gd name="connsiteY0" fmla="*/ 237818 h 1533832"/>
              <a:gd name="connsiteX1" fmla="*/ 1651819 w 1769806"/>
              <a:gd name="connsiteY1" fmla="*/ 178824 h 1533832"/>
              <a:gd name="connsiteX2" fmla="*/ 1651819 w 1769806"/>
              <a:gd name="connsiteY2" fmla="*/ 58993 h 1533832"/>
              <a:gd name="connsiteX3" fmla="*/ 1710813 w 1769806"/>
              <a:gd name="connsiteY3" fmla="*/ 0 h 1533832"/>
              <a:gd name="connsiteX4" fmla="*/ 1769806 w 1769806"/>
              <a:gd name="connsiteY4" fmla="*/ 58993 h 1533832"/>
              <a:gd name="connsiteX5" fmla="*/ 1769806 w 1769806"/>
              <a:gd name="connsiteY5" fmla="*/ 178824 h 1533832"/>
              <a:gd name="connsiteX6" fmla="*/ 1752293 w 1769806"/>
              <a:gd name="connsiteY6" fmla="*/ 220304 h 1533832"/>
              <a:gd name="connsiteX7" fmla="*/ 1710813 w 1769806"/>
              <a:gd name="connsiteY7" fmla="*/ 237818 h 1533832"/>
              <a:gd name="connsiteX8" fmla="*/ 1710813 w 1769806"/>
              <a:gd name="connsiteY8" fmla="*/ 237818 h 1533832"/>
              <a:gd name="connsiteX9" fmla="*/ 58994 w 1769806"/>
              <a:gd name="connsiteY9" fmla="*/ 237818 h 1533832"/>
              <a:gd name="connsiteX10" fmla="*/ 0 w 1769806"/>
              <a:gd name="connsiteY10" fmla="*/ 178824 h 1533832"/>
              <a:gd name="connsiteX11" fmla="*/ 0 w 1769806"/>
              <a:gd name="connsiteY11" fmla="*/ 58993 h 1533832"/>
              <a:gd name="connsiteX12" fmla="*/ 17514 w 1769806"/>
              <a:gd name="connsiteY12" fmla="*/ 17514 h 1533832"/>
              <a:gd name="connsiteX13" fmla="*/ 58994 w 1769806"/>
              <a:gd name="connsiteY13" fmla="*/ 0 h 1533832"/>
              <a:gd name="connsiteX14" fmla="*/ 100473 w 1769806"/>
              <a:gd name="connsiteY14" fmla="*/ 17514 h 1533832"/>
              <a:gd name="connsiteX15" fmla="*/ 117987 w 1769806"/>
              <a:gd name="connsiteY15" fmla="*/ 58993 h 1533832"/>
              <a:gd name="connsiteX16" fmla="*/ 117987 w 1769806"/>
              <a:gd name="connsiteY16" fmla="*/ 178824 h 1533832"/>
              <a:gd name="connsiteX17" fmla="*/ 100473 w 1769806"/>
              <a:gd name="connsiteY17" fmla="*/ 220304 h 1533832"/>
              <a:gd name="connsiteX18" fmla="*/ 58994 w 1769806"/>
              <a:gd name="connsiteY18" fmla="*/ 237818 h 1533832"/>
              <a:gd name="connsiteX19" fmla="*/ 58994 w 1769806"/>
              <a:gd name="connsiteY19" fmla="*/ 237818 h 1533832"/>
              <a:gd name="connsiteX20" fmla="*/ 647086 w 1769806"/>
              <a:gd name="connsiteY20" fmla="*/ 1533832 h 1533832"/>
              <a:gd name="connsiteX21" fmla="*/ 605606 w 1769806"/>
              <a:gd name="connsiteY21" fmla="*/ 1516318 h 1533832"/>
              <a:gd name="connsiteX22" fmla="*/ 251644 w 1769806"/>
              <a:gd name="connsiteY22" fmla="*/ 1162357 h 1533832"/>
              <a:gd name="connsiteX23" fmla="*/ 252566 w 1769806"/>
              <a:gd name="connsiteY23" fmla="*/ 1079398 h 1533832"/>
              <a:gd name="connsiteX24" fmla="*/ 334604 w 1769806"/>
              <a:gd name="connsiteY24" fmla="*/ 1078476 h 1533832"/>
              <a:gd name="connsiteX25" fmla="*/ 658147 w 1769806"/>
              <a:gd name="connsiteY25" fmla="*/ 1402019 h 1533832"/>
              <a:gd name="connsiteX26" fmla="*/ 858172 w 1769806"/>
              <a:gd name="connsiteY26" fmla="*/ 1303389 h 1533832"/>
              <a:gd name="connsiteX27" fmla="*/ 918087 w 1769806"/>
              <a:gd name="connsiteY27" fmla="*/ 1306154 h 1533832"/>
              <a:gd name="connsiteX28" fmla="*/ 944818 w 1769806"/>
              <a:gd name="connsiteY28" fmla="*/ 1359617 h 1533832"/>
              <a:gd name="connsiteX29" fmla="*/ 910713 w 1769806"/>
              <a:gd name="connsiteY29" fmla="*/ 1408471 h 1533832"/>
              <a:gd name="connsiteX30" fmla="*/ 672895 w 1769806"/>
              <a:gd name="connsiteY30" fmla="*/ 1526458 h 1533832"/>
              <a:gd name="connsiteX31" fmla="*/ 647086 w 1769806"/>
              <a:gd name="connsiteY31" fmla="*/ 1533832 h 1533832"/>
              <a:gd name="connsiteX32" fmla="*/ 647086 w 1769806"/>
              <a:gd name="connsiteY32" fmla="*/ 1533832 h 153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69806" h="1533832">
                <a:moveTo>
                  <a:pt x="1710813" y="237818"/>
                </a:moveTo>
                <a:cubicBezTo>
                  <a:pt x="1678551" y="237818"/>
                  <a:pt x="1651819" y="211086"/>
                  <a:pt x="1651819" y="178824"/>
                </a:cubicBezTo>
                <a:lnTo>
                  <a:pt x="1651819" y="58993"/>
                </a:lnTo>
                <a:cubicBezTo>
                  <a:pt x="1651819" y="26731"/>
                  <a:pt x="1678551" y="0"/>
                  <a:pt x="1710813" y="0"/>
                </a:cubicBezTo>
                <a:cubicBezTo>
                  <a:pt x="1743075" y="0"/>
                  <a:pt x="1769806" y="26731"/>
                  <a:pt x="1769806" y="58993"/>
                </a:cubicBezTo>
                <a:lnTo>
                  <a:pt x="1769806" y="178824"/>
                </a:lnTo>
                <a:cubicBezTo>
                  <a:pt x="1769806" y="194494"/>
                  <a:pt x="1763354" y="209243"/>
                  <a:pt x="1752293" y="220304"/>
                </a:cubicBezTo>
                <a:cubicBezTo>
                  <a:pt x="1741231" y="231365"/>
                  <a:pt x="1726483" y="237818"/>
                  <a:pt x="1710813" y="237818"/>
                </a:cubicBezTo>
                <a:lnTo>
                  <a:pt x="1710813" y="237818"/>
                </a:lnTo>
                <a:close/>
                <a:moveTo>
                  <a:pt x="58994" y="237818"/>
                </a:moveTo>
                <a:cubicBezTo>
                  <a:pt x="26731" y="237818"/>
                  <a:pt x="0" y="211086"/>
                  <a:pt x="0" y="178824"/>
                </a:cubicBezTo>
                <a:lnTo>
                  <a:pt x="0" y="58993"/>
                </a:lnTo>
                <a:cubicBezTo>
                  <a:pt x="0" y="43323"/>
                  <a:pt x="6452" y="28575"/>
                  <a:pt x="17514" y="17514"/>
                </a:cubicBezTo>
                <a:cubicBezTo>
                  <a:pt x="28575" y="6452"/>
                  <a:pt x="43323" y="0"/>
                  <a:pt x="58994" y="0"/>
                </a:cubicBezTo>
                <a:cubicBezTo>
                  <a:pt x="74664" y="0"/>
                  <a:pt x="89412" y="6452"/>
                  <a:pt x="100473" y="17514"/>
                </a:cubicBezTo>
                <a:cubicBezTo>
                  <a:pt x="111535" y="28575"/>
                  <a:pt x="117987" y="43323"/>
                  <a:pt x="117987" y="58993"/>
                </a:cubicBezTo>
                <a:lnTo>
                  <a:pt x="117987" y="178824"/>
                </a:lnTo>
                <a:cubicBezTo>
                  <a:pt x="117987" y="194494"/>
                  <a:pt x="111535" y="209243"/>
                  <a:pt x="100473" y="220304"/>
                </a:cubicBezTo>
                <a:cubicBezTo>
                  <a:pt x="89412" y="231365"/>
                  <a:pt x="74664" y="237818"/>
                  <a:pt x="58994" y="237818"/>
                </a:cubicBezTo>
                <a:lnTo>
                  <a:pt x="58994" y="237818"/>
                </a:lnTo>
                <a:close/>
                <a:moveTo>
                  <a:pt x="647086" y="1533832"/>
                </a:moveTo>
                <a:cubicBezTo>
                  <a:pt x="631415" y="1533832"/>
                  <a:pt x="616667" y="1527380"/>
                  <a:pt x="605606" y="1516318"/>
                </a:cubicBezTo>
                <a:lnTo>
                  <a:pt x="251644" y="1162357"/>
                </a:lnTo>
                <a:cubicBezTo>
                  <a:pt x="229522" y="1139313"/>
                  <a:pt x="229522" y="1102442"/>
                  <a:pt x="252566" y="1079398"/>
                </a:cubicBezTo>
                <a:cubicBezTo>
                  <a:pt x="275610" y="1056353"/>
                  <a:pt x="311560" y="1056353"/>
                  <a:pt x="334604" y="1078476"/>
                </a:cubicBezTo>
                <a:lnTo>
                  <a:pt x="658147" y="1402019"/>
                </a:lnTo>
                <a:lnTo>
                  <a:pt x="858172" y="1303389"/>
                </a:lnTo>
                <a:cubicBezTo>
                  <a:pt x="877529" y="1293249"/>
                  <a:pt x="899652" y="1294171"/>
                  <a:pt x="918087" y="1306154"/>
                </a:cubicBezTo>
                <a:cubicBezTo>
                  <a:pt x="935601" y="1318137"/>
                  <a:pt x="945740" y="1338416"/>
                  <a:pt x="944818" y="1359617"/>
                </a:cubicBezTo>
                <a:cubicBezTo>
                  <a:pt x="942975" y="1380818"/>
                  <a:pt x="930070" y="1400175"/>
                  <a:pt x="910713" y="1408471"/>
                </a:cubicBezTo>
                <a:lnTo>
                  <a:pt x="672895" y="1526458"/>
                </a:lnTo>
                <a:cubicBezTo>
                  <a:pt x="664599" y="1531989"/>
                  <a:pt x="656303" y="1533832"/>
                  <a:pt x="647086" y="1533832"/>
                </a:cubicBezTo>
                <a:lnTo>
                  <a:pt x="647086" y="1533832"/>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3" name="任意多边形: 形状 882">
            <a:extLst>
              <a:ext uri="{FF2B5EF4-FFF2-40B4-BE49-F238E27FC236}">
                <a16:creationId xmlns:a16="http://schemas.microsoft.com/office/drawing/2014/main" id="{82C81FA0-E302-0FF1-3CC8-4974ACEA48F3}"/>
              </a:ext>
            </a:extLst>
          </p:cNvPr>
          <p:cNvSpPr/>
          <p:nvPr/>
        </p:nvSpPr>
        <p:spPr>
          <a:xfrm>
            <a:off x="10858659" y="3911630"/>
            <a:ext cx="251104" cy="62745"/>
          </a:xfrm>
          <a:custGeom>
            <a:avLst/>
            <a:gdLst>
              <a:gd name="connsiteX0" fmla="*/ 295044 w 4717716"/>
              <a:gd name="connsiteY0" fmla="*/ 470913 h 1178835"/>
              <a:gd name="connsiteX1" fmla="*/ 269235 w 4717716"/>
              <a:gd name="connsiteY1" fmla="*/ 464461 h 1178835"/>
              <a:gd name="connsiteX2" fmla="*/ 31417 w 4717716"/>
              <a:gd name="connsiteY2" fmla="*/ 346474 h 1178835"/>
              <a:gd name="connsiteX3" fmla="*/ 6529 w 4717716"/>
              <a:gd name="connsiteY3" fmla="*/ 268123 h 1178835"/>
              <a:gd name="connsiteX4" fmla="*/ 83958 w 4717716"/>
              <a:gd name="connsiteY4" fmla="*/ 241391 h 1178835"/>
              <a:gd name="connsiteX5" fmla="*/ 283983 w 4717716"/>
              <a:gd name="connsiteY5" fmla="*/ 340021 h 1178835"/>
              <a:gd name="connsiteX6" fmla="*/ 607526 w 4717716"/>
              <a:gd name="connsiteY6" fmla="*/ 16479 h 1178835"/>
              <a:gd name="connsiteX7" fmla="*/ 690485 w 4717716"/>
              <a:gd name="connsiteY7" fmla="*/ 17400 h 1178835"/>
              <a:gd name="connsiteX8" fmla="*/ 691407 w 4717716"/>
              <a:gd name="connsiteY8" fmla="*/ 100360 h 1178835"/>
              <a:gd name="connsiteX9" fmla="*/ 337446 w 4717716"/>
              <a:gd name="connsiteY9" fmla="*/ 454321 h 1178835"/>
              <a:gd name="connsiteX10" fmla="*/ 295044 w 4717716"/>
              <a:gd name="connsiteY10" fmla="*/ 470913 h 1178835"/>
              <a:gd name="connsiteX11" fmla="*/ 295044 w 4717716"/>
              <a:gd name="connsiteY11" fmla="*/ 470913 h 1178835"/>
              <a:gd name="connsiteX12" fmla="*/ 4657801 w 4717716"/>
              <a:gd name="connsiteY12" fmla="*/ 1178836 h 1178835"/>
              <a:gd name="connsiteX13" fmla="*/ 3241956 w 4717716"/>
              <a:gd name="connsiteY13" fmla="*/ 1178836 h 1178835"/>
              <a:gd name="connsiteX14" fmla="*/ 3182963 w 4717716"/>
              <a:gd name="connsiteY14" fmla="*/ 1119843 h 1178835"/>
              <a:gd name="connsiteX15" fmla="*/ 3182963 w 4717716"/>
              <a:gd name="connsiteY15" fmla="*/ 727166 h 1178835"/>
              <a:gd name="connsiteX16" fmla="*/ 3516645 w 4717716"/>
              <a:gd name="connsiteY16" fmla="*/ 328038 h 1178835"/>
              <a:gd name="connsiteX17" fmla="*/ 3924991 w 4717716"/>
              <a:gd name="connsiteY17" fmla="*/ 160275 h 1178835"/>
              <a:gd name="connsiteX18" fmla="*/ 4003342 w 4717716"/>
              <a:gd name="connsiteY18" fmla="*/ 187928 h 1178835"/>
              <a:gd name="connsiteX19" fmla="*/ 4006107 w 4717716"/>
              <a:gd name="connsiteY19" fmla="*/ 233096 h 1178835"/>
              <a:gd name="connsiteX20" fmla="*/ 3975688 w 4717716"/>
              <a:gd name="connsiteY20" fmla="*/ 266279 h 1178835"/>
              <a:gd name="connsiteX21" fmla="*/ 3558125 w 4717716"/>
              <a:gd name="connsiteY21" fmla="*/ 438651 h 1178835"/>
              <a:gd name="connsiteX22" fmla="*/ 3301872 w 4717716"/>
              <a:gd name="connsiteY22" fmla="*/ 727166 h 1178835"/>
              <a:gd name="connsiteX23" fmla="*/ 3301872 w 4717716"/>
              <a:gd name="connsiteY23" fmla="*/ 1060849 h 1178835"/>
              <a:gd name="connsiteX24" fmla="*/ 4658723 w 4717716"/>
              <a:gd name="connsiteY24" fmla="*/ 1060849 h 1178835"/>
              <a:gd name="connsiteX25" fmla="*/ 4700203 w 4717716"/>
              <a:gd name="connsiteY25" fmla="*/ 1078363 h 1178835"/>
              <a:gd name="connsiteX26" fmla="*/ 4717717 w 4717716"/>
              <a:gd name="connsiteY26" fmla="*/ 1119843 h 1178835"/>
              <a:gd name="connsiteX27" fmla="*/ 4700203 w 4717716"/>
              <a:gd name="connsiteY27" fmla="*/ 1161322 h 1178835"/>
              <a:gd name="connsiteX28" fmla="*/ 4657801 w 4717716"/>
              <a:gd name="connsiteY28" fmla="*/ 1178836 h 1178835"/>
              <a:gd name="connsiteX29" fmla="*/ 4657801 w 4717716"/>
              <a:gd name="connsiteY29" fmla="*/ 1178836 h 11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17716" h="1178835">
                <a:moveTo>
                  <a:pt x="295044" y="470913"/>
                </a:moveTo>
                <a:cubicBezTo>
                  <a:pt x="285827" y="470913"/>
                  <a:pt x="277531" y="469070"/>
                  <a:pt x="269235" y="464461"/>
                </a:cubicBezTo>
                <a:lnTo>
                  <a:pt x="31417" y="346474"/>
                </a:lnTo>
                <a:cubicBezTo>
                  <a:pt x="2842" y="331726"/>
                  <a:pt x="-8219" y="296698"/>
                  <a:pt x="6529" y="268123"/>
                </a:cubicBezTo>
                <a:cubicBezTo>
                  <a:pt x="20356" y="239548"/>
                  <a:pt x="55383" y="227565"/>
                  <a:pt x="83958" y="241391"/>
                </a:cubicBezTo>
                <a:lnTo>
                  <a:pt x="283983" y="340021"/>
                </a:lnTo>
                <a:lnTo>
                  <a:pt x="607526" y="16479"/>
                </a:lnTo>
                <a:cubicBezTo>
                  <a:pt x="630570" y="-5644"/>
                  <a:pt x="667441" y="-5644"/>
                  <a:pt x="690485" y="17400"/>
                </a:cubicBezTo>
                <a:cubicBezTo>
                  <a:pt x="713530" y="40445"/>
                  <a:pt x="713530" y="76394"/>
                  <a:pt x="691407" y="100360"/>
                </a:cubicBezTo>
                <a:lnTo>
                  <a:pt x="337446" y="454321"/>
                </a:lnTo>
                <a:cubicBezTo>
                  <a:pt x="325463" y="464461"/>
                  <a:pt x="310714" y="470913"/>
                  <a:pt x="295044" y="470913"/>
                </a:cubicBezTo>
                <a:lnTo>
                  <a:pt x="295044" y="470913"/>
                </a:lnTo>
                <a:close/>
                <a:moveTo>
                  <a:pt x="4657801" y="1178836"/>
                </a:moveTo>
                <a:lnTo>
                  <a:pt x="3241956" y="1178836"/>
                </a:lnTo>
                <a:cubicBezTo>
                  <a:pt x="3209694" y="1178836"/>
                  <a:pt x="3182963" y="1152105"/>
                  <a:pt x="3182963" y="1119843"/>
                </a:cubicBezTo>
                <a:lnTo>
                  <a:pt x="3182963" y="727166"/>
                </a:lnTo>
                <a:cubicBezTo>
                  <a:pt x="3182963" y="496723"/>
                  <a:pt x="3305559" y="406389"/>
                  <a:pt x="3516645" y="328038"/>
                </a:cubicBezTo>
                <a:cubicBezTo>
                  <a:pt x="3637398" y="282871"/>
                  <a:pt x="3793177" y="222956"/>
                  <a:pt x="3924991" y="160275"/>
                </a:cubicBezTo>
                <a:cubicBezTo>
                  <a:pt x="3954488" y="146449"/>
                  <a:pt x="3989515" y="158432"/>
                  <a:pt x="4003342" y="187928"/>
                </a:cubicBezTo>
                <a:cubicBezTo>
                  <a:pt x="4009794" y="201755"/>
                  <a:pt x="4010716" y="218347"/>
                  <a:pt x="4006107" y="233096"/>
                </a:cubicBezTo>
                <a:cubicBezTo>
                  <a:pt x="4000576" y="247844"/>
                  <a:pt x="3990437" y="259827"/>
                  <a:pt x="3975688" y="266279"/>
                </a:cubicBezTo>
                <a:cubicBezTo>
                  <a:pt x="3840188" y="330803"/>
                  <a:pt x="3680721" y="392562"/>
                  <a:pt x="3558125" y="438651"/>
                </a:cubicBezTo>
                <a:cubicBezTo>
                  <a:pt x="3356257" y="514237"/>
                  <a:pt x="3301872" y="575996"/>
                  <a:pt x="3301872" y="727166"/>
                </a:cubicBezTo>
                <a:lnTo>
                  <a:pt x="3301872" y="1060849"/>
                </a:lnTo>
                <a:lnTo>
                  <a:pt x="4658723" y="1060849"/>
                </a:lnTo>
                <a:cubicBezTo>
                  <a:pt x="4674394" y="1060849"/>
                  <a:pt x="4689142" y="1067301"/>
                  <a:pt x="4700203" y="1078363"/>
                </a:cubicBezTo>
                <a:cubicBezTo>
                  <a:pt x="4711265" y="1089424"/>
                  <a:pt x="4717717" y="1104172"/>
                  <a:pt x="4717717" y="1119843"/>
                </a:cubicBezTo>
                <a:cubicBezTo>
                  <a:pt x="4717717" y="1135512"/>
                  <a:pt x="4711265" y="1150261"/>
                  <a:pt x="4700203" y="1161322"/>
                </a:cubicBezTo>
                <a:cubicBezTo>
                  <a:pt x="4688220" y="1172383"/>
                  <a:pt x="4673472" y="1178836"/>
                  <a:pt x="4657801" y="1178836"/>
                </a:cubicBezTo>
                <a:lnTo>
                  <a:pt x="4657801" y="1178836"/>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4" name="任意多边形: 形状 883">
            <a:extLst>
              <a:ext uri="{FF2B5EF4-FFF2-40B4-BE49-F238E27FC236}">
                <a16:creationId xmlns:a16="http://schemas.microsoft.com/office/drawing/2014/main" id="{FAB57AD3-BD6D-8CDB-63D8-C0D3D5B59E10}"/>
              </a:ext>
            </a:extLst>
          </p:cNvPr>
          <p:cNvSpPr/>
          <p:nvPr/>
        </p:nvSpPr>
        <p:spPr>
          <a:xfrm>
            <a:off x="11059670" y="3861483"/>
            <a:ext cx="125403" cy="112892"/>
          </a:xfrm>
          <a:custGeom>
            <a:avLst/>
            <a:gdLst>
              <a:gd name="connsiteX0" fmla="*/ 2297061 w 2356054"/>
              <a:gd name="connsiteY0" fmla="*/ 2121002 h 2121002"/>
              <a:gd name="connsiteX1" fmla="*/ 881216 w 2356054"/>
              <a:gd name="connsiteY1" fmla="*/ 2121002 h 2121002"/>
              <a:gd name="connsiteX2" fmla="*/ 839736 w 2356054"/>
              <a:gd name="connsiteY2" fmla="*/ 2103489 h 2121002"/>
              <a:gd name="connsiteX3" fmla="*/ 822223 w 2356054"/>
              <a:gd name="connsiteY3" fmla="*/ 2062009 h 2121002"/>
              <a:gd name="connsiteX4" fmla="*/ 881216 w 2356054"/>
              <a:gd name="connsiteY4" fmla="*/ 2003015 h 2121002"/>
              <a:gd name="connsiteX5" fmla="*/ 2238068 w 2356054"/>
              <a:gd name="connsiteY5" fmla="*/ 2003015 h 2121002"/>
              <a:gd name="connsiteX6" fmla="*/ 2238068 w 2356054"/>
              <a:gd name="connsiteY6" fmla="*/ 1669333 h 2121002"/>
              <a:gd name="connsiteX7" fmla="*/ 1981814 w 2356054"/>
              <a:gd name="connsiteY7" fmla="*/ 1380818 h 2121002"/>
              <a:gd name="connsiteX8" fmla="*/ 1564251 w 2356054"/>
              <a:gd name="connsiteY8" fmla="*/ 1208446 h 2121002"/>
              <a:gd name="connsiteX9" fmla="*/ 1536598 w 2356054"/>
              <a:gd name="connsiteY9" fmla="*/ 1130095 h 2121002"/>
              <a:gd name="connsiteX10" fmla="*/ 1614948 w 2356054"/>
              <a:gd name="connsiteY10" fmla="*/ 1102442 h 2121002"/>
              <a:gd name="connsiteX11" fmla="*/ 2023294 w 2356054"/>
              <a:gd name="connsiteY11" fmla="*/ 1271126 h 2121002"/>
              <a:gd name="connsiteX12" fmla="*/ 2356055 w 2356054"/>
              <a:gd name="connsiteY12" fmla="*/ 1670255 h 2121002"/>
              <a:gd name="connsiteX13" fmla="*/ 2356055 w 2356054"/>
              <a:gd name="connsiteY13" fmla="*/ 2062931 h 2121002"/>
              <a:gd name="connsiteX14" fmla="*/ 2338541 w 2356054"/>
              <a:gd name="connsiteY14" fmla="*/ 2104410 h 2121002"/>
              <a:gd name="connsiteX15" fmla="*/ 2297061 w 2356054"/>
              <a:gd name="connsiteY15" fmla="*/ 2121002 h 2121002"/>
              <a:gd name="connsiteX16" fmla="*/ 2297061 w 2356054"/>
              <a:gd name="connsiteY16" fmla="*/ 2121002 h 2121002"/>
              <a:gd name="connsiteX17" fmla="*/ 884903 w 2356054"/>
              <a:gd name="connsiteY17" fmla="*/ 1193698 h 2121002"/>
              <a:gd name="connsiteX18" fmla="*/ 0 w 2356054"/>
              <a:gd name="connsiteY18" fmla="*/ 58993 h 2121002"/>
              <a:gd name="connsiteX19" fmla="*/ 58994 w 2356054"/>
              <a:gd name="connsiteY19" fmla="*/ 0 h 2121002"/>
              <a:gd name="connsiteX20" fmla="*/ 117987 w 2356054"/>
              <a:gd name="connsiteY20" fmla="*/ 58993 h 2121002"/>
              <a:gd name="connsiteX21" fmla="*/ 884903 w 2356054"/>
              <a:gd name="connsiteY21" fmla="*/ 1075711 h 2121002"/>
              <a:gd name="connsiteX22" fmla="*/ 1651819 w 2356054"/>
              <a:gd name="connsiteY22" fmla="*/ 58993 h 2121002"/>
              <a:gd name="connsiteX23" fmla="*/ 1710813 w 2356054"/>
              <a:gd name="connsiteY23" fmla="*/ 0 h 2121002"/>
              <a:gd name="connsiteX24" fmla="*/ 1752292 w 2356054"/>
              <a:gd name="connsiteY24" fmla="*/ 17513 h 2121002"/>
              <a:gd name="connsiteX25" fmla="*/ 1769806 w 2356054"/>
              <a:gd name="connsiteY25" fmla="*/ 58993 h 2121002"/>
              <a:gd name="connsiteX26" fmla="*/ 884903 w 2356054"/>
              <a:gd name="connsiteY26" fmla="*/ 1193698 h 2121002"/>
              <a:gd name="connsiteX27" fmla="*/ 884903 w 2356054"/>
              <a:gd name="connsiteY27" fmla="*/ 1193698 h 212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6054" h="2121002">
                <a:moveTo>
                  <a:pt x="2297061" y="2121002"/>
                </a:moveTo>
                <a:lnTo>
                  <a:pt x="881216" y="2121002"/>
                </a:lnTo>
                <a:cubicBezTo>
                  <a:pt x="865546" y="2121002"/>
                  <a:pt x="850797" y="2114550"/>
                  <a:pt x="839736" y="2103489"/>
                </a:cubicBezTo>
                <a:cubicBezTo>
                  <a:pt x="828675" y="2092427"/>
                  <a:pt x="822223" y="2077679"/>
                  <a:pt x="822223" y="2062009"/>
                </a:cubicBezTo>
                <a:cubicBezTo>
                  <a:pt x="822223" y="2029747"/>
                  <a:pt x="848954" y="2003015"/>
                  <a:pt x="881216" y="2003015"/>
                </a:cubicBezTo>
                <a:lnTo>
                  <a:pt x="2238068" y="2003015"/>
                </a:lnTo>
                <a:lnTo>
                  <a:pt x="2238068" y="1669333"/>
                </a:lnTo>
                <a:cubicBezTo>
                  <a:pt x="2238068" y="1517240"/>
                  <a:pt x="2182761" y="1455481"/>
                  <a:pt x="1981814" y="1380818"/>
                </a:cubicBezTo>
                <a:cubicBezTo>
                  <a:pt x="1858297" y="1334729"/>
                  <a:pt x="1699752" y="1273892"/>
                  <a:pt x="1564251" y="1208446"/>
                </a:cubicBezTo>
                <a:cubicBezTo>
                  <a:pt x="1534754" y="1194619"/>
                  <a:pt x="1522771" y="1159592"/>
                  <a:pt x="1536598" y="1130095"/>
                </a:cubicBezTo>
                <a:cubicBezTo>
                  <a:pt x="1550424" y="1100598"/>
                  <a:pt x="1586373" y="1087694"/>
                  <a:pt x="1614948" y="1102442"/>
                </a:cubicBezTo>
                <a:cubicBezTo>
                  <a:pt x="1746762" y="1166044"/>
                  <a:pt x="1902542" y="1225960"/>
                  <a:pt x="2023294" y="1271126"/>
                </a:cubicBezTo>
                <a:cubicBezTo>
                  <a:pt x="2234381" y="1350399"/>
                  <a:pt x="2356055" y="1440733"/>
                  <a:pt x="2356055" y="1670255"/>
                </a:cubicBezTo>
                <a:lnTo>
                  <a:pt x="2356055" y="2062931"/>
                </a:lnTo>
                <a:cubicBezTo>
                  <a:pt x="2356055" y="2078601"/>
                  <a:pt x="2349603" y="2093349"/>
                  <a:pt x="2338541" y="2104410"/>
                </a:cubicBezTo>
                <a:cubicBezTo>
                  <a:pt x="2327480" y="2114550"/>
                  <a:pt x="2312732" y="2121002"/>
                  <a:pt x="2297061" y="2121002"/>
                </a:cubicBezTo>
                <a:lnTo>
                  <a:pt x="2297061" y="2121002"/>
                </a:lnTo>
                <a:close/>
                <a:moveTo>
                  <a:pt x="884903" y="1193698"/>
                </a:moveTo>
                <a:cubicBezTo>
                  <a:pt x="551221" y="1193698"/>
                  <a:pt x="0" y="662755"/>
                  <a:pt x="0" y="58993"/>
                </a:cubicBezTo>
                <a:cubicBezTo>
                  <a:pt x="0" y="26731"/>
                  <a:pt x="26732" y="0"/>
                  <a:pt x="58994" y="0"/>
                </a:cubicBezTo>
                <a:cubicBezTo>
                  <a:pt x="91256" y="0"/>
                  <a:pt x="117987" y="26731"/>
                  <a:pt x="117987" y="58993"/>
                </a:cubicBezTo>
                <a:cubicBezTo>
                  <a:pt x="117987" y="583483"/>
                  <a:pt x="596388" y="1075711"/>
                  <a:pt x="884903" y="1075711"/>
                </a:cubicBezTo>
                <a:cubicBezTo>
                  <a:pt x="1173418" y="1075711"/>
                  <a:pt x="1651819" y="583483"/>
                  <a:pt x="1651819" y="58993"/>
                </a:cubicBezTo>
                <a:cubicBezTo>
                  <a:pt x="1651819" y="26731"/>
                  <a:pt x="1678551" y="0"/>
                  <a:pt x="1710813" y="0"/>
                </a:cubicBezTo>
                <a:cubicBezTo>
                  <a:pt x="1726483" y="0"/>
                  <a:pt x="1741232" y="6453"/>
                  <a:pt x="1752292" y="17513"/>
                </a:cubicBezTo>
                <a:cubicBezTo>
                  <a:pt x="1763354" y="28575"/>
                  <a:pt x="1769806" y="43324"/>
                  <a:pt x="1769806" y="58993"/>
                </a:cubicBezTo>
                <a:cubicBezTo>
                  <a:pt x="1769806" y="662755"/>
                  <a:pt x="1218586" y="1193698"/>
                  <a:pt x="884903" y="1193698"/>
                </a:cubicBezTo>
                <a:lnTo>
                  <a:pt x="884903" y="1193698"/>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5" name="任意多边形: 形状 884">
            <a:extLst>
              <a:ext uri="{FF2B5EF4-FFF2-40B4-BE49-F238E27FC236}">
                <a16:creationId xmlns:a16="http://schemas.microsoft.com/office/drawing/2014/main" id="{4088C435-C566-8F8B-FB58-4D25903BBD87}"/>
              </a:ext>
            </a:extLst>
          </p:cNvPr>
          <p:cNvSpPr/>
          <p:nvPr/>
        </p:nvSpPr>
        <p:spPr>
          <a:xfrm>
            <a:off x="11059670" y="3855056"/>
            <a:ext cx="94199" cy="81640"/>
          </a:xfrm>
          <a:custGeom>
            <a:avLst/>
            <a:gdLst>
              <a:gd name="connsiteX0" fmla="*/ 1710813 w 1769806"/>
              <a:gd name="connsiteY0" fmla="*/ 237818 h 1533832"/>
              <a:gd name="connsiteX1" fmla="*/ 1651819 w 1769806"/>
              <a:gd name="connsiteY1" fmla="*/ 178824 h 1533832"/>
              <a:gd name="connsiteX2" fmla="*/ 1651819 w 1769806"/>
              <a:gd name="connsiteY2" fmla="*/ 58993 h 1533832"/>
              <a:gd name="connsiteX3" fmla="*/ 1669333 w 1769806"/>
              <a:gd name="connsiteY3" fmla="*/ 17514 h 1533832"/>
              <a:gd name="connsiteX4" fmla="*/ 1710813 w 1769806"/>
              <a:gd name="connsiteY4" fmla="*/ 0 h 1533832"/>
              <a:gd name="connsiteX5" fmla="*/ 1752292 w 1769806"/>
              <a:gd name="connsiteY5" fmla="*/ 17514 h 1533832"/>
              <a:gd name="connsiteX6" fmla="*/ 1769806 w 1769806"/>
              <a:gd name="connsiteY6" fmla="*/ 58993 h 1533832"/>
              <a:gd name="connsiteX7" fmla="*/ 1769806 w 1769806"/>
              <a:gd name="connsiteY7" fmla="*/ 178824 h 1533832"/>
              <a:gd name="connsiteX8" fmla="*/ 1752292 w 1769806"/>
              <a:gd name="connsiteY8" fmla="*/ 220304 h 1533832"/>
              <a:gd name="connsiteX9" fmla="*/ 1710813 w 1769806"/>
              <a:gd name="connsiteY9" fmla="*/ 237818 h 1533832"/>
              <a:gd name="connsiteX10" fmla="*/ 1710813 w 1769806"/>
              <a:gd name="connsiteY10" fmla="*/ 237818 h 1533832"/>
              <a:gd name="connsiteX11" fmla="*/ 58994 w 1769806"/>
              <a:gd name="connsiteY11" fmla="*/ 237818 h 1533832"/>
              <a:gd name="connsiteX12" fmla="*/ 17514 w 1769806"/>
              <a:gd name="connsiteY12" fmla="*/ 220304 h 1533832"/>
              <a:gd name="connsiteX13" fmla="*/ 0 w 1769806"/>
              <a:gd name="connsiteY13" fmla="*/ 178824 h 1533832"/>
              <a:gd name="connsiteX14" fmla="*/ 0 w 1769806"/>
              <a:gd name="connsiteY14" fmla="*/ 58993 h 1533832"/>
              <a:gd name="connsiteX15" fmla="*/ 17514 w 1769806"/>
              <a:gd name="connsiteY15" fmla="*/ 17514 h 1533832"/>
              <a:gd name="connsiteX16" fmla="*/ 58994 w 1769806"/>
              <a:gd name="connsiteY16" fmla="*/ 0 h 1533832"/>
              <a:gd name="connsiteX17" fmla="*/ 117987 w 1769806"/>
              <a:gd name="connsiteY17" fmla="*/ 58993 h 1533832"/>
              <a:gd name="connsiteX18" fmla="*/ 117987 w 1769806"/>
              <a:gd name="connsiteY18" fmla="*/ 178824 h 1533832"/>
              <a:gd name="connsiteX19" fmla="*/ 100474 w 1769806"/>
              <a:gd name="connsiteY19" fmla="*/ 220304 h 1533832"/>
              <a:gd name="connsiteX20" fmla="*/ 58994 w 1769806"/>
              <a:gd name="connsiteY20" fmla="*/ 237818 h 1533832"/>
              <a:gd name="connsiteX21" fmla="*/ 58994 w 1769806"/>
              <a:gd name="connsiteY21" fmla="*/ 237818 h 1533832"/>
              <a:gd name="connsiteX22" fmla="*/ 647086 w 1769806"/>
              <a:gd name="connsiteY22" fmla="*/ 1533832 h 1533832"/>
              <a:gd name="connsiteX23" fmla="*/ 605606 w 1769806"/>
              <a:gd name="connsiteY23" fmla="*/ 1516318 h 1533832"/>
              <a:gd name="connsiteX24" fmla="*/ 251644 w 1769806"/>
              <a:gd name="connsiteY24" fmla="*/ 1162357 h 1533832"/>
              <a:gd name="connsiteX25" fmla="*/ 251644 w 1769806"/>
              <a:gd name="connsiteY25" fmla="*/ 1078476 h 1533832"/>
              <a:gd name="connsiteX26" fmla="*/ 335526 w 1769806"/>
              <a:gd name="connsiteY26" fmla="*/ 1078476 h 1533832"/>
              <a:gd name="connsiteX27" fmla="*/ 659069 w 1769806"/>
              <a:gd name="connsiteY27" fmla="*/ 1402019 h 1533832"/>
              <a:gd name="connsiteX28" fmla="*/ 859094 w 1769806"/>
              <a:gd name="connsiteY28" fmla="*/ 1303389 h 1533832"/>
              <a:gd name="connsiteX29" fmla="*/ 904260 w 1769806"/>
              <a:gd name="connsiteY29" fmla="*/ 1300624 h 1533832"/>
              <a:gd name="connsiteX30" fmla="*/ 938366 w 1769806"/>
              <a:gd name="connsiteY30" fmla="*/ 1330120 h 1533832"/>
              <a:gd name="connsiteX31" fmla="*/ 911635 w 1769806"/>
              <a:gd name="connsiteY31" fmla="*/ 1409393 h 1533832"/>
              <a:gd name="connsiteX32" fmla="*/ 673817 w 1769806"/>
              <a:gd name="connsiteY32" fmla="*/ 1527380 h 1533832"/>
              <a:gd name="connsiteX33" fmla="*/ 647086 w 1769806"/>
              <a:gd name="connsiteY33" fmla="*/ 1533832 h 1533832"/>
              <a:gd name="connsiteX34" fmla="*/ 647086 w 1769806"/>
              <a:gd name="connsiteY34" fmla="*/ 1533832 h 153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9806" h="1533832">
                <a:moveTo>
                  <a:pt x="1710813" y="237818"/>
                </a:moveTo>
                <a:cubicBezTo>
                  <a:pt x="1678551" y="237818"/>
                  <a:pt x="1651819" y="211086"/>
                  <a:pt x="1651819" y="178824"/>
                </a:cubicBezTo>
                <a:lnTo>
                  <a:pt x="1651819" y="58993"/>
                </a:lnTo>
                <a:cubicBezTo>
                  <a:pt x="1651819" y="43323"/>
                  <a:pt x="1658272" y="28575"/>
                  <a:pt x="1669333" y="17514"/>
                </a:cubicBezTo>
                <a:cubicBezTo>
                  <a:pt x="1680394" y="6452"/>
                  <a:pt x="1695143" y="0"/>
                  <a:pt x="1710813" y="0"/>
                </a:cubicBezTo>
                <a:cubicBezTo>
                  <a:pt x="1726483" y="0"/>
                  <a:pt x="1741232" y="6452"/>
                  <a:pt x="1752292" y="17514"/>
                </a:cubicBezTo>
                <a:cubicBezTo>
                  <a:pt x="1763354" y="28575"/>
                  <a:pt x="1769806" y="43323"/>
                  <a:pt x="1769806" y="58993"/>
                </a:cubicBezTo>
                <a:lnTo>
                  <a:pt x="1769806" y="178824"/>
                </a:lnTo>
                <a:cubicBezTo>
                  <a:pt x="1769806" y="194494"/>
                  <a:pt x="1763354" y="209243"/>
                  <a:pt x="1752292" y="220304"/>
                </a:cubicBezTo>
                <a:cubicBezTo>
                  <a:pt x="1741232" y="231365"/>
                  <a:pt x="1726483" y="237818"/>
                  <a:pt x="1710813" y="237818"/>
                </a:cubicBezTo>
                <a:lnTo>
                  <a:pt x="1710813" y="237818"/>
                </a:lnTo>
                <a:close/>
                <a:moveTo>
                  <a:pt x="58994" y="237818"/>
                </a:moveTo>
                <a:cubicBezTo>
                  <a:pt x="43323" y="237818"/>
                  <a:pt x="28575" y="231365"/>
                  <a:pt x="17514" y="220304"/>
                </a:cubicBezTo>
                <a:cubicBezTo>
                  <a:pt x="6453" y="209243"/>
                  <a:pt x="0" y="194494"/>
                  <a:pt x="0" y="178824"/>
                </a:cubicBezTo>
                <a:lnTo>
                  <a:pt x="0" y="58993"/>
                </a:lnTo>
                <a:cubicBezTo>
                  <a:pt x="0" y="43323"/>
                  <a:pt x="6453" y="28575"/>
                  <a:pt x="17514" y="17514"/>
                </a:cubicBezTo>
                <a:cubicBezTo>
                  <a:pt x="28575" y="6452"/>
                  <a:pt x="43323" y="0"/>
                  <a:pt x="58994" y="0"/>
                </a:cubicBezTo>
                <a:cubicBezTo>
                  <a:pt x="91256" y="0"/>
                  <a:pt x="117987" y="26731"/>
                  <a:pt x="117987" y="58993"/>
                </a:cubicBezTo>
                <a:lnTo>
                  <a:pt x="117987" y="178824"/>
                </a:lnTo>
                <a:cubicBezTo>
                  <a:pt x="117987" y="194494"/>
                  <a:pt x="111534" y="209243"/>
                  <a:pt x="100474" y="220304"/>
                </a:cubicBezTo>
                <a:cubicBezTo>
                  <a:pt x="90334" y="231365"/>
                  <a:pt x="74663" y="237818"/>
                  <a:pt x="58994" y="237818"/>
                </a:cubicBezTo>
                <a:lnTo>
                  <a:pt x="58994" y="237818"/>
                </a:lnTo>
                <a:close/>
                <a:moveTo>
                  <a:pt x="647086" y="1533832"/>
                </a:moveTo>
                <a:cubicBezTo>
                  <a:pt x="631415" y="1533832"/>
                  <a:pt x="616667" y="1527380"/>
                  <a:pt x="605606" y="1516318"/>
                </a:cubicBezTo>
                <a:lnTo>
                  <a:pt x="251644" y="1162357"/>
                </a:lnTo>
                <a:cubicBezTo>
                  <a:pt x="228600" y="1139313"/>
                  <a:pt x="228600" y="1101520"/>
                  <a:pt x="251644" y="1078476"/>
                </a:cubicBezTo>
                <a:cubicBezTo>
                  <a:pt x="274689" y="1055431"/>
                  <a:pt x="312482" y="1055431"/>
                  <a:pt x="335526" y="1078476"/>
                </a:cubicBezTo>
                <a:lnTo>
                  <a:pt x="659069" y="1402019"/>
                </a:lnTo>
                <a:lnTo>
                  <a:pt x="859094" y="1303389"/>
                </a:lnTo>
                <a:cubicBezTo>
                  <a:pt x="872920" y="1296015"/>
                  <a:pt x="889512" y="1295093"/>
                  <a:pt x="904260" y="1300624"/>
                </a:cubicBezTo>
                <a:cubicBezTo>
                  <a:pt x="919009" y="1305232"/>
                  <a:pt x="930992" y="1316294"/>
                  <a:pt x="938366" y="1330120"/>
                </a:cubicBezTo>
                <a:cubicBezTo>
                  <a:pt x="953115" y="1359617"/>
                  <a:pt x="941131" y="1394645"/>
                  <a:pt x="911635" y="1409393"/>
                </a:cubicBezTo>
                <a:lnTo>
                  <a:pt x="673817" y="1527380"/>
                </a:lnTo>
                <a:cubicBezTo>
                  <a:pt x="665521" y="1531989"/>
                  <a:pt x="656303" y="1533832"/>
                  <a:pt x="647086" y="1533832"/>
                </a:cubicBezTo>
                <a:lnTo>
                  <a:pt x="647086" y="1533832"/>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6" name="任意多边形: 形状 885">
            <a:extLst>
              <a:ext uri="{FF2B5EF4-FFF2-40B4-BE49-F238E27FC236}">
                <a16:creationId xmlns:a16="http://schemas.microsoft.com/office/drawing/2014/main" id="{0CAD6CBD-089C-A8E2-B34A-F72600ECFE4E}"/>
              </a:ext>
            </a:extLst>
          </p:cNvPr>
          <p:cNvSpPr/>
          <p:nvPr/>
        </p:nvSpPr>
        <p:spPr>
          <a:xfrm>
            <a:off x="11046914" y="3798879"/>
            <a:ext cx="107205" cy="144096"/>
          </a:xfrm>
          <a:custGeom>
            <a:avLst/>
            <a:gdLst>
              <a:gd name="connsiteX0" fmla="*/ 1358695 w 2014153"/>
              <a:gd name="connsiteY0" fmla="*/ 2589264 h 2707250"/>
              <a:gd name="connsiteX1" fmla="*/ 1332885 w 2014153"/>
              <a:gd name="connsiteY1" fmla="*/ 2582811 h 2707250"/>
              <a:gd name="connsiteX2" fmla="*/ 1095068 w 2014153"/>
              <a:gd name="connsiteY2" fmla="*/ 2464824 h 2707250"/>
              <a:gd name="connsiteX3" fmla="*/ 1069258 w 2014153"/>
              <a:gd name="connsiteY3" fmla="*/ 2386473 h 2707250"/>
              <a:gd name="connsiteX4" fmla="*/ 1147609 w 2014153"/>
              <a:gd name="connsiteY4" fmla="*/ 2359742 h 2707250"/>
              <a:gd name="connsiteX5" fmla="*/ 1347634 w 2014153"/>
              <a:gd name="connsiteY5" fmla="*/ 2458372 h 2707250"/>
              <a:gd name="connsiteX6" fmla="*/ 1671176 w 2014153"/>
              <a:gd name="connsiteY6" fmla="*/ 2134829 h 2707250"/>
              <a:gd name="connsiteX7" fmla="*/ 1754136 w 2014153"/>
              <a:gd name="connsiteY7" fmla="*/ 2134829 h 2707250"/>
              <a:gd name="connsiteX8" fmla="*/ 1754136 w 2014153"/>
              <a:gd name="connsiteY8" fmla="*/ 2218710 h 2707250"/>
              <a:gd name="connsiteX9" fmla="*/ 1400175 w 2014153"/>
              <a:gd name="connsiteY9" fmla="*/ 2572672 h 2707250"/>
              <a:gd name="connsiteX10" fmla="*/ 1358695 w 2014153"/>
              <a:gd name="connsiteY10" fmla="*/ 2589264 h 2707250"/>
              <a:gd name="connsiteX11" fmla="*/ 1358695 w 2014153"/>
              <a:gd name="connsiteY11" fmla="*/ 2589264 h 2707250"/>
              <a:gd name="connsiteX12" fmla="*/ 58994 w 2014153"/>
              <a:gd name="connsiteY12" fmla="*/ 1291406 h 2707250"/>
              <a:gd name="connsiteX13" fmla="*/ 29497 w 2014153"/>
              <a:gd name="connsiteY13" fmla="*/ 1284032 h 2707250"/>
              <a:gd name="connsiteX14" fmla="*/ 0 w 2014153"/>
              <a:gd name="connsiteY14" fmla="*/ 1232412 h 2707250"/>
              <a:gd name="connsiteX15" fmla="*/ 440608 w 2014153"/>
              <a:gd name="connsiteY15" fmla="*/ 277454 h 2707250"/>
              <a:gd name="connsiteX16" fmla="*/ 372397 w 2014153"/>
              <a:gd name="connsiteY16" fmla="*/ 214773 h 2707250"/>
              <a:gd name="connsiteX17" fmla="*/ 354883 w 2014153"/>
              <a:gd name="connsiteY17" fmla="*/ 159467 h 2707250"/>
              <a:gd name="connsiteX18" fmla="*/ 392676 w 2014153"/>
              <a:gd name="connsiteY18" fmla="*/ 115222 h 2707250"/>
              <a:gd name="connsiteX19" fmla="*/ 1068337 w 2014153"/>
              <a:gd name="connsiteY19" fmla="*/ 0 h 2707250"/>
              <a:gd name="connsiteX20" fmla="*/ 1785477 w 2014153"/>
              <a:gd name="connsiteY20" fmla="*/ 262706 h 2707250"/>
              <a:gd name="connsiteX21" fmla="*/ 2008546 w 2014153"/>
              <a:gd name="connsiteY21" fmla="*/ 1119034 h 2707250"/>
              <a:gd name="connsiteX22" fmla="*/ 1965223 w 2014153"/>
              <a:gd name="connsiteY22" fmla="*/ 1171575 h 2707250"/>
              <a:gd name="connsiteX23" fmla="*/ 1901620 w 2014153"/>
              <a:gd name="connsiteY23" fmla="*/ 1148531 h 2707250"/>
              <a:gd name="connsiteX24" fmla="*/ 1669333 w 2014153"/>
              <a:gd name="connsiteY24" fmla="*/ 818535 h 2707250"/>
              <a:gd name="connsiteX25" fmla="*/ 88490 w 2014153"/>
              <a:gd name="connsiteY25" fmla="*/ 1284032 h 2707250"/>
              <a:gd name="connsiteX26" fmla="*/ 58994 w 2014153"/>
              <a:gd name="connsiteY26" fmla="*/ 1291406 h 2707250"/>
              <a:gd name="connsiteX27" fmla="*/ 58994 w 2014153"/>
              <a:gd name="connsiteY27" fmla="*/ 1291406 h 2707250"/>
              <a:gd name="connsiteX28" fmla="*/ 528177 w 2014153"/>
              <a:gd name="connsiteY28" fmla="*/ 197260 h 2707250"/>
              <a:gd name="connsiteX29" fmla="*/ 580718 w 2014153"/>
              <a:gd name="connsiteY29" fmla="*/ 245192 h 2707250"/>
              <a:gd name="connsiteX30" fmla="*/ 599153 w 2014153"/>
              <a:gd name="connsiteY30" fmla="*/ 298655 h 2707250"/>
              <a:gd name="connsiteX31" fmla="*/ 564126 w 2014153"/>
              <a:gd name="connsiteY31" fmla="*/ 342900 h 2707250"/>
              <a:gd name="connsiteX32" fmla="*/ 121674 w 2014153"/>
              <a:gd name="connsiteY32" fmla="*/ 1131017 h 2707250"/>
              <a:gd name="connsiteX33" fmla="*/ 1705282 w 2014153"/>
              <a:gd name="connsiteY33" fmla="*/ 701470 h 2707250"/>
              <a:gd name="connsiteX34" fmla="*/ 1750449 w 2014153"/>
              <a:gd name="connsiteY34" fmla="*/ 726358 h 2707250"/>
              <a:gd name="connsiteX35" fmla="*/ 1897011 w 2014153"/>
              <a:gd name="connsiteY35" fmla="*/ 934679 h 2707250"/>
              <a:gd name="connsiteX36" fmla="*/ 1699752 w 2014153"/>
              <a:gd name="connsiteY36" fmla="*/ 341978 h 2707250"/>
              <a:gd name="connsiteX37" fmla="*/ 1068337 w 2014153"/>
              <a:gd name="connsiteY37" fmla="*/ 117065 h 2707250"/>
              <a:gd name="connsiteX38" fmla="*/ 528177 w 2014153"/>
              <a:gd name="connsiteY38" fmla="*/ 197260 h 2707250"/>
              <a:gd name="connsiteX39" fmla="*/ 528177 w 2014153"/>
              <a:gd name="connsiteY39" fmla="*/ 197260 h 2707250"/>
              <a:gd name="connsiteX40" fmla="*/ 1120877 w 2014153"/>
              <a:gd name="connsiteY40" fmla="*/ 2707251 h 2707250"/>
              <a:gd name="connsiteX41" fmla="*/ 1079397 w 2014153"/>
              <a:gd name="connsiteY41" fmla="*/ 2689737 h 2707250"/>
              <a:gd name="connsiteX42" fmla="*/ 961410 w 2014153"/>
              <a:gd name="connsiteY42" fmla="*/ 2571750 h 2707250"/>
              <a:gd name="connsiteX43" fmla="*/ 945740 w 2014153"/>
              <a:gd name="connsiteY43" fmla="*/ 2514600 h 2707250"/>
              <a:gd name="connsiteX44" fmla="*/ 988142 w 2014153"/>
              <a:gd name="connsiteY44" fmla="*/ 2472198 h 2707250"/>
              <a:gd name="connsiteX45" fmla="*/ 1045292 w 2014153"/>
              <a:gd name="connsiteY45" fmla="*/ 2487869 h 2707250"/>
              <a:gd name="connsiteX46" fmla="*/ 1163279 w 2014153"/>
              <a:gd name="connsiteY46" fmla="*/ 2605856 h 2707250"/>
              <a:gd name="connsiteX47" fmla="*/ 1176184 w 2014153"/>
              <a:gd name="connsiteY47" fmla="*/ 2670380 h 2707250"/>
              <a:gd name="connsiteX48" fmla="*/ 1120877 w 2014153"/>
              <a:gd name="connsiteY48" fmla="*/ 2707251 h 2707250"/>
              <a:gd name="connsiteX49" fmla="*/ 1120877 w 2014153"/>
              <a:gd name="connsiteY49" fmla="*/ 2707251 h 27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14153" h="2707250">
                <a:moveTo>
                  <a:pt x="1358695" y="2589264"/>
                </a:moveTo>
                <a:cubicBezTo>
                  <a:pt x="1349478" y="2589264"/>
                  <a:pt x="1340260" y="2587420"/>
                  <a:pt x="1332885" y="2582811"/>
                </a:cubicBezTo>
                <a:lnTo>
                  <a:pt x="1095068" y="2464824"/>
                </a:lnTo>
                <a:cubicBezTo>
                  <a:pt x="1066493" y="2450076"/>
                  <a:pt x="1054510" y="2415048"/>
                  <a:pt x="1069258" y="2386473"/>
                </a:cubicBezTo>
                <a:cubicBezTo>
                  <a:pt x="1084006" y="2357899"/>
                  <a:pt x="1119034" y="2345915"/>
                  <a:pt x="1147609" y="2359742"/>
                </a:cubicBezTo>
                <a:lnTo>
                  <a:pt x="1347634" y="2458372"/>
                </a:lnTo>
                <a:lnTo>
                  <a:pt x="1671176" y="2134829"/>
                </a:lnTo>
                <a:cubicBezTo>
                  <a:pt x="1694221" y="2111785"/>
                  <a:pt x="1732014" y="2111785"/>
                  <a:pt x="1754136" y="2134829"/>
                </a:cubicBezTo>
                <a:cubicBezTo>
                  <a:pt x="1777181" y="2157874"/>
                  <a:pt x="1777181" y="2195666"/>
                  <a:pt x="1754136" y="2218710"/>
                </a:cubicBezTo>
                <a:lnTo>
                  <a:pt x="1400175" y="2572672"/>
                </a:lnTo>
                <a:cubicBezTo>
                  <a:pt x="1389114" y="2582811"/>
                  <a:pt x="1374365" y="2589264"/>
                  <a:pt x="1358695" y="2589264"/>
                </a:cubicBezTo>
                <a:lnTo>
                  <a:pt x="1358695" y="2589264"/>
                </a:lnTo>
                <a:close/>
                <a:moveTo>
                  <a:pt x="58994" y="1291406"/>
                </a:moveTo>
                <a:cubicBezTo>
                  <a:pt x="48854" y="1291406"/>
                  <a:pt x="38715" y="1288641"/>
                  <a:pt x="29497" y="1284032"/>
                </a:cubicBezTo>
                <a:cubicBezTo>
                  <a:pt x="11061" y="1273892"/>
                  <a:pt x="0" y="1253613"/>
                  <a:pt x="0" y="1232412"/>
                </a:cubicBezTo>
                <a:cubicBezTo>
                  <a:pt x="0" y="638789"/>
                  <a:pt x="296811" y="371475"/>
                  <a:pt x="440608" y="277454"/>
                </a:cubicBezTo>
                <a:lnTo>
                  <a:pt x="372397" y="214773"/>
                </a:lnTo>
                <a:cubicBezTo>
                  <a:pt x="357648" y="200947"/>
                  <a:pt x="350274" y="179746"/>
                  <a:pt x="354883" y="159467"/>
                </a:cubicBezTo>
                <a:cubicBezTo>
                  <a:pt x="358570" y="139188"/>
                  <a:pt x="373319" y="122596"/>
                  <a:pt x="392676" y="115222"/>
                </a:cubicBezTo>
                <a:cubicBezTo>
                  <a:pt x="405581" y="110613"/>
                  <a:pt x="718062" y="0"/>
                  <a:pt x="1068337" y="0"/>
                </a:cubicBezTo>
                <a:cubicBezTo>
                  <a:pt x="1382661" y="0"/>
                  <a:pt x="1624166" y="88490"/>
                  <a:pt x="1785477" y="262706"/>
                </a:cubicBezTo>
                <a:cubicBezTo>
                  <a:pt x="1961535" y="452591"/>
                  <a:pt x="2036199" y="740185"/>
                  <a:pt x="2008546" y="1119034"/>
                </a:cubicBezTo>
                <a:cubicBezTo>
                  <a:pt x="2006702" y="1143922"/>
                  <a:pt x="1989189" y="1165123"/>
                  <a:pt x="1965223" y="1171575"/>
                </a:cubicBezTo>
                <a:cubicBezTo>
                  <a:pt x="1941256" y="1178028"/>
                  <a:pt x="1915447" y="1168810"/>
                  <a:pt x="1901620" y="1148531"/>
                </a:cubicBezTo>
                <a:lnTo>
                  <a:pt x="1669333" y="818535"/>
                </a:lnTo>
                <a:cubicBezTo>
                  <a:pt x="948506" y="789039"/>
                  <a:pt x="95865" y="1279423"/>
                  <a:pt x="88490" y="1284032"/>
                </a:cubicBezTo>
                <a:cubicBezTo>
                  <a:pt x="80194" y="1288641"/>
                  <a:pt x="70055" y="1291406"/>
                  <a:pt x="58994" y="1291406"/>
                </a:cubicBezTo>
                <a:lnTo>
                  <a:pt x="58994" y="1291406"/>
                </a:lnTo>
                <a:close/>
                <a:moveTo>
                  <a:pt x="528177" y="197260"/>
                </a:moveTo>
                <a:lnTo>
                  <a:pt x="580718" y="245192"/>
                </a:lnTo>
                <a:cubicBezTo>
                  <a:pt x="595466" y="259019"/>
                  <a:pt x="601918" y="278376"/>
                  <a:pt x="599153" y="298655"/>
                </a:cubicBezTo>
                <a:cubicBezTo>
                  <a:pt x="595466" y="318012"/>
                  <a:pt x="582561" y="334604"/>
                  <a:pt x="564126" y="342900"/>
                </a:cubicBezTo>
                <a:cubicBezTo>
                  <a:pt x="547534" y="350274"/>
                  <a:pt x="161310" y="527255"/>
                  <a:pt x="121674" y="1131017"/>
                </a:cubicBezTo>
                <a:cubicBezTo>
                  <a:pt x="370553" y="1000125"/>
                  <a:pt x="1079397" y="664599"/>
                  <a:pt x="1705282" y="701470"/>
                </a:cubicBezTo>
                <a:cubicBezTo>
                  <a:pt x="1722796" y="702392"/>
                  <a:pt x="1739388" y="711610"/>
                  <a:pt x="1750449" y="726358"/>
                </a:cubicBezTo>
                <a:lnTo>
                  <a:pt x="1897011" y="934679"/>
                </a:lnTo>
                <a:cubicBezTo>
                  <a:pt x="1891481" y="676582"/>
                  <a:pt x="1826034" y="477479"/>
                  <a:pt x="1699752" y="341978"/>
                </a:cubicBezTo>
                <a:cubicBezTo>
                  <a:pt x="1561486" y="192651"/>
                  <a:pt x="1348556" y="117065"/>
                  <a:pt x="1068337" y="117065"/>
                </a:cubicBezTo>
                <a:cubicBezTo>
                  <a:pt x="851720" y="117987"/>
                  <a:pt x="644320" y="164998"/>
                  <a:pt x="528177" y="197260"/>
                </a:cubicBezTo>
                <a:lnTo>
                  <a:pt x="528177" y="197260"/>
                </a:lnTo>
                <a:close/>
                <a:moveTo>
                  <a:pt x="1120877" y="2707251"/>
                </a:moveTo>
                <a:cubicBezTo>
                  <a:pt x="1105207" y="2707251"/>
                  <a:pt x="1090459" y="2700798"/>
                  <a:pt x="1079397" y="2689737"/>
                </a:cubicBezTo>
                <a:lnTo>
                  <a:pt x="961410" y="2571750"/>
                </a:lnTo>
                <a:cubicBezTo>
                  <a:pt x="945740" y="2557002"/>
                  <a:pt x="940210" y="2534879"/>
                  <a:pt x="945740" y="2514600"/>
                </a:cubicBezTo>
                <a:cubicBezTo>
                  <a:pt x="951271" y="2494321"/>
                  <a:pt x="966941" y="2477729"/>
                  <a:pt x="988142" y="2472198"/>
                </a:cubicBezTo>
                <a:cubicBezTo>
                  <a:pt x="1009343" y="2466668"/>
                  <a:pt x="1030543" y="2473120"/>
                  <a:pt x="1045292" y="2487869"/>
                </a:cubicBezTo>
                <a:lnTo>
                  <a:pt x="1163279" y="2605856"/>
                </a:lnTo>
                <a:cubicBezTo>
                  <a:pt x="1179871" y="2622447"/>
                  <a:pt x="1185401" y="2648258"/>
                  <a:pt x="1176184" y="2670380"/>
                </a:cubicBezTo>
                <a:cubicBezTo>
                  <a:pt x="1166044" y="2693424"/>
                  <a:pt x="1144844" y="2707251"/>
                  <a:pt x="1120877" y="2707251"/>
                </a:cubicBezTo>
                <a:lnTo>
                  <a:pt x="1120877" y="2707251"/>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7" name="任意多边形: 形状 886">
            <a:extLst>
              <a:ext uri="{FF2B5EF4-FFF2-40B4-BE49-F238E27FC236}">
                <a16:creationId xmlns:a16="http://schemas.microsoft.com/office/drawing/2014/main" id="{FC5EBF89-721D-7D64-818E-F0553F7FCF06}"/>
              </a:ext>
            </a:extLst>
          </p:cNvPr>
          <p:cNvSpPr/>
          <p:nvPr/>
        </p:nvSpPr>
        <p:spPr>
          <a:xfrm>
            <a:off x="11103443" y="3930402"/>
            <a:ext cx="12606" cy="12573"/>
          </a:xfrm>
          <a:custGeom>
            <a:avLst/>
            <a:gdLst>
              <a:gd name="connsiteX0" fmla="*/ 58825 w 236846"/>
              <a:gd name="connsiteY0" fmla="*/ 236219 h 236219"/>
              <a:gd name="connsiteX1" fmla="*/ 4441 w 236846"/>
              <a:gd name="connsiteY1" fmla="*/ 200270 h 236219"/>
              <a:gd name="connsiteX2" fmla="*/ 17345 w 236846"/>
              <a:gd name="connsiteY2" fmla="*/ 135746 h 236219"/>
              <a:gd name="connsiteX3" fmla="*/ 135333 w 236846"/>
              <a:gd name="connsiteY3" fmla="*/ 17758 h 236219"/>
              <a:gd name="connsiteX4" fmla="*/ 192482 w 236846"/>
              <a:gd name="connsiteY4" fmla="*/ 2089 h 236219"/>
              <a:gd name="connsiteX5" fmla="*/ 234884 w 236846"/>
              <a:gd name="connsiteY5" fmla="*/ 44490 h 236219"/>
              <a:gd name="connsiteX6" fmla="*/ 219214 w 236846"/>
              <a:gd name="connsiteY6" fmla="*/ 101640 h 236219"/>
              <a:gd name="connsiteX7" fmla="*/ 101227 w 236846"/>
              <a:gd name="connsiteY7" fmla="*/ 219627 h 236219"/>
              <a:gd name="connsiteX8" fmla="*/ 58825 w 236846"/>
              <a:gd name="connsiteY8" fmla="*/ 236219 h 236219"/>
              <a:gd name="connsiteX9" fmla="*/ 58825 w 236846"/>
              <a:gd name="connsiteY9" fmla="*/ 236219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846" h="236219">
                <a:moveTo>
                  <a:pt x="58825" y="236219"/>
                </a:moveTo>
                <a:cubicBezTo>
                  <a:pt x="34859" y="236219"/>
                  <a:pt x="13658" y="221471"/>
                  <a:pt x="4441" y="200270"/>
                </a:cubicBezTo>
                <a:cubicBezTo>
                  <a:pt x="-4777" y="178147"/>
                  <a:pt x="753" y="153259"/>
                  <a:pt x="17345" y="135746"/>
                </a:cubicBezTo>
                <a:lnTo>
                  <a:pt x="135333" y="17758"/>
                </a:lnTo>
                <a:cubicBezTo>
                  <a:pt x="150081" y="2089"/>
                  <a:pt x="172204" y="-3442"/>
                  <a:pt x="192482" y="2089"/>
                </a:cubicBezTo>
                <a:cubicBezTo>
                  <a:pt x="212761" y="7619"/>
                  <a:pt x="229353" y="23289"/>
                  <a:pt x="234884" y="44490"/>
                </a:cubicBezTo>
                <a:cubicBezTo>
                  <a:pt x="240415" y="64769"/>
                  <a:pt x="233962" y="86892"/>
                  <a:pt x="219214" y="101640"/>
                </a:cubicBezTo>
                <a:lnTo>
                  <a:pt x="101227" y="219627"/>
                </a:lnTo>
                <a:cubicBezTo>
                  <a:pt x="89244" y="229767"/>
                  <a:pt x="74495" y="236219"/>
                  <a:pt x="58825" y="236219"/>
                </a:cubicBezTo>
                <a:lnTo>
                  <a:pt x="58825" y="236219"/>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8" name="任意多边形: 形状 887">
            <a:extLst>
              <a:ext uri="{FF2B5EF4-FFF2-40B4-BE49-F238E27FC236}">
                <a16:creationId xmlns:a16="http://schemas.microsoft.com/office/drawing/2014/main" id="{235E3CBA-5D2E-57A8-102B-1492AE808EEA}"/>
              </a:ext>
            </a:extLst>
          </p:cNvPr>
          <p:cNvSpPr/>
          <p:nvPr/>
        </p:nvSpPr>
        <p:spPr>
          <a:xfrm>
            <a:off x="11097135" y="3933535"/>
            <a:ext cx="9410" cy="34560"/>
          </a:xfrm>
          <a:custGeom>
            <a:avLst/>
            <a:gdLst>
              <a:gd name="connsiteX0" fmla="*/ 59343 w 176795"/>
              <a:gd name="connsiteY0" fmla="*/ 649304 h 649303"/>
              <a:gd name="connsiteX1" fmla="*/ 15098 w 176795"/>
              <a:gd name="connsiteY1" fmla="*/ 629947 h 649303"/>
              <a:gd name="connsiteX2" fmla="*/ 349 w 176795"/>
              <a:gd name="connsiteY2" fmla="*/ 583858 h 649303"/>
              <a:gd name="connsiteX3" fmla="*/ 59343 w 176795"/>
              <a:gd name="connsiteY3" fmla="*/ 52916 h 649303"/>
              <a:gd name="connsiteX4" fmla="*/ 124789 w 176795"/>
              <a:gd name="connsiteY4" fmla="*/ 375 h 649303"/>
              <a:gd name="connsiteX5" fmla="*/ 176408 w 176795"/>
              <a:gd name="connsiteY5" fmla="*/ 65821 h 649303"/>
              <a:gd name="connsiteX6" fmla="*/ 117414 w 176795"/>
              <a:gd name="connsiteY6" fmla="*/ 596763 h 649303"/>
              <a:gd name="connsiteX7" fmla="*/ 59343 w 176795"/>
              <a:gd name="connsiteY7" fmla="*/ 649304 h 649303"/>
              <a:gd name="connsiteX8" fmla="*/ 59343 w 176795"/>
              <a:gd name="connsiteY8" fmla="*/ 649304 h 64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95" h="649303">
                <a:moveTo>
                  <a:pt x="59343" y="649304"/>
                </a:moveTo>
                <a:cubicBezTo>
                  <a:pt x="42751" y="649304"/>
                  <a:pt x="26159" y="641930"/>
                  <a:pt x="15098" y="629947"/>
                </a:cubicBezTo>
                <a:cubicBezTo>
                  <a:pt x="4036" y="617042"/>
                  <a:pt x="-1494" y="600450"/>
                  <a:pt x="349" y="583858"/>
                </a:cubicBezTo>
                <a:lnTo>
                  <a:pt x="59343" y="52916"/>
                </a:lnTo>
                <a:cubicBezTo>
                  <a:pt x="63030" y="20654"/>
                  <a:pt x="91605" y="-3312"/>
                  <a:pt x="124789" y="375"/>
                </a:cubicBezTo>
                <a:cubicBezTo>
                  <a:pt x="157051" y="4062"/>
                  <a:pt x="180095" y="33559"/>
                  <a:pt x="176408" y="65821"/>
                </a:cubicBezTo>
                <a:lnTo>
                  <a:pt x="117414" y="596763"/>
                </a:lnTo>
                <a:cubicBezTo>
                  <a:pt x="114649" y="626260"/>
                  <a:pt x="89761" y="649304"/>
                  <a:pt x="59343" y="649304"/>
                </a:cubicBezTo>
                <a:lnTo>
                  <a:pt x="59343" y="649304"/>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89" name="任意多边形: 形状 888">
            <a:extLst>
              <a:ext uri="{FF2B5EF4-FFF2-40B4-BE49-F238E27FC236}">
                <a16:creationId xmlns:a16="http://schemas.microsoft.com/office/drawing/2014/main" id="{F7CADBD0-3400-9F41-CCE2-D4E878240EF1}"/>
              </a:ext>
            </a:extLst>
          </p:cNvPr>
          <p:cNvSpPr/>
          <p:nvPr/>
        </p:nvSpPr>
        <p:spPr>
          <a:xfrm>
            <a:off x="10927644" y="3635306"/>
            <a:ext cx="207238" cy="332789"/>
          </a:xfrm>
          <a:custGeom>
            <a:avLst/>
            <a:gdLst>
              <a:gd name="connsiteX0" fmla="*/ 3479698 w 3893573"/>
              <a:gd name="connsiteY0" fmla="*/ 6252395 h 6252394"/>
              <a:gd name="connsiteX1" fmla="*/ 3420704 w 3893573"/>
              <a:gd name="connsiteY1" fmla="*/ 6199853 h 6252394"/>
              <a:gd name="connsiteX2" fmla="*/ 3361710 w 3893573"/>
              <a:gd name="connsiteY2" fmla="*/ 5668912 h 6252394"/>
              <a:gd name="connsiteX3" fmla="*/ 3413330 w 3893573"/>
              <a:gd name="connsiteY3" fmla="*/ 5603465 h 6252394"/>
              <a:gd name="connsiteX4" fmla="*/ 3478776 w 3893573"/>
              <a:gd name="connsiteY4" fmla="*/ 5656007 h 6252394"/>
              <a:gd name="connsiteX5" fmla="*/ 3537769 w 3893573"/>
              <a:gd name="connsiteY5" fmla="*/ 6186949 h 6252394"/>
              <a:gd name="connsiteX6" fmla="*/ 3523021 w 3893573"/>
              <a:gd name="connsiteY6" fmla="*/ 6233038 h 6252394"/>
              <a:gd name="connsiteX7" fmla="*/ 3479698 w 3893573"/>
              <a:gd name="connsiteY7" fmla="*/ 6252395 h 6252394"/>
              <a:gd name="connsiteX8" fmla="*/ 3479698 w 3893573"/>
              <a:gd name="connsiteY8" fmla="*/ 6252395 h 6252394"/>
              <a:gd name="connsiteX9" fmla="*/ 3007749 w 3893573"/>
              <a:gd name="connsiteY9" fmla="*/ 2948756 h 6252394"/>
              <a:gd name="connsiteX10" fmla="*/ 2989314 w 3893573"/>
              <a:gd name="connsiteY10" fmla="*/ 2945990 h 6252394"/>
              <a:gd name="connsiteX11" fmla="*/ 2290609 w 3893573"/>
              <a:gd name="connsiteY11" fmla="*/ 2712782 h 6252394"/>
              <a:gd name="connsiteX12" fmla="*/ 294968 w 3893573"/>
              <a:gd name="connsiteY12" fmla="*/ 2712782 h 6252394"/>
              <a:gd name="connsiteX13" fmla="*/ 0 w 3893573"/>
              <a:gd name="connsiteY13" fmla="*/ 2417814 h 6252394"/>
              <a:gd name="connsiteX14" fmla="*/ 0 w 3893573"/>
              <a:gd name="connsiteY14" fmla="*/ 294968 h 6252394"/>
              <a:gd name="connsiteX15" fmla="*/ 294968 w 3893573"/>
              <a:gd name="connsiteY15" fmla="*/ 0 h 6252394"/>
              <a:gd name="connsiteX16" fmla="*/ 3598606 w 3893573"/>
              <a:gd name="connsiteY16" fmla="*/ 0 h 6252394"/>
              <a:gd name="connsiteX17" fmla="*/ 3893574 w 3893573"/>
              <a:gd name="connsiteY17" fmla="*/ 294968 h 6252394"/>
              <a:gd name="connsiteX18" fmla="*/ 3893574 w 3893573"/>
              <a:gd name="connsiteY18" fmla="*/ 2418736 h 6252394"/>
              <a:gd name="connsiteX19" fmla="*/ 3598606 w 3893573"/>
              <a:gd name="connsiteY19" fmla="*/ 2713703 h 6252394"/>
              <a:gd name="connsiteX20" fmla="*/ 3067665 w 3893573"/>
              <a:gd name="connsiteY20" fmla="*/ 2713703 h 6252394"/>
              <a:gd name="connsiteX21" fmla="*/ 3067665 w 3893573"/>
              <a:gd name="connsiteY21" fmla="*/ 2890684 h 6252394"/>
              <a:gd name="connsiteX22" fmla="*/ 3050151 w 3893573"/>
              <a:gd name="connsiteY22" fmla="*/ 2932164 h 6252394"/>
              <a:gd name="connsiteX23" fmla="*/ 3007749 w 3893573"/>
              <a:gd name="connsiteY23" fmla="*/ 2948756 h 6252394"/>
              <a:gd name="connsiteX24" fmla="*/ 3007749 w 3893573"/>
              <a:gd name="connsiteY24" fmla="*/ 2948756 h 6252394"/>
              <a:gd name="connsiteX25" fmla="*/ 294968 w 3893573"/>
              <a:gd name="connsiteY25" fmla="*/ 117987 h 6252394"/>
              <a:gd name="connsiteX26" fmla="*/ 117987 w 3893573"/>
              <a:gd name="connsiteY26" fmla="*/ 294968 h 6252394"/>
              <a:gd name="connsiteX27" fmla="*/ 117987 w 3893573"/>
              <a:gd name="connsiteY27" fmla="*/ 2418736 h 6252394"/>
              <a:gd name="connsiteX28" fmla="*/ 294968 w 3893573"/>
              <a:gd name="connsiteY28" fmla="*/ 2595716 h 6252394"/>
              <a:gd name="connsiteX29" fmla="*/ 2300748 w 3893573"/>
              <a:gd name="connsiteY29" fmla="*/ 2595716 h 6252394"/>
              <a:gd name="connsiteX30" fmla="*/ 2319184 w 3893573"/>
              <a:gd name="connsiteY30" fmla="*/ 2598482 h 6252394"/>
              <a:gd name="connsiteX31" fmla="*/ 2949678 w 3893573"/>
              <a:gd name="connsiteY31" fmla="*/ 2808646 h 6252394"/>
              <a:gd name="connsiteX32" fmla="*/ 2949678 w 3893573"/>
              <a:gd name="connsiteY32" fmla="*/ 2654710 h 6252394"/>
              <a:gd name="connsiteX33" fmla="*/ 3008671 w 3893573"/>
              <a:gd name="connsiteY33" fmla="*/ 2595716 h 6252394"/>
              <a:gd name="connsiteX34" fmla="*/ 3598606 w 3893573"/>
              <a:gd name="connsiteY34" fmla="*/ 2595716 h 6252394"/>
              <a:gd name="connsiteX35" fmla="*/ 3775587 w 3893573"/>
              <a:gd name="connsiteY35" fmla="*/ 2418736 h 6252394"/>
              <a:gd name="connsiteX36" fmla="*/ 3775587 w 3893573"/>
              <a:gd name="connsiteY36" fmla="*/ 294968 h 6252394"/>
              <a:gd name="connsiteX37" fmla="*/ 3598606 w 3893573"/>
              <a:gd name="connsiteY37" fmla="*/ 117987 h 6252394"/>
              <a:gd name="connsiteX38" fmla="*/ 294968 w 3893573"/>
              <a:gd name="connsiteY38" fmla="*/ 117987 h 625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93573" h="6252394">
                <a:moveTo>
                  <a:pt x="3479698" y="6252395"/>
                </a:moveTo>
                <a:cubicBezTo>
                  <a:pt x="3449279" y="6252395"/>
                  <a:pt x="3424391" y="6229350"/>
                  <a:pt x="3420704" y="6199853"/>
                </a:cubicBezTo>
                <a:lnTo>
                  <a:pt x="3361710" y="5668912"/>
                </a:lnTo>
                <a:cubicBezTo>
                  <a:pt x="3358024" y="5636650"/>
                  <a:pt x="3381068" y="5607153"/>
                  <a:pt x="3413330" y="5603465"/>
                </a:cubicBezTo>
                <a:cubicBezTo>
                  <a:pt x="3446514" y="5599779"/>
                  <a:pt x="3475089" y="5622823"/>
                  <a:pt x="3478776" y="5656007"/>
                </a:cubicBezTo>
                <a:lnTo>
                  <a:pt x="3537769" y="6186949"/>
                </a:lnTo>
                <a:cubicBezTo>
                  <a:pt x="3539613" y="6203541"/>
                  <a:pt x="3534082" y="6220133"/>
                  <a:pt x="3523021" y="6233038"/>
                </a:cubicBezTo>
                <a:cubicBezTo>
                  <a:pt x="3512881" y="6245021"/>
                  <a:pt x="3496290" y="6252395"/>
                  <a:pt x="3479698" y="6252395"/>
                </a:cubicBezTo>
                <a:lnTo>
                  <a:pt x="3479698" y="6252395"/>
                </a:lnTo>
                <a:close/>
                <a:moveTo>
                  <a:pt x="3007749" y="2948756"/>
                </a:moveTo>
                <a:cubicBezTo>
                  <a:pt x="3001297" y="2948756"/>
                  <a:pt x="2994844" y="2947834"/>
                  <a:pt x="2989314" y="2945990"/>
                </a:cubicBezTo>
                <a:lnTo>
                  <a:pt x="2290609" y="2712782"/>
                </a:lnTo>
                <a:lnTo>
                  <a:pt x="294968" y="2712782"/>
                </a:lnTo>
                <a:cubicBezTo>
                  <a:pt x="132735" y="2712782"/>
                  <a:pt x="0" y="2580046"/>
                  <a:pt x="0" y="2417814"/>
                </a:cubicBezTo>
                <a:lnTo>
                  <a:pt x="0" y="294968"/>
                </a:lnTo>
                <a:cubicBezTo>
                  <a:pt x="0" y="132735"/>
                  <a:pt x="132735" y="0"/>
                  <a:pt x="294968" y="0"/>
                </a:cubicBezTo>
                <a:lnTo>
                  <a:pt x="3598606" y="0"/>
                </a:lnTo>
                <a:cubicBezTo>
                  <a:pt x="3760839" y="0"/>
                  <a:pt x="3893574" y="132735"/>
                  <a:pt x="3893574" y="294968"/>
                </a:cubicBezTo>
                <a:lnTo>
                  <a:pt x="3893574" y="2418736"/>
                </a:lnTo>
                <a:cubicBezTo>
                  <a:pt x="3893574" y="2580968"/>
                  <a:pt x="3761760" y="2713703"/>
                  <a:pt x="3598606" y="2713703"/>
                </a:cubicBezTo>
                <a:lnTo>
                  <a:pt x="3067665" y="2713703"/>
                </a:lnTo>
                <a:lnTo>
                  <a:pt x="3067665" y="2890684"/>
                </a:lnTo>
                <a:cubicBezTo>
                  <a:pt x="3067665" y="2906354"/>
                  <a:pt x="3061212" y="2921103"/>
                  <a:pt x="3050151" y="2932164"/>
                </a:cubicBezTo>
                <a:cubicBezTo>
                  <a:pt x="3038168" y="2943225"/>
                  <a:pt x="3023420" y="2948756"/>
                  <a:pt x="3007749" y="2948756"/>
                </a:cubicBezTo>
                <a:lnTo>
                  <a:pt x="3007749" y="2948756"/>
                </a:lnTo>
                <a:close/>
                <a:moveTo>
                  <a:pt x="294968" y="117987"/>
                </a:moveTo>
                <a:cubicBezTo>
                  <a:pt x="197260" y="117987"/>
                  <a:pt x="117987" y="197260"/>
                  <a:pt x="117987" y="294968"/>
                </a:cubicBezTo>
                <a:lnTo>
                  <a:pt x="117987" y="2418736"/>
                </a:lnTo>
                <a:cubicBezTo>
                  <a:pt x="117987" y="2516444"/>
                  <a:pt x="197260" y="2595716"/>
                  <a:pt x="294968" y="2595716"/>
                </a:cubicBezTo>
                <a:lnTo>
                  <a:pt x="2300748" y="2595716"/>
                </a:lnTo>
                <a:cubicBezTo>
                  <a:pt x="2307201" y="2595716"/>
                  <a:pt x="2313654" y="2596638"/>
                  <a:pt x="2319184" y="2598482"/>
                </a:cubicBezTo>
                <a:lnTo>
                  <a:pt x="2949678" y="2808646"/>
                </a:lnTo>
                <a:lnTo>
                  <a:pt x="2949678" y="2654710"/>
                </a:lnTo>
                <a:cubicBezTo>
                  <a:pt x="2949678" y="2622448"/>
                  <a:pt x="2976409" y="2595716"/>
                  <a:pt x="3008671" y="2595716"/>
                </a:cubicBezTo>
                <a:lnTo>
                  <a:pt x="3598606" y="2595716"/>
                </a:lnTo>
                <a:cubicBezTo>
                  <a:pt x="3696315" y="2595716"/>
                  <a:pt x="3775587" y="2516444"/>
                  <a:pt x="3775587" y="2418736"/>
                </a:cubicBezTo>
                <a:lnTo>
                  <a:pt x="3775587" y="294968"/>
                </a:lnTo>
                <a:cubicBezTo>
                  <a:pt x="3775587" y="197260"/>
                  <a:pt x="3696315" y="117987"/>
                  <a:pt x="3598606" y="117987"/>
                </a:cubicBezTo>
                <a:lnTo>
                  <a:pt x="294968" y="117987"/>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90" name="任意多边形: 形状 889">
            <a:extLst>
              <a:ext uri="{FF2B5EF4-FFF2-40B4-BE49-F238E27FC236}">
                <a16:creationId xmlns:a16="http://schemas.microsoft.com/office/drawing/2014/main" id="{1C5C8D41-FFD8-8A6C-ACD3-AE20209273C0}"/>
              </a:ext>
            </a:extLst>
          </p:cNvPr>
          <p:cNvSpPr/>
          <p:nvPr/>
        </p:nvSpPr>
        <p:spPr>
          <a:xfrm>
            <a:off x="10965275" y="3610186"/>
            <a:ext cx="125648" cy="131879"/>
          </a:xfrm>
          <a:custGeom>
            <a:avLst/>
            <a:gdLst>
              <a:gd name="connsiteX0" fmla="*/ 2300748 w 2360663"/>
              <a:gd name="connsiteY0" fmla="*/ 1297858 h 2477728"/>
              <a:gd name="connsiteX1" fmla="*/ 59915 w 2360663"/>
              <a:gd name="connsiteY1" fmla="*/ 1297858 h 2477728"/>
              <a:gd name="connsiteX2" fmla="*/ 922 w 2360663"/>
              <a:gd name="connsiteY2" fmla="*/ 1238865 h 2477728"/>
              <a:gd name="connsiteX3" fmla="*/ 59915 w 2360663"/>
              <a:gd name="connsiteY3" fmla="*/ 1179871 h 2477728"/>
              <a:gd name="connsiteX4" fmla="*/ 2301670 w 2360663"/>
              <a:gd name="connsiteY4" fmla="*/ 1179871 h 2477728"/>
              <a:gd name="connsiteX5" fmla="*/ 2360664 w 2360663"/>
              <a:gd name="connsiteY5" fmla="*/ 1238865 h 2477728"/>
              <a:gd name="connsiteX6" fmla="*/ 2343150 w 2360663"/>
              <a:gd name="connsiteY6" fmla="*/ 1280344 h 2477728"/>
              <a:gd name="connsiteX7" fmla="*/ 2300748 w 2360663"/>
              <a:gd name="connsiteY7" fmla="*/ 1297858 h 2477728"/>
              <a:gd name="connsiteX8" fmla="*/ 2300748 w 2360663"/>
              <a:gd name="connsiteY8" fmla="*/ 1297858 h 2477728"/>
              <a:gd name="connsiteX9" fmla="*/ 2300748 w 2360663"/>
              <a:gd name="connsiteY9" fmla="*/ 1887794 h 2477728"/>
              <a:gd name="connsiteX10" fmla="*/ 59915 w 2360663"/>
              <a:gd name="connsiteY10" fmla="*/ 1887794 h 2477728"/>
              <a:gd name="connsiteX11" fmla="*/ 922 w 2360663"/>
              <a:gd name="connsiteY11" fmla="*/ 1828800 h 2477728"/>
              <a:gd name="connsiteX12" fmla="*/ 18435 w 2360663"/>
              <a:gd name="connsiteY12" fmla="*/ 1787320 h 2477728"/>
              <a:gd name="connsiteX13" fmla="*/ 59915 w 2360663"/>
              <a:gd name="connsiteY13" fmla="*/ 1769807 h 2477728"/>
              <a:gd name="connsiteX14" fmla="*/ 2301670 w 2360663"/>
              <a:gd name="connsiteY14" fmla="*/ 1769807 h 2477728"/>
              <a:gd name="connsiteX15" fmla="*/ 2360664 w 2360663"/>
              <a:gd name="connsiteY15" fmla="*/ 1828800 h 2477728"/>
              <a:gd name="connsiteX16" fmla="*/ 2300748 w 2360663"/>
              <a:gd name="connsiteY16" fmla="*/ 1887794 h 2477728"/>
              <a:gd name="connsiteX17" fmla="*/ 2300748 w 2360663"/>
              <a:gd name="connsiteY17" fmla="*/ 1887794 h 2477728"/>
              <a:gd name="connsiteX18" fmla="*/ 1238864 w 2360663"/>
              <a:gd name="connsiteY18" fmla="*/ 2477729 h 2477728"/>
              <a:gd name="connsiteX19" fmla="*/ 58993 w 2360663"/>
              <a:gd name="connsiteY19" fmla="*/ 2477729 h 2477728"/>
              <a:gd name="connsiteX20" fmla="*/ 0 w 2360663"/>
              <a:gd name="connsiteY20" fmla="*/ 2418736 h 2477728"/>
              <a:gd name="connsiteX21" fmla="*/ 58993 w 2360663"/>
              <a:gd name="connsiteY21" fmla="*/ 2359742 h 2477728"/>
              <a:gd name="connsiteX22" fmla="*/ 1238864 w 2360663"/>
              <a:gd name="connsiteY22" fmla="*/ 2359742 h 2477728"/>
              <a:gd name="connsiteX23" fmla="*/ 1297858 w 2360663"/>
              <a:gd name="connsiteY23" fmla="*/ 2418736 h 2477728"/>
              <a:gd name="connsiteX24" fmla="*/ 1238864 w 2360663"/>
              <a:gd name="connsiteY24" fmla="*/ 2477729 h 2477728"/>
              <a:gd name="connsiteX25" fmla="*/ 1238864 w 2360663"/>
              <a:gd name="connsiteY25" fmla="*/ 2477729 h 2477728"/>
              <a:gd name="connsiteX26" fmla="*/ 1828800 w 2360663"/>
              <a:gd name="connsiteY26" fmla="*/ 353961 h 2477728"/>
              <a:gd name="connsiteX27" fmla="*/ 648929 w 2360663"/>
              <a:gd name="connsiteY27" fmla="*/ 353961 h 2477728"/>
              <a:gd name="connsiteX28" fmla="*/ 607449 w 2360663"/>
              <a:gd name="connsiteY28" fmla="*/ 336448 h 2477728"/>
              <a:gd name="connsiteX29" fmla="*/ 589935 w 2360663"/>
              <a:gd name="connsiteY29" fmla="*/ 294968 h 2477728"/>
              <a:gd name="connsiteX30" fmla="*/ 589935 w 2360663"/>
              <a:gd name="connsiteY30" fmla="*/ 58994 h 2477728"/>
              <a:gd name="connsiteX31" fmla="*/ 607449 w 2360663"/>
              <a:gd name="connsiteY31" fmla="*/ 17514 h 2477728"/>
              <a:gd name="connsiteX32" fmla="*/ 648929 w 2360663"/>
              <a:gd name="connsiteY32" fmla="*/ 0 h 2477728"/>
              <a:gd name="connsiteX33" fmla="*/ 1828800 w 2360663"/>
              <a:gd name="connsiteY33" fmla="*/ 0 h 2477728"/>
              <a:gd name="connsiteX34" fmla="*/ 1887794 w 2360663"/>
              <a:gd name="connsiteY34" fmla="*/ 58994 h 2477728"/>
              <a:gd name="connsiteX35" fmla="*/ 1887794 w 2360663"/>
              <a:gd name="connsiteY35" fmla="*/ 294968 h 2477728"/>
              <a:gd name="connsiteX36" fmla="*/ 1870280 w 2360663"/>
              <a:gd name="connsiteY36" fmla="*/ 336448 h 2477728"/>
              <a:gd name="connsiteX37" fmla="*/ 1828800 w 2360663"/>
              <a:gd name="connsiteY37" fmla="*/ 353961 h 2477728"/>
              <a:gd name="connsiteX38" fmla="*/ 1828800 w 2360663"/>
              <a:gd name="connsiteY38" fmla="*/ 353961 h 2477728"/>
              <a:gd name="connsiteX39" fmla="*/ 707922 w 2360663"/>
              <a:gd name="connsiteY39" fmla="*/ 235974 h 2477728"/>
              <a:gd name="connsiteX40" fmla="*/ 1769806 w 2360663"/>
              <a:gd name="connsiteY40" fmla="*/ 235974 h 2477728"/>
              <a:gd name="connsiteX41" fmla="*/ 1769806 w 2360663"/>
              <a:gd name="connsiteY41" fmla="*/ 117987 h 2477728"/>
              <a:gd name="connsiteX42" fmla="*/ 707922 w 2360663"/>
              <a:gd name="connsiteY42" fmla="*/ 117987 h 2477728"/>
              <a:gd name="connsiteX43" fmla="*/ 707922 w 2360663"/>
              <a:gd name="connsiteY43" fmla="*/ 235974 h 247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60663" h="2477728">
                <a:moveTo>
                  <a:pt x="2300748" y="1297858"/>
                </a:moveTo>
                <a:lnTo>
                  <a:pt x="59915" y="1297858"/>
                </a:lnTo>
                <a:cubicBezTo>
                  <a:pt x="27653" y="1297858"/>
                  <a:pt x="922" y="1271127"/>
                  <a:pt x="922" y="1238865"/>
                </a:cubicBezTo>
                <a:cubicBezTo>
                  <a:pt x="922" y="1206602"/>
                  <a:pt x="27653" y="1179871"/>
                  <a:pt x="59915" y="1179871"/>
                </a:cubicBezTo>
                <a:lnTo>
                  <a:pt x="2301670" y="1179871"/>
                </a:lnTo>
                <a:cubicBezTo>
                  <a:pt x="2333932" y="1179871"/>
                  <a:pt x="2360664" y="1206602"/>
                  <a:pt x="2360664" y="1238865"/>
                </a:cubicBezTo>
                <a:cubicBezTo>
                  <a:pt x="2360664" y="1254535"/>
                  <a:pt x="2354211" y="1269283"/>
                  <a:pt x="2343150" y="1280344"/>
                </a:cubicBezTo>
                <a:cubicBezTo>
                  <a:pt x="2331167" y="1291406"/>
                  <a:pt x="2316419" y="1297858"/>
                  <a:pt x="2300748" y="1297858"/>
                </a:cubicBezTo>
                <a:lnTo>
                  <a:pt x="2300748" y="1297858"/>
                </a:lnTo>
                <a:close/>
                <a:moveTo>
                  <a:pt x="2300748" y="1887794"/>
                </a:moveTo>
                <a:lnTo>
                  <a:pt x="59915" y="1887794"/>
                </a:lnTo>
                <a:cubicBezTo>
                  <a:pt x="27653" y="1887794"/>
                  <a:pt x="922" y="1861062"/>
                  <a:pt x="922" y="1828800"/>
                </a:cubicBezTo>
                <a:cubicBezTo>
                  <a:pt x="922" y="1813130"/>
                  <a:pt x="7374" y="1798382"/>
                  <a:pt x="18435" y="1787320"/>
                </a:cubicBezTo>
                <a:cubicBezTo>
                  <a:pt x="29497" y="1776259"/>
                  <a:pt x="44245" y="1769807"/>
                  <a:pt x="59915" y="1769807"/>
                </a:cubicBezTo>
                <a:lnTo>
                  <a:pt x="2301670" y="1769807"/>
                </a:lnTo>
                <a:cubicBezTo>
                  <a:pt x="2333932" y="1769807"/>
                  <a:pt x="2360664" y="1796538"/>
                  <a:pt x="2360664" y="1828800"/>
                </a:cubicBezTo>
                <a:cubicBezTo>
                  <a:pt x="2359742" y="1861062"/>
                  <a:pt x="2333932" y="1887794"/>
                  <a:pt x="2300748" y="1887794"/>
                </a:cubicBezTo>
                <a:lnTo>
                  <a:pt x="2300748" y="1887794"/>
                </a:lnTo>
                <a:close/>
                <a:moveTo>
                  <a:pt x="1238864" y="2477729"/>
                </a:moveTo>
                <a:lnTo>
                  <a:pt x="58993" y="2477729"/>
                </a:lnTo>
                <a:cubicBezTo>
                  <a:pt x="26731" y="2477729"/>
                  <a:pt x="0" y="2450998"/>
                  <a:pt x="0" y="2418736"/>
                </a:cubicBezTo>
                <a:cubicBezTo>
                  <a:pt x="0" y="2386473"/>
                  <a:pt x="26731" y="2359742"/>
                  <a:pt x="58993" y="2359742"/>
                </a:cubicBezTo>
                <a:lnTo>
                  <a:pt x="1238864" y="2359742"/>
                </a:lnTo>
                <a:cubicBezTo>
                  <a:pt x="1271127" y="2359742"/>
                  <a:pt x="1297858" y="2386473"/>
                  <a:pt x="1297858" y="2418736"/>
                </a:cubicBezTo>
                <a:cubicBezTo>
                  <a:pt x="1297858" y="2450998"/>
                  <a:pt x="1272048" y="2477729"/>
                  <a:pt x="1238864" y="2477729"/>
                </a:cubicBezTo>
                <a:lnTo>
                  <a:pt x="1238864" y="2477729"/>
                </a:lnTo>
                <a:close/>
                <a:moveTo>
                  <a:pt x="1828800" y="353961"/>
                </a:moveTo>
                <a:lnTo>
                  <a:pt x="648929" y="353961"/>
                </a:lnTo>
                <a:cubicBezTo>
                  <a:pt x="633259" y="353961"/>
                  <a:pt x="618511" y="347509"/>
                  <a:pt x="607449" y="336448"/>
                </a:cubicBezTo>
                <a:cubicBezTo>
                  <a:pt x="596388" y="325386"/>
                  <a:pt x="589935" y="310638"/>
                  <a:pt x="589935" y="294968"/>
                </a:cubicBezTo>
                <a:lnTo>
                  <a:pt x="589935" y="58994"/>
                </a:lnTo>
                <a:cubicBezTo>
                  <a:pt x="589935" y="43323"/>
                  <a:pt x="596388" y="28575"/>
                  <a:pt x="607449" y="17514"/>
                </a:cubicBezTo>
                <a:cubicBezTo>
                  <a:pt x="618511" y="6452"/>
                  <a:pt x="633259" y="0"/>
                  <a:pt x="648929" y="0"/>
                </a:cubicBezTo>
                <a:lnTo>
                  <a:pt x="1828800" y="0"/>
                </a:lnTo>
                <a:cubicBezTo>
                  <a:pt x="1861062" y="0"/>
                  <a:pt x="1887794" y="26731"/>
                  <a:pt x="1887794" y="58994"/>
                </a:cubicBezTo>
                <a:lnTo>
                  <a:pt x="1887794" y="294968"/>
                </a:lnTo>
                <a:cubicBezTo>
                  <a:pt x="1887794" y="310638"/>
                  <a:pt x="1881341" y="325386"/>
                  <a:pt x="1870280" y="336448"/>
                </a:cubicBezTo>
                <a:cubicBezTo>
                  <a:pt x="1860140" y="347509"/>
                  <a:pt x="1844470" y="353961"/>
                  <a:pt x="1828800" y="353961"/>
                </a:cubicBezTo>
                <a:lnTo>
                  <a:pt x="1828800" y="353961"/>
                </a:lnTo>
                <a:close/>
                <a:moveTo>
                  <a:pt x="707922" y="235974"/>
                </a:moveTo>
                <a:lnTo>
                  <a:pt x="1769806" y="235974"/>
                </a:lnTo>
                <a:lnTo>
                  <a:pt x="1769806" y="117987"/>
                </a:lnTo>
                <a:lnTo>
                  <a:pt x="707922" y="117987"/>
                </a:lnTo>
                <a:lnTo>
                  <a:pt x="707922" y="235974"/>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91" name="任意多边形: 形状 890">
            <a:extLst>
              <a:ext uri="{FF2B5EF4-FFF2-40B4-BE49-F238E27FC236}">
                <a16:creationId xmlns:a16="http://schemas.microsoft.com/office/drawing/2014/main" id="{9AAC512C-26F2-C2EA-29B6-CF07052D4C6D}"/>
              </a:ext>
            </a:extLst>
          </p:cNvPr>
          <p:cNvSpPr/>
          <p:nvPr/>
        </p:nvSpPr>
        <p:spPr>
          <a:xfrm>
            <a:off x="10827165" y="3610186"/>
            <a:ext cx="282549" cy="169559"/>
          </a:xfrm>
          <a:custGeom>
            <a:avLst/>
            <a:gdLst>
              <a:gd name="connsiteX0" fmla="*/ 3243723 w 5308497"/>
              <a:gd name="connsiteY0" fmla="*/ 471948 h 3185651"/>
              <a:gd name="connsiteX1" fmla="*/ 3202244 w 5308497"/>
              <a:gd name="connsiteY1" fmla="*/ 454435 h 3185651"/>
              <a:gd name="connsiteX2" fmla="*/ 3184730 w 5308497"/>
              <a:gd name="connsiteY2" fmla="*/ 412955 h 3185651"/>
              <a:gd name="connsiteX3" fmla="*/ 3184730 w 5308497"/>
              <a:gd name="connsiteY3" fmla="*/ 294968 h 3185651"/>
              <a:gd name="connsiteX4" fmla="*/ 3202244 w 5308497"/>
              <a:gd name="connsiteY4" fmla="*/ 253488 h 3185651"/>
              <a:gd name="connsiteX5" fmla="*/ 3243723 w 5308497"/>
              <a:gd name="connsiteY5" fmla="*/ 235974 h 3185651"/>
              <a:gd name="connsiteX6" fmla="*/ 3285203 w 5308497"/>
              <a:gd name="connsiteY6" fmla="*/ 253488 h 3185651"/>
              <a:gd name="connsiteX7" fmla="*/ 3302717 w 5308497"/>
              <a:gd name="connsiteY7" fmla="*/ 294968 h 3185651"/>
              <a:gd name="connsiteX8" fmla="*/ 3302717 w 5308497"/>
              <a:gd name="connsiteY8" fmla="*/ 412955 h 3185651"/>
              <a:gd name="connsiteX9" fmla="*/ 3285203 w 5308497"/>
              <a:gd name="connsiteY9" fmla="*/ 454435 h 3185651"/>
              <a:gd name="connsiteX10" fmla="*/ 3243723 w 5308497"/>
              <a:gd name="connsiteY10" fmla="*/ 471948 h 3185651"/>
              <a:gd name="connsiteX11" fmla="*/ 3243723 w 5308497"/>
              <a:gd name="connsiteY11" fmla="*/ 471948 h 3185651"/>
              <a:gd name="connsiteX12" fmla="*/ 4423594 w 5308497"/>
              <a:gd name="connsiteY12" fmla="*/ 471948 h 3185651"/>
              <a:gd name="connsiteX13" fmla="*/ 4382115 w 5308497"/>
              <a:gd name="connsiteY13" fmla="*/ 454435 h 3185651"/>
              <a:gd name="connsiteX14" fmla="*/ 4364601 w 5308497"/>
              <a:gd name="connsiteY14" fmla="*/ 412955 h 3185651"/>
              <a:gd name="connsiteX15" fmla="*/ 4364601 w 5308497"/>
              <a:gd name="connsiteY15" fmla="*/ 294968 h 3185651"/>
              <a:gd name="connsiteX16" fmla="*/ 4382115 w 5308497"/>
              <a:gd name="connsiteY16" fmla="*/ 253488 h 3185651"/>
              <a:gd name="connsiteX17" fmla="*/ 4423594 w 5308497"/>
              <a:gd name="connsiteY17" fmla="*/ 235974 h 3185651"/>
              <a:gd name="connsiteX18" fmla="*/ 4482588 w 5308497"/>
              <a:gd name="connsiteY18" fmla="*/ 294968 h 3185651"/>
              <a:gd name="connsiteX19" fmla="*/ 4482588 w 5308497"/>
              <a:gd name="connsiteY19" fmla="*/ 412955 h 3185651"/>
              <a:gd name="connsiteX20" fmla="*/ 4465074 w 5308497"/>
              <a:gd name="connsiteY20" fmla="*/ 454435 h 3185651"/>
              <a:gd name="connsiteX21" fmla="*/ 4423594 w 5308497"/>
              <a:gd name="connsiteY21" fmla="*/ 471948 h 3185651"/>
              <a:gd name="connsiteX22" fmla="*/ 4423594 w 5308497"/>
              <a:gd name="connsiteY22" fmla="*/ 471948 h 3185651"/>
              <a:gd name="connsiteX23" fmla="*/ 2771775 w 5308497"/>
              <a:gd name="connsiteY23" fmla="*/ 530942 h 3185651"/>
              <a:gd name="connsiteX24" fmla="*/ 2418735 w 5308497"/>
              <a:gd name="connsiteY24" fmla="*/ 530942 h 3185651"/>
              <a:gd name="connsiteX25" fmla="*/ 2359742 w 5308497"/>
              <a:gd name="connsiteY25" fmla="*/ 471948 h 3185651"/>
              <a:gd name="connsiteX26" fmla="*/ 2377256 w 5308497"/>
              <a:gd name="connsiteY26" fmla="*/ 430469 h 3185651"/>
              <a:gd name="connsiteX27" fmla="*/ 2418735 w 5308497"/>
              <a:gd name="connsiteY27" fmla="*/ 412955 h 3185651"/>
              <a:gd name="connsiteX28" fmla="*/ 2772697 w 5308497"/>
              <a:gd name="connsiteY28" fmla="*/ 412955 h 3185651"/>
              <a:gd name="connsiteX29" fmla="*/ 2831690 w 5308497"/>
              <a:gd name="connsiteY29" fmla="*/ 471948 h 3185651"/>
              <a:gd name="connsiteX30" fmla="*/ 2771775 w 5308497"/>
              <a:gd name="connsiteY30" fmla="*/ 530942 h 3185651"/>
              <a:gd name="connsiteX31" fmla="*/ 2771775 w 5308497"/>
              <a:gd name="connsiteY31" fmla="*/ 530942 h 3185651"/>
              <a:gd name="connsiteX32" fmla="*/ 5249504 w 5308497"/>
              <a:gd name="connsiteY32" fmla="*/ 530942 h 3185651"/>
              <a:gd name="connsiteX33" fmla="*/ 4895543 w 5308497"/>
              <a:gd name="connsiteY33" fmla="*/ 530942 h 3185651"/>
              <a:gd name="connsiteX34" fmla="*/ 4854063 w 5308497"/>
              <a:gd name="connsiteY34" fmla="*/ 513428 h 3185651"/>
              <a:gd name="connsiteX35" fmla="*/ 4836549 w 5308497"/>
              <a:gd name="connsiteY35" fmla="*/ 471948 h 3185651"/>
              <a:gd name="connsiteX36" fmla="*/ 4854063 w 5308497"/>
              <a:gd name="connsiteY36" fmla="*/ 430469 h 3185651"/>
              <a:gd name="connsiteX37" fmla="*/ 4895543 w 5308497"/>
              <a:gd name="connsiteY37" fmla="*/ 412955 h 3185651"/>
              <a:gd name="connsiteX38" fmla="*/ 5249504 w 5308497"/>
              <a:gd name="connsiteY38" fmla="*/ 412955 h 3185651"/>
              <a:gd name="connsiteX39" fmla="*/ 5290984 w 5308497"/>
              <a:gd name="connsiteY39" fmla="*/ 430469 h 3185651"/>
              <a:gd name="connsiteX40" fmla="*/ 5308498 w 5308497"/>
              <a:gd name="connsiteY40" fmla="*/ 471948 h 3185651"/>
              <a:gd name="connsiteX41" fmla="*/ 5249504 w 5308497"/>
              <a:gd name="connsiteY41" fmla="*/ 530942 h 3185651"/>
              <a:gd name="connsiteX42" fmla="*/ 5249504 w 5308497"/>
              <a:gd name="connsiteY42" fmla="*/ 530942 h 3185651"/>
              <a:gd name="connsiteX43" fmla="*/ 3479698 w 5308497"/>
              <a:gd name="connsiteY43" fmla="*/ 176981 h 3185651"/>
              <a:gd name="connsiteX44" fmla="*/ 3438218 w 5308497"/>
              <a:gd name="connsiteY44" fmla="*/ 159467 h 3185651"/>
              <a:gd name="connsiteX45" fmla="*/ 3420704 w 5308497"/>
              <a:gd name="connsiteY45" fmla="*/ 117987 h 3185651"/>
              <a:gd name="connsiteX46" fmla="*/ 3420704 w 5308497"/>
              <a:gd name="connsiteY46" fmla="*/ 58994 h 3185651"/>
              <a:gd name="connsiteX47" fmla="*/ 3479698 w 5308497"/>
              <a:gd name="connsiteY47" fmla="*/ 0 h 3185651"/>
              <a:gd name="connsiteX48" fmla="*/ 3538691 w 5308497"/>
              <a:gd name="connsiteY48" fmla="*/ 58994 h 3185651"/>
              <a:gd name="connsiteX49" fmla="*/ 3538691 w 5308497"/>
              <a:gd name="connsiteY49" fmla="*/ 117987 h 3185651"/>
              <a:gd name="connsiteX50" fmla="*/ 3521177 w 5308497"/>
              <a:gd name="connsiteY50" fmla="*/ 159467 h 3185651"/>
              <a:gd name="connsiteX51" fmla="*/ 3479698 w 5308497"/>
              <a:gd name="connsiteY51" fmla="*/ 176981 h 3185651"/>
              <a:gd name="connsiteX52" fmla="*/ 3479698 w 5308497"/>
              <a:gd name="connsiteY52" fmla="*/ 176981 h 3185651"/>
              <a:gd name="connsiteX53" fmla="*/ 3715672 w 5308497"/>
              <a:gd name="connsiteY53" fmla="*/ 176981 h 3185651"/>
              <a:gd name="connsiteX54" fmla="*/ 3656678 w 5308497"/>
              <a:gd name="connsiteY54" fmla="*/ 117987 h 3185651"/>
              <a:gd name="connsiteX55" fmla="*/ 3656678 w 5308497"/>
              <a:gd name="connsiteY55" fmla="*/ 58994 h 3185651"/>
              <a:gd name="connsiteX56" fmla="*/ 3674192 w 5308497"/>
              <a:gd name="connsiteY56" fmla="*/ 17514 h 3185651"/>
              <a:gd name="connsiteX57" fmla="*/ 3715672 w 5308497"/>
              <a:gd name="connsiteY57" fmla="*/ 0 h 3185651"/>
              <a:gd name="connsiteX58" fmla="*/ 3757152 w 5308497"/>
              <a:gd name="connsiteY58" fmla="*/ 17514 h 3185651"/>
              <a:gd name="connsiteX59" fmla="*/ 3774665 w 5308497"/>
              <a:gd name="connsiteY59" fmla="*/ 58994 h 3185651"/>
              <a:gd name="connsiteX60" fmla="*/ 3774665 w 5308497"/>
              <a:gd name="connsiteY60" fmla="*/ 117987 h 3185651"/>
              <a:gd name="connsiteX61" fmla="*/ 3757152 w 5308497"/>
              <a:gd name="connsiteY61" fmla="*/ 159467 h 3185651"/>
              <a:gd name="connsiteX62" fmla="*/ 3715672 w 5308497"/>
              <a:gd name="connsiteY62" fmla="*/ 176981 h 3185651"/>
              <a:gd name="connsiteX63" fmla="*/ 3715672 w 5308497"/>
              <a:gd name="connsiteY63" fmla="*/ 176981 h 3185651"/>
              <a:gd name="connsiteX64" fmla="*/ 3951646 w 5308497"/>
              <a:gd name="connsiteY64" fmla="*/ 176981 h 3185651"/>
              <a:gd name="connsiteX65" fmla="*/ 3892652 w 5308497"/>
              <a:gd name="connsiteY65" fmla="*/ 117987 h 3185651"/>
              <a:gd name="connsiteX66" fmla="*/ 3892652 w 5308497"/>
              <a:gd name="connsiteY66" fmla="*/ 58994 h 3185651"/>
              <a:gd name="connsiteX67" fmla="*/ 3910166 w 5308497"/>
              <a:gd name="connsiteY67" fmla="*/ 17514 h 3185651"/>
              <a:gd name="connsiteX68" fmla="*/ 3951646 w 5308497"/>
              <a:gd name="connsiteY68" fmla="*/ 0 h 3185651"/>
              <a:gd name="connsiteX69" fmla="*/ 3993126 w 5308497"/>
              <a:gd name="connsiteY69" fmla="*/ 17514 h 3185651"/>
              <a:gd name="connsiteX70" fmla="*/ 4010640 w 5308497"/>
              <a:gd name="connsiteY70" fmla="*/ 58994 h 3185651"/>
              <a:gd name="connsiteX71" fmla="*/ 4010640 w 5308497"/>
              <a:gd name="connsiteY71" fmla="*/ 117987 h 3185651"/>
              <a:gd name="connsiteX72" fmla="*/ 3993126 w 5308497"/>
              <a:gd name="connsiteY72" fmla="*/ 159467 h 3185651"/>
              <a:gd name="connsiteX73" fmla="*/ 3951646 w 5308497"/>
              <a:gd name="connsiteY73" fmla="*/ 176981 h 3185651"/>
              <a:gd name="connsiteX74" fmla="*/ 3951646 w 5308497"/>
              <a:gd name="connsiteY74" fmla="*/ 176981 h 3185651"/>
              <a:gd name="connsiteX75" fmla="*/ 4187620 w 5308497"/>
              <a:gd name="connsiteY75" fmla="*/ 176981 h 3185651"/>
              <a:gd name="connsiteX76" fmla="*/ 4146140 w 5308497"/>
              <a:gd name="connsiteY76" fmla="*/ 159467 h 3185651"/>
              <a:gd name="connsiteX77" fmla="*/ 4128627 w 5308497"/>
              <a:gd name="connsiteY77" fmla="*/ 117987 h 3185651"/>
              <a:gd name="connsiteX78" fmla="*/ 4128627 w 5308497"/>
              <a:gd name="connsiteY78" fmla="*/ 58994 h 3185651"/>
              <a:gd name="connsiteX79" fmla="*/ 4146140 w 5308497"/>
              <a:gd name="connsiteY79" fmla="*/ 17514 h 3185651"/>
              <a:gd name="connsiteX80" fmla="*/ 4187620 w 5308497"/>
              <a:gd name="connsiteY80" fmla="*/ 0 h 3185651"/>
              <a:gd name="connsiteX81" fmla="*/ 4246614 w 5308497"/>
              <a:gd name="connsiteY81" fmla="*/ 58994 h 3185651"/>
              <a:gd name="connsiteX82" fmla="*/ 4246614 w 5308497"/>
              <a:gd name="connsiteY82" fmla="*/ 117987 h 3185651"/>
              <a:gd name="connsiteX83" fmla="*/ 4229100 w 5308497"/>
              <a:gd name="connsiteY83" fmla="*/ 159467 h 3185651"/>
              <a:gd name="connsiteX84" fmla="*/ 4187620 w 5308497"/>
              <a:gd name="connsiteY84" fmla="*/ 176981 h 3185651"/>
              <a:gd name="connsiteX85" fmla="*/ 4187620 w 5308497"/>
              <a:gd name="connsiteY85" fmla="*/ 176981 h 3185651"/>
              <a:gd name="connsiteX86" fmla="*/ 412955 w 5308497"/>
              <a:gd name="connsiteY86" fmla="*/ 3185652 h 3185651"/>
              <a:gd name="connsiteX87" fmla="*/ 385302 w 5308497"/>
              <a:gd name="connsiteY87" fmla="*/ 3178277 h 3185651"/>
              <a:gd name="connsiteX88" fmla="*/ 353961 w 5308497"/>
              <a:gd name="connsiteY88" fmla="*/ 3126658 h 3185651"/>
              <a:gd name="connsiteX89" fmla="*/ 353961 w 5308497"/>
              <a:gd name="connsiteY89" fmla="*/ 2949678 h 3185651"/>
              <a:gd name="connsiteX90" fmla="*/ 294968 w 5308497"/>
              <a:gd name="connsiteY90" fmla="*/ 2949678 h 3185651"/>
              <a:gd name="connsiteX91" fmla="*/ 0 w 5308497"/>
              <a:gd name="connsiteY91" fmla="*/ 2654710 h 3185651"/>
              <a:gd name="connsiteX92" fmla="*/ 0 w 5308497"/>
              <a:gd name="connsiteY92" fmla="*/ 1474839 h 3185651"/>
              <a:gd name="connsiteX93" fmla="*/ 294968 w 5308497"/>
              <a:gd name="connsiteY93" fmla="*/ 1179871 h 3185651"/>
              <a:gd name="connsiteX94" fmla="*/ 1710813 w 5308497"/>
              <a:gd name="connsiteY94" fmla="*/ 1179871 h 3185651"/>
              <a:gd name="connsiteX95" fmla="*/ 1752293 w 5308497"/>
              <a:gd name="connsiteY95" fmla="*/ 1197385 h 3185651"/>
              <a:gd name="connsiteX96" fmla="*/ 1769806 w 5308497"/>
              <a:gd name="connsiteY96" fmla="*/ 1238865 h 3185651"/>
              <a:gd name="connsiteX97" fmla="*/ 1752293 w 5308497"/>
              <a:gd name="connsiteY97" fmla="*/ 1280344 h 3185651"/>
              <a:gd name="connsiteX98" fmla="*/ 1710813 w 5308497"/>
              <a:gd name="connsiteY98" fmla="*/ 1297858 h 3185651"/>
              <a:gd name="connsiteX99" fmla="*/ 294968 w 5308497"/>
              <a:gd name="connsiteY99" fmla="*/ 1297858 h 3185651"/>
              <a:gd name="connsiteX100" fmla="*/ 117987 w 5308497"/>
              <a:gd name="connsiteY100" fmla="*/ 1474839 h 3185651"/>
              <a:gd name="connsiteX101" fmla="*/ 117987 w 5308497"/>
              <a:gd name="connsiteY101" fmla="*/ 2654710 h 3185651"/>
              <a:gd name="connsiteX102" fmla="*/ 294968 w 5308497"/>
              <a:gd name="connsiteY102" fmla="*/ 2831691 h 3185651"/>
              <a:gd name="connsiteX103" fmla="*/ 412955 w 5308497"/>
              <a:gd name="connsiteY103" fmla="*/ 2831691 h 3185651"/>
              <a:gd name="connsiteX104" fmla="*/ 471948 w 5308497"/>
              <a:gd name="connsiteY104" fmla="*/ 2890684 h 3185651"/>
              <a:gd name="connsiteX105" fmla="*/ 471948 w 5308497"/>
              <a:gd name="connsiteY105" fmla="*/ 3016045 h 3185651"/>
              <a:gd name="connsiteX106" fmla="*/ 733732 w 5308497"/>
              <a:gd name="connsiteY106" fmla="*/ 2840908 h 3185651"/>
              <a:gd name="connsiteX107" fmla="*/ 765994 w 5308497"/>
              <a:gd name="connsiteY107" fmla="*/ 2830769 h 3185651"/>
              <a:gd name="connsiteX108" fmla="*/ 1709891 w 5308497"/>
              <a:gd name="connsiteY108" fmla="*/ 2830769 h 3185651"/>
              <a:gd name="connsiteX109" fmla="*/ 1751371 w 5308497"/>
              <a:gd name="connsiteY109" fmla="*/ 2848282 h 3185651"/>
              <a:gd name="connsiteX110" fmla="*/ 1768885 w 5308497"/>
              <a:gd name="connsiteY110" fmla="*/ 2889762 h 3185651"/>
              <a:gd name="connsiteX111" fmla="*/ 1751371 w 5308497"/>
              <a:gd name="connsiteY111" fmla="*/ 2931242 h 3185651"/>
              <a:gd name="connsiteX112" fmla="*/ 1709891 w 5308497"/>
              <a:gd name="connsiteY112" fmla="*/ 2948756 h 3185651"/>
              <a:gd name="connsiteX113" fmla="*/ 784430 w 5308497"/>
              <a:gd name="connsiteY113" fmla="*/ 2948756 h 3185651"/>
              <a:gd name="connsiteX114" fmla="*/ 445217 w 5308497"/>
              <a:gd name="connsiteY114" fmla="*/ 3175512 h 3185651"/>
              <a:gd name="connsiteX115" fmla="*/ 412955 w 5308497"/>
              <a:gd name="connsiteY115" fmla="*/ 3185652 h 3185651"/>
              <a:gd name="connsiteX116" fmla="*/ 412955 w 5308497"/>
              <a:gd name="connsiteY116" fmla="*/ 3185652 h 318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308497" h="3185651">
                <a:moveTo>
                  <a:pt x="3243723" y="471948"/>
                </a:moveTo>
                <a:cubicBezTo>
                  <a:pt x="3228053" y="471948"/>
                  <a:pt x="3213305" y="465496"/>
                  <a:pt x="3202244" y="454435"/>
                </a:cubicBezTo>
                <a:cubicBezTo>
                  <a:pt x="3191182" y="443373"/>
                  <a:pt x="3184730" y="428625"/>
                  <a:pt x="3184730" y="412955"/>
                </a:cubicBezTo>
                <a:lnTo>
                  <a:pt x="3184730" y="294968"/>
                </a:lnTo>
                <a:cubicBezTo>
                  <a:pt x="3184730" y="279298"/>
                  <a:pt x="3191182" y="264549"/>
                  <a:pt x="3202244" y="253488"/>
                </a:cubicBezTo>
                <a:cubicBezTo>
                  <a:pt x="3213305" y="242427"/>
                  <a:pt x="3228053" y="235974"/>
                  <a:pt x="3243723" y="235974"/>
                </a:cubicBezTo>
                <a:cubicBezTo>
                  <a:pt x="3259394" y="235974"/>
                  <a:pt x="3274142" y="242427"/>
                  <a:pt x="3285203" y="253488"/>
                </a:cubicBezTo>
                <a:cubicBezTo>
                  <a:pt x="3296265" y="264549"/>
                  <a:pt x="3302717" y="279298"/>
                  <a:pt x="3302717" y="294968"/>
                </a:cubicBezTo>
                <a:lnTo>
                  <a:pt x="3302717" y="412955"/>
                </a:lnTo>
                <a:cubicBezTo>
                  <a:pt x="3302717" y="428625"/>
                  <a:pt x="3296265" y="443373"/>
                  <a:pt x="3285203" y="454435"/>
                </a:cubicBezTo>
                <a:cubicBezTo>
                  <a:pt x="3275064" y="465496"/>
                  <a:pt x="3259394" y="471948"/>
                  <a:pt x="3243723" y="471948"/>
                </a:cubicBezTo>
                <a:lnTo>
                  <a:pt x="3243723" y="471948"/>
                </a:lnTo>
                <a:close/>
                <a:moveTo>
                  <a:pt x="4423594" y="471948"/>
                </a:moveTo>
                <a:cubicBezTo>
                  <a:pt x="4407924" y="471948"/>
                  <a:pt x="4393176" y="465496"/>
                  <a:pt x="4382115" y="454435"/>
                </a:cubicBezTo>
                <a:cubicBezTo>
                  <a:pt x="4371053" y="443373"/>
                  <a:pt x="4364601" y="428625"/>
                  <a:pt x="4364601" y="412955"/>
                </a:cubicBezTo>
                <a:lnTo>
                  <a:pt x="4364601" y="294968"/>
                </a:lnTo>
                <a:cubicBezTo>
                  <a:pt x="4364601" y="279298"/>
                  <a:pt x="4371053" y="264549"/>
                  <a:pt x="4382115" y="253488"/>
                </a:cubicBezTo>
                <a:cubicBezTo>
                  <a:pt x="4393176" y="242427"/>
                  <a:pt x="4407924" y="235974"/>
                  <a:pt x="4423594" y="235974"/>
                </a:cubicBezTo>
                <a:cubicBezTo>
                  <a:pt x="4455856" y="235974"/>
                  <a:pt x="4482588" y="262706"/>
                  <a:pt x="4482588" y="294968"/>
                </a:cubicBezTo>
                <a:lnTo>
                  <a:pt x="4482588" y="412955"/>
                </a:lnTo>
                <a:cubicBezTo>
                  <a:pt x="4482588" y="428625"/>
                  <a:pt x="4476136" y="443373"/>
                  <a:pt x="4465074" y="454435"/>
                </a:cubicBezTo>
                <a:cubicBezTo>
                  <a:pt x="4454935" y="465496"/>
                  <a:pt x="4439265" y="471948"/>
                  <a:pt x="4423594" y="471948"/>
                </a:cubicBezTo>
                <a:lnTo>
                  <a:pt x="4423594" y="471948"/>
                </a:lnTo>
                <a:close/>
                <a:moveTo>
                  <a:pt x="2771775" y="530942"/>
                </a:moveTo>
                <a:lnTo>
                  <a:pt x="2418735" y="530942"/>
                </a:lnTo>
                <a:cubicBezTo>
                  <a:pt x="2386473" y="530942"/>
                  <a:pt x="2359742" y="504211"/>
                  <a:pt x="2359742" y="471948"/>
                </a:cubicBezTo>
                <a:cubicBezTo>
                  <a:pt x="2359742" y="456278"/>
                  <a:pt x="2366194" y="441530"/>
                  <a:pt x="2377256" y="430469"/>
                </a:cubicBezTo>
                <a:cubicBezTo>
                  <a:pt x="2388317" y="419407"/>
                  <a:pt x="2403065" y="412955"/>
                  <a:pt x="2418735" y="412955"/>
                </a:cubicBezTo>
                <a:lnTo>
                  <a:pt x="2772697" y="412955"/>
                </a:lnTo>
                <a:cubicBezTo>
                  <a:pt x="2804959" y="412955"/>
                  <a:pt x="2831690" y="439686"/>
                  <a:pt x="2831690" y="471948"/>
                </a:cubicBezTo>
                <a:cubicBezTo>
                  <a:pt x="2830769" y="504211"/>
                  <a:pt x="2804959" y="530942"/>
                  <a:pt x="2771775" y="530942"/>
                </a:cubicBezTo>
                <a:lnTo>
                  <a:pt x="2771775" y="530942"/>
                </a:lnTo>
                <a:close/>
                <a:moveTo>
                  <a:pt x="5249504" y="530942"/>
                </a:moveTo>
                <a:lnTo>
                  <a:pt x="4895543" y="530942"/>
                </a:lnTo>
                <a:cubicBezTo>
                  <a:pt x="4879873" y="530942"/>
                  <a:pt x="4865124" y="524490"/>
                  <a:pt x="4854063" y="513428"/>
                </a:cubicBezTo>
                <a:cubicBezTo>
                  <a:pt x="4843002" y="502367"/>
                  <a:pt x="4836549" y="487619"/>
                  <a:pt x="4836549" y="471948"/>
                </a:cubicBezTo>
                <a:cubicBezTo>
                  <a:pt x="4836549" y="456278"/>
                  <a:pt x="4843002" y="441530"/>
                  <a:pt x="4854063" y="430469"/>
                </a:cubicBezTo>
                <a:cubicBezTo>
                  <a:pt x="4865124" y="419407"/>
                  <a:pt x="4879873" y="412955"/>
                  <a:pt x="4895543" y="412955"/>
                </a:cubicBezTo>
                <a:lnTo>
                  <a:pt x="5249504" y="412955"/>
                </a:lnTo>
                <a:cubicBezTo>
                  <a:pt x="5265174" y="412955"/>
                  <a:pt x="5279923" y="419407"/>
                  <a:pt x="5290984" y="430469"/>
                </a:cubicBezTo>
                <a:cubicBezTo>
                  <a:pt x="5302045" y="441530"/>
                  <a:pt x="5308498" y="456278"/>
                  <a:pt x="5308498" y="471948"/>
                </a:cubicBezTo>
                <a:cubicBezTo>
                  <a:pt x="5308498" y="504211"/>
                  <a:pt x="5282688" y="530942"/>
                  <a:pt x="5249504" y="530942"/>
                </a:cubicBezTo>
                <a:lnTo>
                  <a:pt x="5249504" y="530942"/>
                </a:lnTo>
                <a:close/>
                <a:moveTo>
                  <a:pt x="3479698" y="176981"/>
                </a:moveTo>
                <a:cubicBezTo>
                  <a:pt x="3464027" y="176981"/>
                  <a:pt x="3449279" y="170528"/>
                  <a:pt x="3438218" y="159467"/>
                </a:cubicBezTo>
                <a:cubicBezTo>
                  <a:pt x="3427156" y="148406"/>
                  <a:pt x="3420704" y="133657"/>
                  <a:pt x="3420704" y="117987"/>
                </a:cubicBezTo>
                <a:lnTo>
                  <a:pt x="3420704" y="58994"/>
                </a:lnTo>
                <a:cubicBezTo>
                  <a:pt x="3420704" y="26731"/>
                  <a:pt x="3447436" y="0"/>
                  <a:pt x="3479698" y="0"/>
                </a:cubicBezTo>
                <a:cubicBezTo>
                  <a:pt x="3511960" y="0"/>
                  <a:pt x="3538691" y="26731"/>
                  <a:pt x="3538691" y="58994"/>
                </a:cubicBezTo>
                <a:lnTo>
                  <a:pt x="3538691" y="117987"/>
                </a:lnTo>
                <a:cubicBezTo>
                  <a:pt x="3538691" y="133657"/>
                  <a:pt x="3532239" y="148406"/>
                  <a:pt x="3521177" y="159467"/>
                </a:cubicBezTo>
                <a:cubicBezTo>
                  <a:pt x="3511038" y="170528"/>
                  <a:pt x="3495368" y="176981"/>
                  <a:pt x="3479698" y="176981"/>
                </a:cubicBezTo>
                <a:lnTo>
                  <a:pt x="3479698" y="176981"/>
                </a:lnTo>
                <a:close/>
                <a:moveTo>
                  <a:pt x="3715672" y="176981"/>
                </a:moveTo>
                <a:cubicBezTo>
                  <a:pt x="3683410" y="176981"/>
                  <a:pt x="3656678" y="150249"/>
                  <a:pt x="3656678" y="117987"/>
                </a:cubicBezTo>
                <a:lnTo>
                  <a:pt x="3656678" y="58994"/>
                </a:lnTo>
                <a:cubicBezTo>
                  <a:pt x="3656678" y="43323"/>
                  <a:pt x="3663131" y="28575"/>
                  <a:pt x="3674192" y="17514"/>
                </a:cubicBezTo>
                <a:cubicBezTo>
                  <a:pt x="3685253" y="6452"/>
                  <a:pt x="3700002" y="0"/>
                  <a:pt x="3715672" y="0"/>
                </a:cubicBezTo>
                <a:cubicBezTo>
                  <a:pt x="3731342" y="0"/>
                  <a:pt x="3746090" y="6452"/>
                  <a:pt x="3757152" y="17514"/>
                </a:cubicBezTo>
                <a:cubicBezTo>
                  <a:pt x="3768213" y="28575"/>
                  <a:pt x="3774665" y="43323"/>
                  <a:pt x="3774665" y="58994"/>
                </a:cubicBezTo>
                <a:lnTo>
                  <a:pt x="3774665" y="117987"/>
                </a:lnTo>
                <a:cubicBezTo>
                  <a:pt x="3774665" y="133657"/>
                  <a:pt x="3768213" y="148406"/>
                  <a:pt x="3757152" y="159467"/>
                </a:cubicBezTo>
                <a:cubicBezTo>
                  <a:pt x="3747012" y="170528"/>
                  <a:pt x="3731342" y="176981"/>
                  <a:pt x="3715672" y="176981"/>
                </a:cubicBezTo>
                <a:lnTo>
                  <a:pt x="3715672" y="176981"/>
                </a:lnTo>
                <a:close/>
                <a:moveTo>
                  <a:pt x="3951646" y="176981"/>
                </a:moveTo>
                <a:cubicBezTo>
                  <a:pt x="3919384" y="176981"/>
                  <a:pt x="3892652" y="150249"/>
                  <a:pt x="3892652" y="117987"/>
                </a:cubicBezTo>
                <a:lnTo>
                  <a:pt x="3892652" y="58994"/>
                </a:lnTo>
                <a:cubicBezTo>
                  <a:pt x="3892652" y="43323"/>
                  <a:pt x="3899105" y="28575"/>
                  <a:pt x="3910166" y="17514"/>
                </a:cubicBezTo>
                <a:cubicBezTo>
                  <a:pt x="3921227" y="6452"/>
                  <a:pt x="3935976" y="0"/>
                  <a:pt x="3951646" y="0"/>
                </a:cubicBezTo>
                <a:cubicBezTo>
                  <a:pt x="3967316" y="0"/>
                  <a:pt x="3982064" y="6452"/>
                  <a:pt x="3993126" y="17514"/>
                </a:cubicBezTo>
                <a:cubicBezTo>
                  <a:pt x="4004187" y="28575"/>
                  <a:pt x="4010640" y="43323"/>
                  <a:pt x="4010640" y="58994"/>
                </a:cubicBezTo>
                <a:lnTo>
                  <a:pt x="4010640" y="117987"/>
                </a:lnTo>
                <a:cubicBezTo>
                  <a:pt x="4010640" y="133657"/>
                  <a:pt x="4004187" y="148406"/>
                  <a:pt x="3993126" y="159467"/>
                </a:cubicBezTo>
                <a:cubicBezTo>
                  <a:pt x="3982986" y="170528"/>
                  <a:pt x="3967316" y="176981"/>
                  <a:pt x="3951646" y="176981"/>
                </a:cubicBezTo>
                <a:lnTo>
                  <a:pt x="3951646" y="176981"/>
                </a:lnTo>
                <a:close/>
                <a:moveTo>
                  <a:pt x="4187620" y="176981"/>
                </a:moveTo>
                <a:cubicBezTo>
                  <a:pt x="4171950" y="176981"/>
                  <a:pt x="4157201" y="170528"/>
                  <a:pt x="4146140" y="159467"/>
                </a:cubicBezTo>
                <a:cubicBezTo>
                  <a:pt x="4135079" y="148406"/>
                  <a:pt x="4128627" y="133657"/>
                  <a:pt x="4128627" y="117987"/>
                </a:cubicBezTo>
                <a:lnTo>
                  <a:pt x="4128627" y="58994"/>
                </a:lnTo>
                <a:cubicBezTo>
                  <a:pt x="4128627" y="43323"/>
                  <a:pt x="4135079" y="28575"/>
                  <a:pt x="4146140" y="17514"/>
                </a:cubicBezTo>
                <a:cubicBezTo>
                  <a:pt x="4157201" y="6452"/>
                  <a:pt x="4171950" y="0"/>
                  <a:pt x="4187620" y="0"/>
                </a:cubicBezTo>
                <a:cubicBezTo>
                  <a:pt x="4219883" y="0"/>
                  <a:pt x="4246614" y="26731"/>
                  <a:pt x="4246614" y="58994"/>
                </a:cubicBezTo>
                <a:lnTo>
                  <a:pt x="4246614" y="117987"/>
                </a:lnTo>
                <a:cubicBezTo>
                  <a:pt x="4246614" y="133657"/>
                  <a:pt x="4240161" y="148406"/>
                  <a:pt x="4229100" y="159467"/>
                </a:cubicBezTo>
                <a:cubicBezTo>
                  <a:pt x="4218960" y="170528"/>
                  <a:pt x="4203290" y="176981"/>
                  <a:pt x="4187620" y="176981"/>
                </a:cubicBezTo>
                <a:lnTo>
                  <a:pt x="4187620" y="176981"/>
                </a:lnTo>
                <a:close/>
                <a:moveTo>
                  <a:pt x="412955" y="3185652"/>
                </a:moveTo>
                <a:cubicBezTo>
                  <a:pt x="402815" y="3185652"/>
                  <a:pt x="393598" y="3182886"/>
                  <a:pt x="385302" y="3178277"/>
                </a:cubicBezTo>
                <a:cubicBezTo>
                  <a:pt x="365944" y="3168138"/>
                  <a:pt x="353961" y="3147859"/>
                  <a:pt x="353961" y="3126658"/>
                </a:cubicBezTo>
                <a:lnTo>
                  <a:pt x="353961" y="2949678"/>
                </a:lnTo>
                <a:lnTo>
                  <a:pt x="294968" y="2949678"/>
                </a:lnTo>
                <a:cubicBezTo>
                  <a:pt x="132735" y="2949678"/>
                  <a:pt x="0" y="2816942"/>
                  <a:pt x="0" y="2654710"/>
                </a:cubicBezTo>
                <a:lnTo>
                  <a:pt x="0" y="1474839"/>
                </a:lnTo>
                <a:cubicBezTo>
                  <a:pt x="0" y="1312606"/>
                  <a:pt x="132735" y="1179871"/>
                  <a:pt x="294968" y="1179871"/>
                </a:cubicBezTo>
                <a:lnTo>
                  <a:pt x="1710813" y="1179871"/>
                </a:lnTo>
                <a:cubicBezTo>
                  <a:pt x="1726483" y="1179871"/>
                  <a:pt x="1741231" y="1186323"/>
                  <a:pt x="1752293" y="1197385"/>
                </a:cubicBezTo>
                <a:cubicBezTo>
                  <a:pt x="1763354" y="1208446"/>
                  <a:pt x="1769806" y="1223194"/>
                  <a:pt x="1769806" y="1238865"/>
                </a:cubicBezTo>
                <a:cubicBezTo>
                  <a:pt x="1769806" y="1254535"/>
                  <a:pt x="1763354" y="1269283"/>
                  <a:pt x="1752293" y="1280344"/>
                </a:cubicBezTo>
                <a:cubicBezTo>
                  <a:pt x="1741231" y="1291406"/>
                  <a:pt x="1726483" y="1297858"/>
                  <a:pt x="1710813" y="1297858"/>
                </a:cubicBezTo>
                <a:lnTo>
                  <a:pt x="294968" y="1297858"/>
                </a:lnTo>
                <a:cubicBezTo>
                  <a:pt x="197260" y="1297858"/>
                  <a:pt x="117987" y="1377131"/>
                  <a:pt x="117987" y="1474839"/>
                </a:cubicBezTo>
                <a:lnTo>
                  <a:pt x="117987" y="2654710"/>
                </a:lnTo>
                <a:cubicBezTo>
                  <a:pt x="117987" y="2752418"/>
                  <a:pt x="197260" y="2831691"/>
                  <a:pt x="294968" y="2831691"/>
                </a:cubicBezTo>
                <a:lnTo>
                  <a:pt x="412955" y="2831691"/>
                </a:lnTo>
                <a:cubicBezTo>
                  <a:pt x="445217" y="2831691"/>
                  <a:pt x="471948" y="2858422"/>
                  <a:pt x="471948" y="2890684"/>
                </a:cubicBezTo>
                <a:lnTo>
                  <a:pt x="471948" y="3016045"/>
                </a:lnTo>
                <a:lnTo>
                  <a:pt x="733732" y="2840908"/>
                </a:lnTo>
                <a:cubicBezTo>
                  <a:pt x="743872" y="2834456"/>
                  <a:pt x="754933" y="2830769"/>
                  <a:pt x="765994" y="2830769"/>
                </a:cubicBezTo>
                <a:lnTo>
                  <a:pt x="1709891" y="2830769"/>
                </a:lnTo>
                <a:cubicBezTo>
                  <a:pt x="1725561" y="2830769"/>
                  <a:pt x="1740310" y="2837221"/>
                  <a:pt x="1751371" y="2848282"/>
                </a:cubicBezTo>
                <a:cubicBezTo>
                  <a:pt x="1762432" y="2859344"/>
                  <a:pt x="1768885" y="2874092"/>
                  <a:pt x="1768885" y="2889762"/>
                </a:cubicBezTo>
                <a:cubicBezTo>
                  <a:pt x="1768885" y="2905432"/>
                  <a:pt x="1762432" y="2920181"/>
                  <a:pt x="1751371" y="2931242"/>
                </a:cubicBezTo>
                <a:cubicBezTo>
                  <a:pt x="1740310" y="2942303"/>
                  <a:pt x="1725561" y="2948756"/>
                  <a:pt x="1709891" y="2948756"/>
                </a:cubicBezTo>
                <a:lnTo>
                  <a:pt x="784430" y="2948756"/>
                </a:lnTo>
                <a:lnTo>
                  <a:pt x="445217" y="3175512"/>
                </a:lnTo>
                <a:cubicBezTo>
                  <a:pt x="435999" y="3181965"/>
                  <a:pt x="424016" y="3185652"/>
                  <a:pt x="412955" y="3185652"/>
                </a:cubicBezTo>
                <a:lnTo>
                  <a:pt x="412955" y="3185652"/>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92" name="任意多边形: 形状 891">
            <a:extLst>
              <a:ext uri="{FF2B5EF4-FFF2-40B4-BE49-F238E27FC236}">
                <a16:creationId xmlns:a16="http://schemas.microsoft.com/office/drawing/2014/main" id="{0D7D7492-988D-CFDF-B8E2-595E34A47649}"/>
              </a:ext>
            </a:extLst>
          </p:cNvPr>
          <p:cNvSpPr/>
          <p:nvPr/>
        </p:nvSpPr>
        <p:spPr>
          <a:xfrm>
            <a:off x="10858564" y="3704386"/>
            <a:ext cx="62800" cy="6280"/>
          </a:xfrm>
          <a:custGeom>
            <a:avLst/>
            <a:gdLst>
              <a:gd name="connsiteX0" fmla="*/ 1120877 w 1179870"/>
              <a:gd name="connsiteY0" fmla="*/ 117987 h 117987"/>
              <a:gd name="connsiteX1" fmla="*/ 58993 w 1179870"/>
              <a:gd name="connsiteY1" fmla="*/ 117987 h 117987"/>
              <a:gd name="connsiteX2" fmla="*/ 0 w 1179870"/>
              <a:gd name="connsiteY2" fmla="*/ 58993 h 117987"/>
              <a:gd name="connsiteX3" fmla="*/ 17514 w 1179870"/>
              <a:gd name="connsiteY3" fmla="*/ 17514 h 117987"/>
              <a:gd name="connsiteX4" fmla="*/ 58993 w 1179870"/>
              <a:gd name="connsiteY4" fmla="*/ 0 h 117987"/>
              <a:gd name="connsiteX5" fmla="*/ 1120877 w 1179870"/>
              <a:gd name="connsiteY5" fmla="*/ 0 h 117987"/>
              <a:gd name="connsiteX6" fmla="*/ 1162357 w 1179870"/>
              <a:gd name="connsiteY6" fmla="*/ 17514 h 117987"/>
              <a:gd name="connsiteX7" fmla="*/ 1179871 w 1179870"/>
              <a:gd name="connsiteY7" fmla="*/ 58993 h 117987"/>
              <a:gd name="connsiteX8" fmla="*/ 1120877 w 1179870"/>
              <a:gd name="connsiteY8" fmla="*/ 117987 h 117987"/>
              <a:gd name="connsiteX9" fmla="*/ 1120877 w 1179870"/>
              <a:gd name="connsiteY9" fmla="*/ 117987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9870" h="117987">
                <a:moveTo>
                  <a:pt x="1120877" y="117987"/>
                </a:moveTo>
                <a:lnTo>
                  <a:pt x="58993" y="117987"/>
                </a:lnTo>
                <a:cubicBezTo>
                  <a:pt x="26731" y="117987"/>
                  <a:pt x="0" y="91256"/>
                  <a:pt x="0" y="58993"/>
                </a:cubicBezTo>
                <a:cubicBezTo>
                  <a:pt x="0" y="43323"/>
                  <a:pt x="6452" y="28575"/>
                  <a:pt x="17514" y="17514"/>
                </a:cubicBezTo>
                <a:cubicBezTo>
                  <a:pt x="28575" y="6452"/>
                  <a:pt x="43323" y="0"/>
                  <a:pt x="58993" y="0"/>
                </a:cubicBezTo>
                <a:lnTo>
                  <a:pt x="1120877" y="0"/>
                </a:lnTo>
                <a:cubicBezTo>
                  <a:pt x="1136547" y="0"/>
                  <a:pt x="1151296" y="6452"/>
                  <a:pt x="1162357" y="17514"/>
                </a:cubicBezTo>
                <a:cubicBezTo>
                  <a:pt x="1173418" y="28575"/>
                  <a:pt x="1179871" y="43323"/>
                  <a:pt x="1179871" y="58993"/>
                </a:cubicBezTo>
                <a:cubicBezTo>
                  <a:pt x="1179871" y="91256"/>
                  <a:pt x="1153140" y="117987"/>
                  <a:pt x="1120877" y="117987"/>
                </a:cubicBezTo>
                <a:lnTo>
                  <a:pt x="1120877" y="117987"/>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93" name="任意多边形: 形状 892">
            <a:extLst>
              <a:ext uri="{FF2B5EF4-FFF2-40B4-BE49-F238E27FC236}">
                <a16:creationId xmlns:a16="http://schemas.microsoft.com/office/drawing/2014/main" id="{3F82B37C-3769-1834-0FAD-076A7F334B7A}"/>
              </a:ext>
            </a:extLst>
          </p:cNvPr>
          <p:cNvSpPr/>
          <p:nvPr/>
        </p:nvSpPr>
        <p:spPr>
          <a:xfrm>
            <a:off x="10858564" y="3729505"/>
            <a:ext cx="62800" cy="6280"/>
          </a:xfrm>
          <a:custGeom>
            <a:avLst/>
            <a:gdLst>
              <a:gd name="connsiteX0" fmla="*/ 1120877 w 1179870"/>
              <a:gd name="connsiteY0" fmla="*/ 117987 h 117987"/>
              <a:gd name="connsiteX1" fmla="*/ 58993 w 1179870"/>
              <a:gd name="connsiteY1" fmla="*/ 117987 h 117987"/>
              <a:gd name="connsiteX2" fmla="*/ 0 w 1179870"/>
              <a:gd name="connsiteY2" fmla="*/ 58994 h 117987"/>
              <a:gd name="connsiteX3" fmla="*/ 58993 w 1179870"/>
              <a:gd name="connsiteY3" fmla="*/ 0 h 117987"/>
              <a:gd name="connsiteX4" fmla="*/ 1120877 w 1179870"/>
              <a:gd name="connsiteY4" fmla="*/ 0 h 117987"/>
              <a:gd name="connsiteX5" fmla="*/ 1179871 w 1179870"/>
              <a:gd name="connsiteY5" fmla="*/ 58994 h 117987"/>
              <a:gd name="connsiteX6" fmla="*/ 1120877 w 1179870"/>
              <a:gd name="connsiteY6" fmla="*/ 117987 h 117987"/>
              <a:gd name="connsiteX7" fmla="*/ 1120877 w 1179870"/>
              <a:gd name="connsiteY7" fmla="*/ 117987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870" h="117987">
                <a:moveTo>
                  <a:pt x="1120877" y="117987"/>
                </a:moveTo>
                <a:lnTo>
                  <a:pt x="58993" y="117987"/>
                </a:lnTo>
                <a:cubicBezTo>
                  <a:pt x="26731" y="117987"/>
                  <a:pt x="0" y="91256"/>
                  <a:pt x="0" y="58994"/>
                </a:cubicBezTo>
                <a:cubicBezTo>
                  <a:pt x="0" y="26732"/>
                  <a:pt x="26731" y="0"/>
                  <a:pt x="58993" y="0"/>
                </a:cubicBezTo>
                <a:lnTo>
                  <a:pt x="1120877" y="0"/>
                </a:lnTo>
                <a:cubicBezTo>
                  <a:pt x="1153140" y="0"/>
                  <a:pt x="1179871" y="26732"/>
                  <a:pt x="1179871" y="58994"/>
                </a:cubicBezTo>
                <a:cubicBezTo>
                  <a:pt x="1179871" y="91256"/>
                  <a:pt x="1153140" y="117987"/>
                  <a:pt x="1120877" y="117987"/>
                </a:cubicBezTo>
                <a:lnTo>
                  <a:pt x="1120877" y="117987"/>
                </a:lnTo>
                <a:close/>
              </a:path>
            </a:pathLst>
          </a:custGeom>
          <a:solidFill>
            <a:schemeClr val="bg1"/>
          </a:solidFill>
          <a:ln w="92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897" name="任意多边形: 形状 896">
            <a:extLst>
              <a:ext uri="{FF2B5EF4-FFF2-40B4-BE49-F238E27FC236}">
                <a16:creationId xmlns:a16="http://schemas.microsoft.com/office/drawing/2014/main" id="{32417877-D896-9996-8467-731B64B34720}"/>
              </a:ext>
            </a:extLst>
          </p:cNvPr>
          <p:cNvSpPr/>
          <p:nvPr/>
        </p:nvSpPr>
        <p:spPr>
          <a:xfrm rot="5400000">
            <a:off x="1782034" y="2493885"/>
            <a:ext cx="719818" cy="2587877"/>
          </a:xfrm>
          <a:custGeom>
            <a:avLst/>
            <a:gdLst>
              <a:gd name="connsiteX0" fmla="*/ 359908 w 719818"/>
              <a:gd name="connsiteY0" fmla="*/ 2587877 h 2587877"/>
              <a:gd name="connsiteX1" fmla="*/ 359909 w 719818"/>
              <a:gd name="connsiteY1" fmla="*/ 2587876 h 2587877"/>
              <a:gd name="connsiteX2" fmla="*/ 359909 w 719818"/>
              <a:gd name="connsiteY2" fmla="*/ 2587877 h 2587877"/>
              <a:gd name="connsiteX3" fmla="*/ 0 w 719818"/>
              <a:gd name="connsiteY3" fmla="*/ 2227968 h 2587877"/>
              <a:gd name="connsiteX4" fmla="*/ 0 w 719818"/>
              <a:gd name="connsiteY4" fmla="*/ 452122 h 2587877"/>
              <a:gd name="connsiteX5" fmla="*/ 219817 w 719818"/>
              <a:gd name="connsiteY5" fmla="*/ 120496 h 2587877"/>
              <a:gd name="connsiteX6" fmla="*/ 278670 w 719818"/>
              <a:gd name="connsiteY6" fmla="*/ 108614 h 2587877"/>
              <a:gd name="connsiteX7" fmla="*/ 359910 w 719818"/>
              <a:gd name="connsiteY7" fmla="*/ 0 h 2587877"/>
              <a:gd name="connsiteX8" fmla="*/ 441151 w 719818"/>
              <a:gd name="connsiteY8" fmla="*/ 108616 h 2587877"/>
              <a:gd name="connsiteX9" fmla="*/ 500002 w 719818"/>
              <a:gd name="connsiteY9" fmla="*/ 120497 h 2587877"/>
              <a:gd name="connsiteX10" fmla="*/ 719818 w 719818"/>
              <a:gd name="connsiteY10" fmla="*/ 452123 h 2587877"/>
              <a:gd name="connsiteX11" fmla="*/ 719817 w 719818"/>
              <a:gd name="connsiteY11" fmla="*/ 2227968 h 2587877"/>
              <a:gd name="connsiteX12" fmla="*/ 500001 w 719818"/>
              <a:gd name="connsiteY12" fmla="*/ 2559593 h 2587877"/>
              <a:gd name="connsiteX13" fmla="*/ 359909 w 719818"/>
              <a:gd name="connsiteY13" fmla="*/ 2587876 h 2587877"/>
              <a:gd name="connsiteX14" fmla="*/ 219817 w 719818"/>
              <a:gd name="connsiteY14" fmla="*/ 2559593 h 2587877"/>
              <a:gd name="connsiteX15" fmla="*/ 0 w 719818"/>
              <a:gd name="connsiteY15" fmla="*/ 2227968 h 258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9818" h="2587877">
                <a:moveTo>
                  <a:pt x="359908" y="2587877"/>
                </a:moveTo>
                <a:lnTo>
                  <a:pt x="359909" y="2587876"/>
                </a:lnTo>
                <a:lnTo>
                  <a:pt x="359909" y="2587877"/>
                </a:lnTo>
                <a:close/>
                <a:moveTo>
                  <a:pt x="0" y="2227968"/>
                </a:moveTo>
                <a:lnTo>
                  <a:pt x="0" y="452122"/>
                </a:lnTo>
                <a:cubicBezTo>
                  <a:pt x="0" y="303043"/>
                  <a:pt x="90640" y="175133"/>
                  <a:pt x="219817" y="120496"/>
                </a:cubicBezTo>
                <a:lnTo>
                  <a:pt x="278670" y="108614"/>
                </a:lnTo>
                <a:lnTo>
                  <a:pt x="359910" y="0"/>
                </a:lnTo>
                <a:lnTo>
                  <a:pt x="441151" y="108616"/>
                </a:lnTo>
                <a:lnTo>
                  <a:pt x="500002" y="120497"/>
                </a:lnTo>
                <a:cubicBezTo>
                  <a:pt x="629179" y="175134"/>
                  <a:pt x="719818" y="303044"/>
                  <a:pt x="719818" y="452123"/>
                </a:cubicBezTo>
                <a:lnTo>
                  <a:pt x="719817" y="2227968"/>
                </a:lnTo>
                <a:cubicBezTo>
                  <a:pt x="719817" y="2377047"/>
                  <a:pt x="629178" y="2504956"/>
                  <a:pt x="500001" y="2559593"/>
                </a:cubicBezTo>
                <a:lnTo>
                  <a:pt x="359909" y="2587876"/>
                </a:lnTo>
                <a:lnTo>
                  <a:pt x="219817" y="2559593"/>
                </a:lnTo>
                <a:cubicBezTo>
                  <a:pt x="90640" y="2504956"/>
                  <a:pt x="0" y="2377047"/>
                  <a:pt x="0" y="2227968"/>
                </a:cubicBezTo>
                <a:close/>
              </a:path>
            </a:pathLst>
          </a:cu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906" name="文本框 905">
            <a:extLst>
              <a:ext uri="{FF2B5EF4-FFF2-40B4-BE49-F238E27FC236}">
                <a16:creationId xmlns:a16="http://schemas.microsoft.com/office/drawing/2014/main" id="{8D05DF56-A841-673F-9D9D-C4EA0295F787}"/>
              </a:ext>
            </a:extLst>
          </p:cNvPr>
          <p:cNvSpPr txBox="1"/>
          <p:nvPr/>
        </p:nvSpPr>
        <p:spPr>
          <a:xfrm>
            <a:off x="1592659" y="3592225"/>
            <a:ext cx="1550638" cy="400110"/>
          </a:xfrm>
          <a:prstGeom prst="rect">
            <a:avLst/>
          </a:prstGeom>
          <a:noFill/>
        </p:spPr>
        <p:txBody>
          <a:bodyPr wrap="square" rtlCol="0">
            <a:spAutoFit/>
          </a:bodyPr>
          <a:lstStyle>
            <a:defPPr>
              <a:defRPr lang="zh-CN"/>
            </a:defPPr>
            <a:lvl1pPr marR="0" lvl="0" indent="0" algn="dist" fontAlgn="auto">
              <a:lnSpc>
                <a:spcPct val="100000"/>
              </a:lnSpc>
              <a:spcBef>
                <a:spcPts val="0"/>
              </a:spcBef>
              <a:spcAft>
                <a:spcPts val="0"/>
              </a:spcAft>
              <a:buClrTx/>
              <a:buSzTx/>
              <a:buFontTx/>
              <a:buNone/>
              <a:tabLst/>
              <a:defRPr kumimoji="0" sz="200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cs typeface="OPPOSans B" panose="00020600040101010101" pitchFamily="18" charset="-122"/>
              </a:defRPr>
            </a:lvl1pPr>
          </a:lstStyle>
          <a:p>
            <a:r>
              <a:rPr lang="zh-CN" altLang="en-US" dirty="0"/>
              <a:t>关键词标题</a:t>
            </a:r>
          </a:p>
        </p:txBody>
      </p:sp>
      <p:sp>
        <p:nvSpPr>
          <p:cNvPr id="899" name="矩形: 圆角 898">
            <a:extLst>
              <a:ext uri="{FF2B5EF4-FFF2-40B4-BE49-F238E27FC236}">
                <a16:creationId xmlns:a16="http://schemas.microsoft.com/office/drawing/2014/main" id="{56BB3392-2B28-338E-3151-43408EC7D1AD}"/>
              </a:ext>
            </a:extLst>
          </p:cNvPr>
          <p:cNvSpPr/>
          <p:nvPr/>
        </p:nvSpPr>
        <p:spPr>
          <a:xfrm>
            <a:off x="844109" y="3427915"/>
            <a:ext cx="727507" cy="728730"/>
          </a:xfrm>
          <a:prstGeom prst="roundRect">
            <a:avLst>
              <a:gd name="adj" fmla="val 50000"/>
            </a:avLst>
          </a:prstGeom>
          <a:gradFill flip="none" rotWithShape="1">
            <a:gsLst>
              <a:gs pos="100000">
                <a:schemeClr val="accent1">
                  <a:lumMod val="75000"/>
                </a:schemeClr>
              </a:gs>
              <a:gs pos="0">
                <a:schemeClr val="accent1"/>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a:ea typeface="微软雅黑"/>
            </a:endParaRPr>
          </a:p>
        </p:txBody>
      </p:sp>
      <p:sp>
        <p:nvSpPr>
          <p:cNvPr id="901" name="任意多边形: 形状 900">
            <a:extLst>
              <a:ext uri="{FF2B5EF4-FFF2-40B4-BE49-F238E27FC236}">
                <a16:creationId xmlns:a16="http://schemas.microsoft.com/office/drawing/2014/main" id="{1F84D8B6-8998-FC75-E57E-3BD2A8A30E56}"/>
              </a:ext>
            </a:extLst>
          </p:cNvPr>
          <p:cNvSpPr/>
          <p:nvPr/>
        </p:nvSpPr>
        <p:spPr>
          <a:xfrm>
            <a:off x="1041151" y="3605228"/>
            <a:ext cx="260243" cy="374105"/>
          </a:xfrm>
          <a:custGeom>
            <a:avLst/>
            <a:gdLst>
              <a:gd name="connsiteX0" fmla="*/ 3094036 w 4759669"/>
              <a:gd name="connsiteY0" fmla="*/ 6842129 h 6842128"/>
              <a:gd name="connsiteX1" fmla="*/ 743437 w 4759669"/>
              <a:gd name="connsiteY1" fmla="*/ 6842129 h 6842128"/>
              <a:gd name="connsiteX2" fmla="*/ 0 w 4759669"/>
              <a:gd name="connsiteY2" fmla="*/ 6098692 h 6842128"/>
              <a:gd name="connsiteX3" fmla="*/ 0 w 4759669"/>
              <a:gd name="connsiteY3" fmla="*/ 743437 h 6842128"/>
              <a:gd name="connsiteX4" fmla="*/ 743437 w 4759669"/>
              <a:gd name="connsiteY4" fmla="*/ 0 h 6842128"/>
              <a:gd name="connsiteX5" fmla="*/ 4016232 w 4759669"/>
              <a:gd name="connsiteY5" fmla="*/ 0 h 6842128"/>
              <a:gd name="connsiteX6" fmla="*/ 4759670 w 4759669"/>
              <a:gd name="connsiteY6" fmla="*/ 743437 h 6842128"/>
              <a:gd name="connsiteX7" fmla="*/ 4759670 w 4759669"/>
              <a:gd name="connsiteY7" fmla="*/ 3271959 h 6842128"/>
              <a:gd name="connsiteX8" fmla="*/ 4610982 w 4759669"/>
              <a:gd name="connsiteY8" fmla="*/ 3420647 h 6842128"/>
              <a:gd name="connsiteX9" fmla="*/ 4462295 w 4759669"/>
              <a:gd name="connsiteY9" fmla="*/ 3271959 h 6842128"/>
              <a:gd name="connsiteX10" fmla="*/ 4462295 w 4759669"/>
              <a:gd name="connsiteY10" fmla="*/ 743437 h 6842128"/>
              <a:gd name="connsiteX11" fmla="*/ 4016232 w 4759669"/>
              <a:gd name="connsiteY11" fmla="*/ 297375 h 6842128"/>
              <a:gd name="connsiteX12" fmla="*/ 743437 w 4759669"/>
              <a:gd name="connsiteY12" fmla="*/ 297375 h 6842128"/>
              <a:gd name="connsiteX13" fmla="*/ 297375 w 4759669"/>
              <a:gd name="connsiteY13" fmla="*/ 743437 h 6842128"/>
              <a:gd name="connsiteX14" fmla="*/ 297375 w 4759669"/>
              <a:gd name="connsiteY14" fmla="*/ 6098692 h 6842128"/>
              <a:gd name="connsiteX15" fmla="*/ 743437 w 4759669"/>
              <a:gd name="connsiteY15" fmla="*/ 6544754 h 6842128"/>
              <a:gd name="connsiteX16" fmla="*/ 3094036 w 4759669"/>
              <a:gd name="connsiteY16" fmla="*/ 6544754 h 6842128"/>
              <a:gd name="connsiteX17" fmla="*/ 3242724 w 4759669"/>
              <a:gd name="connsiteY17" fmla="*/ 6693442 h 6842128"/>
              <a:gd name="connsiteX18" fmla="*/ 3094036 w 4759669"/>
              <a:gd name="connsiteY18" fmla="*/ 6842129 h 6842128"/>
              <a:gd name="connsiteX19" fmla="*/ 3094036 w 4759669"/>
              <a:gd name="connsiteY19" fmla="*/ 6842129 h 68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59669" h="6842128">
                <a:moveTo>
                  <a:pt x="3094036" y="6842129"/>
                </a:moveTo>
                <a:lnTo>
                  <a:pt x="743437" y="6842129"/>
                </a:lnTo>
                <a:cubicBezTo>
                  <a:pt x="326611" y="6842129"/>
                  <a:pt x="0" y="6514683"/>
                  <a:pt x="0" y="6098692"/>
                </a:cubicBezTo>
                <a:lnTo>
                  <a:pt x="0" y="743437"/>
                </a:lnTo>
                <a:cubicBezTo>
                  <a:pt x="0" y="326611"/>
                  <a:pt x="327447" y="0"/>
                  <a:pt x="743437" y="0"/>
                </a:cubicBezTo>
                <a:lnTo>
                  <a:pt x="4016232" y="0"/>
                </a:lnTo>
                <a:cubicBezTo>
                  <a:pt x="4433059" y="0"/>
                  <a:pt x="4759670" y="327447"/>
                  <a:pt x="4759670" y="743437"/>
                </a:cubicBezTo>
                <a:lnTo>
                  <a:pt x="4759670" y="3271959"/>
                </a:lnTo>
                <a:cubicBezTo>
                  <a:pt x="4759670" y="3361339"/>
                  <a:pt x="4700362" y="3420647"/>
                  <a:pt x="4610982" y="3420647"/>
                </a:cubicBezTo>
                <a:cubicBezTo>
                  <a:pt x="4521603" y="3420647"/>
                  <a:pt x="4462295" y="3361339"/>
                  <a:pt x="4462295" y="3271959"/>
                </a:cubicBezTo>
                <a:lnTo>
                  <a:pt x="4462295" y="743437"/>
                </a:lnTo>
                <a:cubicBezTo>
                  <a:pt x="4462295" y="490334"/>
                  <a:pt x="4268500" y="297375"/>
                  <a:pt x="4016232" y="297375"/>
                </a:cubicBezTo>
                <a:lnTo>
                  <a:pt x="743437" y="297375"/>
                </a:lnTo>
                <a:cubicBezTo>
                  <a:pt x="490335" y="297375"/>
                  <a:pt x="297375" y="505370"/>
                  <a:pt x="297375" y="743437"/>
                </a:cubicBezTo>
                <a:lnTo>
                  <a:pt x="297375" y="6098692"/>
                </a:lnTo>
                <a:cubicBezTo>
                  <a:pt x="297375" y="6336759"/>
                  <a:pt x="491170" y="6544754"/>
                  <a:pt x="743437" y="6544754"/>
                </a:cubicBezTo>
                <a:lnTo>
                  <a:pt x="3094036" y="6544754"/>
                </a:lnTo>
                <a:cubicBezTo>
                  <a:pt x="3183416" y="6544754"/>
                  <a:pt x="3242724" y="6604062"/>
                  <a:pt x="3242724" y="6693442"/>
                </a:cubicBezTo>
                <a:cubicBezTo>
                  <a:pt x="3242724" y="6782821"/>
                  <a:pt x="3168380" y="6842129"/>
                  <a:pt x="3094036" y="6842129"/>
                </a:cubicBezTo>
                <a:lnTo>
                  <a:pt x="3094036" y="6842129"/>
                </a:lnTo>
                <a:close/>
              </a:path>
            </a:pathLst>
          </a:custGeom>
          <a:solidFill>
            <a:schemeClr val="bg1"/>
          </a:solidFill>
          <a:ln w="83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902" name="图形 693">
            <a:extLst>
              <a:ext uri="{FF2B5EF4-FFF2-40B4-BE49-F238E27FC236}">
                <a16:creationId xmlns:a16="http://schemas.microsoft.com/office/drawing/2014/main" id="{6CA028E6-19EF-872A-23E0-57E38A43DAB1}"/>
              </a:ext>
            </a:extLst>
          </p:cNvPr>
          <p:cNvGrpSpPr/>
          <p:nvPr/>
        </p:nvGrpSpPr>
        <p:grpSpPr>
          <a:xfrm>
            <a:off x="1041151" y="3803630"/>
            <a:ext cx="333422" cy="174881"/>
            <a:chOff x="3042895" y="3633654"/>
            <a:chExt cx="6098065" cy="3198451"/>
          </a:xfrm>
          <a:solidFill>
            <a:schemeClr val="bg1"/>
          </a:solidFill>
        </p:grpSpPr>
        <p:sp>
          <p:nvSpPr>
            <p:cNvPr id="904" name="任意多边形: 形状 903">
              <a:extLst>
                <a:ext uri="{FF2B5EF4-FFF2-40B4-BE49-F238E27FC236}">
                  <a16:creationId xmlns:a16="http://schemas.microsoft.com/office/drawing/2014/main" id="{10B9A146-877C-3860-DDCC-8374ADEA2A31}"/>
                </a:ext>
              </a:extLst>
            </p:cNvPr>
            <p:cNvSpPr/>
            <p:nvPr/>
          </p:nvSpPr>
          <p:spPr>
            <a:xfrm>
              <a:off x="5720104" y="3633654"/>
              <a:ext cx="2975420" cy="2975419"/>
            </a:xfrm>
            <a:custGeom>
              <a:avLst/>
              <a:gdLst>
                <a:gd name="connsiteX0" fmla="*/ 1487710 w 2975420"/>
                <a:gd name="connsiteY0" fmla="*/ 2975420 h 2975419"/>
                <a:gd name="connsiteX1" fmla="*/ 0 w 2975420"/>
                <a:gd name="connsiteY1" fmla="*/ 1487710 h 2975419"/>
                <a:gd name="connsiteX2" fmla="*/ 1487710 w 2975420"/>
                <a:gd name="connsiteY2" fmla="*/ 0 h 2975419"/>
                <a:gd name="connsiteX3" fmla="*/ 2975420 w 2975420"/>
                <a:gd name="connsiteY3" fmla="*/ 1487710 h 2975419"/>
                <a:gd name="connsiteX4" fmla="*/ 1487710 w 2975420"/>
                <a:gd name="connsiteY4" fmla="*/ 2975420 h 2975419"/>
                <a:gd name="connsiteX5" fmla="*/ 1487710 w 2975420"/>
                <a:gd name="connsiteY5" fmla="*/ 2975420 h 2975419"/>
                <a:gd name="connsiteX6" fmla="*/ 1487710 w 2975420"/>
                <a:gd name="connsiteY6" fmla="*/ 298210 h 2975419"/>
                <a:gd name="connsiteX7" fmla="*/ 297375 w 2975420"/>
                <a:gd name="connsiteY7" fmla="*/ 1488545 h 2975419"/>
                <a:gd name="connsiteX8" fmla="*/ 1487710 w 2975420"/>
                <a:gd name="connsiteY8" fmla="*/ 2678880 h 2975419"/>
                <a:gd name="connsiteX9" fmla="*/ 2678045 w 2975420"/>
                <a:gd name="connsiteY9" fmla="*/ 1488545 h 2975419"/>
                <a:gd name="connsiteX10" fmla="*/ 1487710 w 2975420"/>
                <a:gd name="connsiteY10" fmla="*/ 298210 h 2975419"/>
                <a:gd name="connsiteX11" fmla="*/ 1487710 w 2975420"/>
                <a:gd name="connsiteY11" fmla="*/ 298210 h 29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5420" h="2975419">
                  <a:moveTo>
                    <a:pt x="1487710" y="2975420"/>
                  </a:moveTo>
                  <a:cubicBezTo>
                    <a:pt x="669929" y="2975420"/>
                    <a:pt x="0" y="2306326"/>
                    <a:pt x="0" y="1487710"/>
                  </a:cubicBezTo>
                  <a:cubicBezTo>
                    <a:pt x="0" y="669929"/>
                    <a:pt x="669094" y="0"/>
                    <a:pt x="1487710" y="0"/>
                  </a:cubicBezTo>
                  <a:cubicBezTo>
                    <a:pt x="2305491" y="0"/>
                    <a:pt x="2975420" y="669093"/>
                    <a:pt x="2975420" y="1487710"/>
                  </a:cubicBezTo>
                  <a:cubicBezTo>
                    <a:pt x="2975420" y="2306326"/>
                    <a:pt x="2306326" y="2975420"/>
                    <a:pt x="1487710" y="2975420"/>
                  </a:cubicBezTo>
                  <a:lnTo>
                    <a:pt x="1487710" y="2975420"/>
                  </a:lnTo>
                  <a:close/>
                  <a:moveTo>
                    <a:pt x="1487710" y="298210"/>
                  </a:moveTo>
                  <a:cubicBezTo>
                    <a:pt x="832817" y="298210"/>
                    <a:pt x="297375" y="833652"/>
                    <a:pt x="297375" y="1488545"/>
                  </a:cubicBezTo>
                  <a:cubicBezTo>
                    <a:pt x="297375" y="2143438"/>
                    <a:pt x="832817" y="2678880"/>
                    <a:pt x="1487710" y="2678880"/>
                  </a:cubicBezTo>
                  <a:cubicBezTo>
                    <a:pt x="2142603" y="2678880"/>
                    <a:pt x="2678045" y="2143438"/>
                    <a:pt x="2678045" y="1488545"/>
                  </a:cubicBezTo>
                  <a:cubicBezTo>
                    <a:pt x="2678045" y="833652"/>
                    <a:pt x="2142603" y="298210"/>
                    <a:pt x="1487710" y="298210"/>
                  </a:cubicBezTo>
                  <a:lnTo>
                    <a:pt x="1487710" y="298210"/>
                  </a:lnTo>
                  <a:close/>
                </a:path>
              </a:pathLst>
            </a:custGeom>
            <a:grpFill/>
            <a:ln w="83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05" name="任意多边形: 形状 904">
              <a:extLst>
                <a:ext uri="{FF2B5EF4-FFF2-40B4-BE49-F238E27FC236}">
                  <a16:creationId xmlns:a16="http://schemas.microsoft.com/office/drawing/2014/main" id="{6A761A67-075E-EE57-DDDD-2D642F346248}"/>
                </a:ext>
              </a:extLst>
            </p:cNvPr>
            <p:cNvSpPr/>
            <p:nvPr/>
          </p:nvSpPr>
          <p:spPr>
            <a:xfrm>
              <a:off x="3042895" y="4913368"/>
              <a:ext cx="6098065" cy="1918736"/>
            </a:xfrm>
            <a:custGeom>
              <a:avLst/>
              <a:gdLst>
                <a:gd name="connsiteX0" fmla="*/ 5965040 w 6098065"/>
                <a:gd name="connsiteY0" fmla="*/ 1918737 h 1918736"/>
                <a:gd name="connsiteX1" fmla="*/ 5860625 w 6098065"/>
                <a:gd name="connsiteY1" fmla="*/ 1874464 h 1918736"/>
                <a:gd name="connsiteX2" fmla="*/ 5146424 w 6098065"/>
                <a:gd name="connsiteY2" fmla="*/ 1175299 h 1918736"/>
                <a:gd name="connsiteX3" fmla="*/ 5146424 w 6098065"/>
                <a:gd name="connsiteY3" fmla="*/ 967304 h 1918736"/>
                <a:gd name="connsiteX4" fmla="*/ 5354420 w 6098065"/>
                <a:gd name="connsiteY4" fmla="*/ 967304 h 1918736"/>
                <a:gd name="connsiteX5" fmla="*/ 6053585 w 6098065"/>
                <a:gd name="connsiteY5" fmla="*/ 1666469 h 1918736"/>
                <a:gd name="connsiteX6" fmla="*/ 6053585 w 6098065"/>
                <a:gd name="connsiteY6" fmla="*/ 1874464 h 1918736"/>
                <a:gd name="connsiteX7" fmla="*/ 5965040 w 6098065"/>
                <a:gd name="connsiteY7" fmla="*/ 1918737 h 1918736"/>
                <a:gd name="connsiteX8" fmla="*/ 5965040 w 6098065"/>
                <a:gd name="connsiteY8" fmla="*/ 1918737 h 1918736"/>
                <a:gd name="connsiteX9" fmla="*/ 148687 w 6098065"/>
                <a:gd name="connsiteY9" fmla="*/ 1070884 h 1918736"/>
                <a:gd name="connsiteX10" fmla="*/ 0 w 6098065"/>
                <a:gd name="connsiteY10" fmla="*/ 922196 h 1918736"/>
                <a:gd name="connsiteX11" fmla="*/ 952268 w 6098065"/>
                <a:gd name="connsiteY11" fmla="*/ 0 h 1918736"/>
                <a:gd name="connsiteX12" fmla="*/ 2305491 w 6098065"/>
                <a:gd name="connsiteY12" fmla="*/ 0 h 1918736"/>
                <a:gd name="connsiteX13" fmla="*/ 2454179 w 6098065"/>
                <a:gd name="connsiteY13" fmla="*/ 148687 h 1918736"/>
                <a:gd name="connsiteX14" fmla="*/ 2305491 w 6098065"/>
                <a:gd name="connsiteY14" fmla="*/ 297375 h 1918736"/>
                <a:gd name="connsiteX15" fmla="*/ 952268 w 6098065"/>
                <a:gd name="connsiteY15" fmla="*/ 297375 h 1918736"/>
                <a:gd name="connsiteX16" fmla="*/ 297375 w 6098065"/>
                <a:gd name="connsiteY16" fmla="*/ 922196 h 1918736"/>
                <a:gd name="connsiteX17" fmla="*/ 148687 w 6098065"/>
                <a:gd name="connsiteY17" fmla="*/ 1070884 h 1918736"/>
                <a:gd name="connsiteX18" fmla="*/ 148687 w 6098065"/>
                <a:gd name="connsiteY18" fmla="*/ 1070884 h 191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8065" h="1918736">
                  <a:moveTo>
                    <a:pt x="5965040" y="1918737"/>
                  </a:moveTo>
                  <a:cubicBezTo>
                    <a:pt x="5920768" y="1918737"/>
                    <a:pt x="5890697" y="1903700"/>
                    <a:pt x="5860625" y="1874464"/>
                  </a:cubicBezTo>
                  <a:lnTo>
                    <a:pt x="5146424" y="1175299"/>
                  </a:lnTo>
                  <a:cubicBezTo>
                    <a:pt x="5087116" y="1115991"/>
                    <a:pt x="5087116" y="1026611"/>
                    <a:pt x="5146424" y="967304"/>
                  </a:cubicBezTo>
                  <a:cubicBezTo>
                    <a:pt x="5205732" y="907996"/>
                    <a:pt x="5295112" y="907996"/>
                    <a:pt x="5354420" y="967304"/>
                  </a:cubicBezTo>
                  <a:lnTo>
                    <a:pt x="6053585" y="1666469"/>
                  </a:lnTo>
                  <a:cubicBezTo>
                    <a:pt x="6112893" y="1725777"/>
                    <a:pt x="6112893" y="1815156"/>
                    <a:pt x="6053585" y="1874464"/>
                  </a:cubicBezTo>
                  <a:cubicBezTo>
                    <a:pt x="6039384" y="1904536"/>
                    <a:pt x="5995112" y="1918737"/>
                    <a:pt x="5965040" y="1918737"/>
                  </a:cubicBezTo>
                  <a:lnTo>
                    <a:pt x="5965040" y="1918737"/>
                  </a:lnTo>
                  <a:close/>
                  <a:moveTo>
                    <a:pt x="148687" y="1070884"/>
                  </a:moveTo>
                  <a:cubicBezTo>
                    <a:pt x="59308" y="1070884"/>
                    <a:pt x="0" y="1011576"/>
                    <a:pt x="0" y="922196"/>
                  </a:cubicBezTo>
                  <a:cubicBezTo>
                    <a:pt x="0" y="386754"/>
                    <a:pt x="416826" y="0"/>
                    <a:pt x="952268" y="0"/>
                  </a:cubicBezTo>
                  <a:lnTo>
                    <a:pt x="2305491" y="0"/>
                  </a:lnTo>
                  <a:cubicBezTo>
                    <a:pt x="2394871" y="0"/>
                    <a:pt x="2454179" y="59308"/>
                    <a:pt x="2454179" y="148687"/>
                  </a:cubicBezTo>
                  <a:cubicBezTo>
                    <a:pt x="2454179" y="238067"/>
                    <a:pt x="2394871" y="297375"/>
                    <a:pt x="2305491" y="297375"/>
                  </a:cubicBezTo>
                  <a:lnTo>
                    <a:pt x="952268" y="297375"/>
                  </a:lnTo>
                  <a:cubicBezTo>
                    <a:pt x="565514" y="297375"/>
                    <a:pt x="297375" y="565514"/>
                    <a:pt x="297375" y="922196"/>
                  </a:cubicBezTo>
                  <a:cubicBezTo>
                    <a:pt x="297375" y="1011576"/>
                    <a:pt x="223031" y="1070884"/>
                    <a:pt x="148687" y="1070884"/>
                  </a:cubicBezTo>
                  <a:lnTo>
                    <a:pt x="148687" y="1070884"/>
                  </a:lnTo>
                  <a:close/>
                </a:path>
              </a:pathLst>
            </a:custGeom>
            <a:grpFill/>
            <a:ln w="83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sp>
        <p:nvSpPr>
          <p:cNvPr id="903" name="任意多边形: 形状 902">
            <a:extLst>
              <a:ext uri="{FF2B5EF4-FFF2-40B4-BE49-F238E27FC236}">
                <a16:creationId xmlns:a16="http://schemas.microsoft.com/office/drawing/2014/main" id="{9CF63A96-3181-4259-2C3D-4B898A913566}"/>
              </a:ext>
            </a:extLst>
          </p:cNvPr>
          <p:cNvSpPr/>
          <p:nvPr/>
        </p:nvSpPr>
        <p:spPr>
          <a:xfrm>
            <a:off x="1073670" y="3645785"/>
            <a:ext cx="178202" cy="284769"/>
          </a:xfrm>
          <a:custGeom>
            <a:avLst/>
            <a:gdLst>
              <a:gd name="connsiteX0" fmla="*/ 1919572 w 3259203"/>
              <a:gd name="connsiteY0" fmla="*/ 5208238 h 5208237"/>
              <a:gd name="connsiteX1" fmla="*/ 148687 w 3259203"/>
              <a:gd name="connsiteY1" fmla="*/ 5208238 h 5208237"/>
              <a:gd name="connsiteX2" fmla="*/ 0 w 3259203"/>
              <a:gd name="connsiteY2" fmla="*/ 5059550 h 5208237"/>
              <a:gd name="connsiteX3" fmla="*/ 148687 w 3259203"/>
              <a:gd name="connsiteY3" fmla="*/ 4910863 h 5208237"/>
              <a:gd name="connsiteX4" fmla="*/ 1919572 w 3259203"/>
              <a:gd name="connsiteY4" fmla="*/ 4910863 h 5208237"/>
              <a:gd name="connsiteX5" fmla="*/ 2068259 w 3259203"/>
              <a:gd name="connsiteY5" fmla="*/ 5059550 h 5208237"/>
              <a:gd name="connsiteX6" fmla="*/ 1919572 w 3259203"/>
              <a:gd name="connsiteY6" fmla="*/ 5208238 h 5208237"/>
              <a:gd name="connsiteX7" fmla="*/ 1919572 w 3259203"/>
              <a:gd name="connsiteY7" fmla="*/ 5208238 h 5208237"/>
              <a:gd name="connsiteX8" fmla="*/ 2618737 w 3259203"/>
              <a:gd name="connsiteY8" fmla="*/ 2663844 h 5208237"/>
              <a:gd name="connsiteX9" fmla="*/ 2529358 w 3259203"/>
              <a:gd name="connsiteY9" fmla="*/ 2633773 h 5208237"/>
              <a:gd name="connsiteX10" fmla="*/ 1770885 w 3259203"/>
              <a:gd name="connsiteY10" fmla="*/ 2113367 h 5208237"/>
              <a:gd name="connsiteX11" fmla="*/ 1086755 w 3259203"/>
              <a:gd name="connsiteY11" fmla="*/ 2633773 h 5208237"/>
              <a:gd name="connsiteX12" fmla="*/ 907996 w 3259203"/>
              <a:gd name="connsiteY12" fmla="*/ 2633773 h 5208237"/>
              <a:gd name="connsiteX13" fmla="*/ 848688 w 3259203"/>
              <a:gd name="connsiteY13" fmla="*/ 2470050 h 5208237"/>
              <a:gd name="connsiteX14" fmla="*/ 1056683 w 3259203"/>
              <a:gd name="connsiteY14" fmla="*/ 1740813 h 5208237"/>
              <a:gd name="connsiteX15" fmla="*/ 387590 w 3259203"/>
              <a:gd name="connsiteY15" fmla="*/ 1131027 h 5208237"/>
              <a:gd name="connsiteX16" fmla="*/ 343318 w 3259203"/>
              <a:gd name="connsiteY16" fmla="*/ 967304 h 5208237"/>
              <a:gd name="connsiteX17" fmla="*/ 476969 w 3259203"/>
              <a:gd name="connsiteY17" fmla="*/ 877924 h 5208237"/>
              <a:gd name="connsiteX18" fmla="*/ 1250478 w 3259203"/>
              <a:gd name="connsiteY18" fmla="*/ 877924 h 5208237"/>
              <a:gd name="connsiteX19" fmla="*/ 1622197 w 3259203"/>
              <a:gd name="connsiteY19" fmla="*/ 89380 h 5208237"/>
              <a:gd name="connsiteX20" fmla="*/ 1770885 w 3259203"/>
              <a:gd name="connsiteY20" fmla="*/ 0 h 5208237"/>
              <a:gd name="connsiteX21" fmla="*/ 1904536 w 3259203"/>
              <a:gd name="connsiteY21" fmla="*/ 74344 h 5208237"/>
              <a:gd name="connsiteX22" fmla="*/ 2365634 w 3259203"/>
              <a:gd name="connsiteY22" fmla="*/ 877924 h 5208237"/>
              <a:gd name="connsiteX23" fmla="*/ 3094871 w 3259203"/>
              <a:gd name="connsiteY23" fmla="*/ 847853 h 5208237"/>
              <a:gd name="connsiteX24" fmla="*/ 3243559 w 3259203"/>
              <a:gd name="connsiteY24" fmla="*/ 937232 h 5208237"/>
              <a:gd name="connsiteX25" fmla="*/ 3213487 w 3259203"/>
              <a:gd name="connsiteY25" fmla="*/ 1100955 h 5208237"/>
              <a:gd name="connsiteX26" fmla="*/ 2558594 w 3259203"/>
              <a:gd name="connsiteY26" fmla="*/ 1725777 h 5208237"/>
              <a:gd name="connsiteX27" fmla="*/ 2766589 w 3259203"/>
              <a:gd name="connsiteY27" fmla="*/ 2469214 h 5208237"/>
              <a:gd name="connsiteX28" fmla="*/ 2707281 w 3259203"/>
              <a:gd name="connsiteY28" fmla="*/ 2632938 h 5208237"/>
              <a:gd name="connsiteX29" fmla="*/ 2618737 w 3259203"/>
              <a:gd name="connsiteY29" fmla="*/ 2663844 h 5208237"/>
              <a:gd name="connsiteX30" fmla="*/ 2618737 w 3259203"/>
              <a:gd name="connsiteY30" fmla="*/ 2663844 h 5208237"/>
              <a:gd name="connsiteX31" fmla="*/ 1785085 w 3259203"/>
              <a:gd name="connsiteY31" fmla="*/ 1771720 h 5208237"/>
              <a:gd name="connsiteX32" fmla="*/ 1874465 w 3259203"/>
              <a:gd name="connsiteY32" fmla="*/ 1801791 h 5208237"/>
              <a:gd name="connsiteX33" fmla="*/ 2380670 w 3259203"/>
              <a:gd name="connsiteY33" fmla="*/ 2144274 h 5208237"/>
              <a:gd name="connsiteX34" fmla="*/ 2262054 w 3259203"/>
              <a:gd name="connsiteY34" fmla="*/ 1713247 h 5208237"/>
              <a:gd name="connsiteX35" fmla="*/ 2306326 w 3259203"/>
              <a:gd name="connsiteY35" fmla="*/ 1564560 h 5208237"/>
              <a:gd name="connsiteX36" fmla="*/ 2737353 w 3259203"/>
              <a:gd name="connsiteY36" fmla="*/ 1147734 h 5208237"/>
              <a:gd name="connsiteX37" fmla="*/ 2306326 w 3259203"/>
              <a:gd name="connsiteY37" fmla="*/ 1162769 h 5208237"/>
              <a:gd name="connsiteX38" fmla="*/ 2172675 w 3259203"/>
              <a:gd name="connsiteY38" fmla="*/ 1088426 h 5208237"/>
              <a:gd name="connsiteX39" fmla="*/ 1815992 w 3259203"/>
              <a:gd name="connsiteY39" fmla="*/ 463604 h 5208237"/>
              <a:gd name="connsiteX40" fmla="*/ 1518617 w 3259203"/>
              <a:gd name="connsiteY40" fmla="*/ 1088426 h 5208237"/>
              <a:gd name="connsiteX41" fmla="*/ 1384965 w 3259203"/>
              <a:gd name="connsiteY41" fmla="*/ 1177805 h 5208237"/>
              <a:gd name="connsiteX42" fmla="*/ 908831 w 3259203"/>
              <a:gd name="connsiteY42" fmla="*/ 1177805 h 5208237"/>
              <a:gd name="connsiteX43" fmla="*/ 1354894 w 3259203"/>
              <a:gd name="connsiteY43" fmla="*/ 1594631 h 5208237"/>
              <a:gd name="connsiteX44" fmla="*/ 1399166 w 3259203"/>
              <a:gd name="connsiteY44" fmla="*/ 1743319 h 5208237"/>
              <a:gd name="connsiteX45" fmla="*/ 1280550 w 3259203"/>
              <a:gd name="connsiteY45" fmla="*/ 2130073 h 5208237"/>
              <a:gd name="connsiteX46" fmla="*/ 1697376 w 3259203"/>
              <a:gd name="connsiteY46" fmla="*/ 1817662 h 5208237"/>
              <a:gd name="connsiteX47" fmla="*/ 1785085 w 3259203"/>
              <a:gd name="connsiteY47" fmla="*/ 1771720 h 5208237"/>
              <a:gd name="connsiteX48" fmla="*/ 1785085 w 3259203"/>
              <a:gd name="connsiteY48" fmla="*/ 1771720 h 520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59203" h="5208237">
                <a:moveTo>
                  <a:pt x="1919572" y="5208238"/>
                </a:moveTo>
                <a:lnTo>
                  <a:pt x="148687" y="5208238"/>
                </a:lnTo>
                <a:cubicBezTo>
                  <a:pt x="59308" y="5208238"/>
                  <a:pt x="0" y="5148930"/>
                  <a:pt x="0" y="5059550"/>
                </a:cubicBezTo>
                <a:cubicBezTo>
                  <a:pt x="0" y="4970171"/>
                  <a:pt x="59308" y="4910863"/>
                  <a:pt x="148687" y="4910863"/>
                </a:cubicBezTo>
                <a:lnTo>
                  <a:pt x="1919572" y="4910863"/>
                </a:lnTo>
                <a:cubicBezTo>
                  <a:pt x="2008952" y="4910863"/>
                  <a:pt x="2068259" y="4970171"/>
                  <a:pt x="2068259" y="5059550"/>
                </a:cubicBezTo>
                <a:cubicBezTo>
                  <a:pt x="2068259" y="5148930"/>
                  <a:pt x="2008952" y="5208238"/>
                  <a:pt x="1919572" y="5208238"/>
                </a:cubicBezTo>
                <a:lnTo>
                  <a:pt x="1919572" y="5208238"/>
                </a:lnTo>
                <a:close/>
                <a:moveTo>
                  <a:pt x="2618737" y="2663844"/>
                </a:moveTo>
                <a:cubicBezTo>
                  <a:pt x="2588666" y="2663844"/>
                  <a:pt x="2559429" y="2648809"/>
                  <a:pt x="2529358" y="2633773"/>
                </a:cubicBezTo>
                <a:lnTo>
                  <a:pt x="1770885" y="2113367"/>
                </a:lnTo>
                <a:lnTo>
                  <a:pt x="1086755" y="2633773"/>
                </a:lnTo>
                <a:cubicBezTo>
                  <a:pt x="1042483" y="2678045"/>
                  <a:pt x="968139" y="2678045"/>
                  <a:pt x="907996" y="2633773"/>
                </a:cubicBezTo>
                <a:cubicBezTo>
                  <a:pt x="848688" y="2603701"/>
                  <a:pt x="833652" y="2529358"/>
                  <a:pt x="848688" y="2470050"/>
                </a:cubicBezTo>
                <a:lnTo>
                  <a:pt x="1056683" y="1740813"/>
                </a:lnTo>
                <a:lnTo>
                  <a:pt x="387590" y="1131027"/>
                </a:lnTo>
                <a:cubicBezTo>
                  <a:pt x="343318" y="1086755"/>
                  <a:pt x="328282" y="1026612"/>
                  <a:pt x="343318" y="967304"/>
                </a:cubicBezTo>
                <a:cubicBezTo>
                  <a:pt x="358354" y="907996"/>
                  <a:pt x="417661" y="877924"/>
                  <a:pt x="476969" y="877924"/>
                </a:cubicBezTo>
                <a:lnTo>
                  <a:pt x="1250478" y="877924"/>
                </a:lnTo>
                <a:lnTo>
                  <a:pt x="1622197" y="89380"/>
                </a:lnTo>
                <a:cubicBezTo>
                  <a:pt x="1666469" y="30072"/>
                  <a:pt x="1726612" y="0"/>
                  <a:pt x="1770885" y="0"/>
                </a:cubicBezTo>
                <a:cubicBezTo>
                  <a:pt x="1830192" y="0"/>
                  <a:pt x="1875300" y="30072"/>
                  <a:pt x="1904536" y="74344"/>
                </a:cubicBezTo>
                <a:lnTo>
                  <a:pt x="2365634" y="877924"/>
                </a:lnTo>
                <a:lnTo>
                  <a:pt x="3094871" y="847853"/>
                </a:lnTo>
                <a:cubicBezTo>
                  <a:pt x="3154179" y="847853"/>
                  <a:pt x="3213487" y="877924"/>
                  <a:pt x="3243559" y="937232"/>
                </a:cubicBezTo>
                <a:cubicBezTo>
                  <a:pt x="3273630" y="996540"/>
                  <a:pt x="3258594" y="1055848"/>
                  <a:pt x="3213487" y="1100955"/>
                </a:cubicBezTo>
                <a:lnTo>
                  <a:pt x="2558594" y="1725777"/>
                </a:lnTo>
                <a:lnTo>
                  <a:pt x="2766589" y="2469214"/>
                </a:lnTo>
                <a:cubicBezTo>
                  <a:pt x="2781625" y="2528522"/>
                  <a:pt x="2766589" y="2587830"/>
                  <a:pt x="2707281" y="2632938"/>
                </a:cubicBezTo>
                <a:cubicBezTo>
                  <a:pt x="2693081" y="2649644"/>
                  <a:pt x="2647974" y="2663844"/>
                  <a:pt x="2618737" y="2663844"/>
                </a:cubicBezTo>
                <a:lnTo>
                  <a:pt x="2618737" y="2663844"/>
                </a:lnTo>
                <a:close/>
                <a:moveTo>
                  <a:pt x="1785085" y="1771720"/>
                </a:moveTo>
                <a:cubicBezTo>
                  <a:pt x="1815157" y="1771720"/>
                  <a:pt x="1844393" y="1786755"/>
                  <a:pt x="1874465" y="1801791"/>
                </a:cubicBezTo>
                <a:lnTo>
                  <a:pt x="2380670" y="2144274"/>
                </a:lnTo>
                <a:lnTo>
                  <a:pt x="2262054" y="1713247"/>
                </a:lnTo>
                <a:cubicBezTo>
                  <a:pt x="2247019" y="1653939"/>
                  <a:pt x="2262054" y="1608832"/>
                  <a:pt x="2306326" y="1564560"/>
                </a:cubicBezTo>
                <a:lnTo>
                  <a:pt x="2737353" y="1147734"/>
                </a:lnTo>
                <a:lnTo>
                  <a:pt x="2306326" y="1162769"/>
                </a:lnTo>
                <a:cubicBezTo>
                  <a:pt x="2247019" y="1162769"/>
                  <a:pt x="2201911" y="1132698"/>
                  <a:pt x="2172675" y="1088426"/>
                </a:cubicBezTo>
                <a:lnTo>
                  <a:pt x="1815992" y="463604"/>
                </a:lnTo>
                <a:lnTo>
                  <a:pt x="1518617" y="1088426"/>
                </a:lnTo>
                <a:cubicBezTo>
                  <a:pt x="1488545" y="1132698"/>
                  <a:pt x="1444273" y="1177805"/>
                  <a:pt x="1384965" y="1177805"/>
                </a:cubicBezTo>
                <a:lnTo>
                  <a:pt x="908831" y="1177805"/>
                </a:lnTo>
                <a:lnTo>
                  <a:pt x="1354894" y="1594631"/>
                </a:lnTo>
                <a:cubicBezTo>
                  <a:pt x="1399166" y="1638903"/>
                  <a:pt x="1414202" y="1684011"/>
                  <a:pt x="1399166" y="1743319"/>
                </a:cubicBezTo>
                <a:lnTo>
                  <a:pt x="1280550" y="2130073"/>
                </a:lnTo>
                <a:lnTo>
                  <a:pt x="1697376" y="1817662"/>
                </a:lnTo>
                <a:cubicBezTo>
                  <a:pt x="1710741" y="1786755"/>
                  <a:pt x="1755849" y="1771720"/>
                  <a:pt x="1785085" y="1771720"/>
                </a:cubicBezTo>
                <a:lnTo>
                  <a:pt x="1785085" y="1771720"/>
                </a:lnTo>
                <a:close/>
              </a:path>
            </a:pathLst>
          </a:custGeom>
          <a:solidFill>
            <a:schemeClr val="bg1"/>
          </a:solidFill>
          <a:ln w="83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09" name="任意多边形: 形状 908">
            <a:extLst>
              <a:ext uri="{FF2B5EF4-FFF2-40B4-BE49-F238E27FC236}">
                <a16:creationId xmlns:a16="http://schemas.microsoft.com/office/drawing/2014/main" id="{CB62B3E5-9B8E-6561-D743-835A672FD5E6}"/>
              </a:ext>
            </a:extLst>
          </p:cNvPr>
          <p:cNvSpPr/>
          <p:nvPr/>
        </p:nvSpPr>
        <p:spPr>
          <a:xfrm flipV="1">
            <a:off x="1319786" y="4923346"/>
            <a:ext cx="2478522" cy="821743"/>
          </a:xfrm>
          <a:custGeom>
            <a:avLst/>
            <a:gdLst>
              <a:gd name="connsiteX0" fmla="*/ 0 w 4413518"/>
              <a:gd name="connsiteY0" fmla="*/ 638307 h 1463282"/>
              <a:gd name="connsiteX1" fmla="*/ 0 w 4413518"/>
              <a:gd name="connsiteY1" fmla="*/ 638307 h 1463282"/>
              <a:gd name="connsiteX2" fmla="*/ 0 w 4413518"/>
              <a:gd name="connsiteY2" fmla="*/ 638308 h 1463282"/>
              <a:gd name="connsiteX3" fmla="*/ 638308 w 4413518"/>
              <a:gd name="connsiteY3" fmla="*/ 0 h 1463282"/>
              <a:gd name="connsiteX4" fmla="*/ 3775210 w 4413518"/>
              <a:gd name="connsiteY4" fmla="*/ 0 h 1463282"/>
              <a:gd name="connsiteX5" fmla="*/ 4413518 w 4413518"/>
              <a:gd name="connsiteY5" fmla="*/ 638308 h 1463282"/>
              <a:gd name="connsiteX6" fmla="*/ 4413517 w 4413518"/>
              <a:gd name="connsiteY6" fmla="*/ 638308 h 1463282"/>
              <a:gd name="connsiteX7" fmla="*/ 4132093 w 4413518"/>
              <a:gd name="connsiteY7" fmla="*/ 1167603 h 1463282"/>
              <a:gd name="connsiteX8" fmla="*/ 4065269 w 4413518"/>
              <a:gd name="connsiteY8" fmla="*/ 1203874 h 1463282"/>
              <a:gd name="connsiteX9" fmla="*/ 4119881 w 4413518"/>
              <a:gd name="connsiteY9" fmla="*/ 1463282 h 1463282"/>
              <a:gd name="connsiteX10" fmla="*/ 3718143 w 4413518"/>
              <a:gd name="connsiteY10" fmla="*/ 1276616 h 1463282"/>
              <a:gd name="connsiteX11" fmla="*/ 638308 w 4413518"/>
              <a:gd name="connsiteY11" fmla="*/ 1276615 h 1463282"/>
              <a:gd name="connsiteX12" fmla="*/ 12968 w 4413518"/>
              <a:gd name="connsiteY12" fmla="*/ 766948 h 1463282"/>
              <a:gd name="connsiteX13" fmla="*/ 0 w 4413518"/>
              <a:gd name="connsiteY13" fmla="*/ 638307 h 1463282"/>
              <a:gd name="connsiteX14" fmla="*/ 12968 w 4413518"/>
              <a:gd name="connsiteY14" fmla="*/ 509667 h 1463282"/>
              <a:gd name="connsiteX15" fmla="*/ 638308 w 4413518"/>
              <a:gd name="connsiteY15" fmla="*/ 0 h 146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3518" h="1463282">
                <a:moveTo>
                  <a:pt x="0" y="638307"/>
                </a:moveTo>
                <a:lnTo>
                  <a:pt x="0" y="638307"/>
                </a:lnTo>
                <a:lnTo>
                  <a:pt x="0" y="638308"/>
                </a:lnTo>
                <a:close/>
                <a:moveTo>
                  <a:pt x="638308" y="0"/>
                </a:moveTo>
                <a:lnTo>
                  <a:pt x="3775210" y="0"/>
                </a:lnTo>
                <a:cubicBezTo>
                  <a:pt x="4127738" y="0"/>
                  <a:pt x="4413518" y="285780"/>
                  <a:pt x="4413518" y="638308"/>
                </a:cubicBezTo>
                <a:lnTo>
                  <a:pt x="4413517" y="638308"/>
                </a:lnTo>
                <a:cubicBezTo>
                  <a:pt x="4413517" y="858638"/>
                  <a:pt x="4301884" y="1052895"/>
                  <a:pt x="4132093" y="1167603"/>
                </a:cubicBezTo>
                <a:lnTo>
                  <a:pt x="4065269" y="1203874"/>
                </a:lnTo>
                <a:lnTo>
                  <a:pt x="4119881" y="1463282"/>
                </a:lnTo>
                <a:lnTo>
                  <a:pt x="3718143" y="1276616"/>
                </a:lnTo>
                <a:lnTo>
                  <a:pt x="638308" y="1276615"/>
                </a:lnTo>
                <a:cubicBezTo>
                  <a:pt x="329846" y="1276615"/>
                  <a:pt x="72488" y="1057815"/>
                  <a:pt x="12968" y="766948"/>
                </a:cubicBezTo>
                <a:lnTo>
                  <a:pt x="0" y="638307"/>
                </a:lnTo>
                <a:lnTo>
                  <a:pt x="12968" y="509667"/>
                </a:lnTo>
                <a:cubicBezTo>
                  <a:pt x="72488" y="218800"/>
                  <a:pt x="329846" y="0"/>
                  <a:pt x="638308" y="0"/>
                </a:cubicBezTo>
                <a:close/>
              </a:path>
            </a:pathLst>
          </a:cu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915" name="文本框 914">
            <a:extLst>
              <a:ext uri="{FF2B5EF4-FFF2-40B4-BE49-F238E27FC236}">
                <a16:creationId xmlns:a16="http://schemas.microsoft.com/office/drawing/2014/main" id="{E9E4CEBB-A129-C62A-B58A-1D44A7AEB0EC}"/>
              </a:ext>
            </a:extLst>
          </p:cNvPr>
          <p:cNvSpPr txBox="1"/>
          <p:nvPr/>
        </p:nvSpPr>
        <p:spPr>
          <a:xfrm>
            <a:off x="2040171" y="5191128"/>
            <a:ext cx="1550638" cy="400110"/>
          </a:xfrm>
          <a:prstGeom prst="rect">
            <a:avLst/>
          </a:prstGeom>
          <a:noFill/>
        </p:spPr>
        <p:txBody>
          <a:bodyPr wrap="square" rtlCol="0">
            <a:spAutoFit/>
          </a:bodyPr>
          <a:lstStyle>
            <a:defPPr>
              <a:defRPr lang="zh-CN"/>
            </a:defPPr>
            <a:lvl1pPr marR="0" lvl="0" indent="0" algn="dist" fontAlgn="auto">
              <a:lnSpc>
                <a:spcPct val="100000"/>
              </a:lnSpc>
              <a:spcBef>
                <a:spcPts val="0"/>
              </a:spcBef>
              <a:spcAft>
                <a:spcPts val="0"/>
              </a:spcAft>
              <a:buClrTx/>
              <a:buSzTx/>
              <a:buFontTx/>
              <a:buNone/>
              <a:tabLst/>
              <a:defRPr kumimoji="0" sz="200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cs typeface="OPPOSans B" panose="00020600040101010101" pitchFamily="18" charset="-122"/>
              </a:defRPr>
            </a:lvl1pPr>
          </a:lstStyle>
          <a:p>
            <a:r>
              <a:rPr lang="zh-CN" altLang="en-US" dirty="0"/>
              <a:t>关键词标题</a:t>
            </a:r>
          </a:p>
        </p:txBody>
      </p:sp>
      <p:sp>
        <p:nvSpPr>
          <p:cNvPr id="911" name="矩形: 圆角 910">
            <a:extLst>
              <a:ext uri="{FF2B5EF4-FFF2-40B4-BE49-F238E27FC236}">
                <a16:creationId xmlns:a16="http://schemas.microsoft.com/office/drawing/2014/main" id="{708A6B5D-02A1-047E-F72F-ACCA3D4816FA}"/>
              </a:ext>
            </a:extLst>
          </p:cNvPr>
          <p:cNvSpPr/>
          <p:nvPr/>
        </p:nvSpPr>
        <p:spPr>
          <a:xfrm>
            <a:off x="1304956" y="5026818"/>
            <a:ext cx="727507" cy="728730"/>
          </a:xfrm>
          <a:prstGeom prst="roundRect">
            <a:avLst>
              <a:gd name="adj" fmla="val 50000"/>
            </a:avLst>
          </a:prstGeom>
          <a:gradFill flip="none" rotWithShape="1">
            <a:gsLst>
              <a:gs pos="100000">
                <a:schemeClr val="accent1">
                  <a:lumMod val="75000"/>
                </a:schemeClr>
              </a:gs>
              <a:gs pos="0">
                <a:schemeClr val="accent1"/>
              </a:gs>
            </a:gsLst>
            <a:lin ang="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a:ea typeface="微软雅黑"/>
            </a:endParaRPr>
          </a:p>
        </p:txBody>
      </p:sp>
      <p:sp>
        <p:nvSpPr>
          <p:cNvPr id="913" name="任意多边形: 形状 912">
            <a:extLst>
              <a:ext uri="{FF2B5EF4-FFF2-40B4-BE49-F238E27FC236}">
                <a16:creationId xmlns:a16="http://schemas.microsoft.com/office/drawing/2014/main" id="{A3294C94-6F00-8678-1382-25B1B9B323CC}"/>
              </a:ext>
            </a:extLst>
          </p:cNvPr>
          <p:cNvSpPr/>
          <p:nvPr/>
        </p:nvSpPr>
        <p:spPr>
          <a:xfrm>
            <a:off x="1488838" y="5244592"/>
            <a:ext cx="359744" cy="359879"/>
          </a:xfrm>
          <a:custGeom>
            <a:avLst/>
            <a:gdLst>
              <a:gd name="connsiteX0" fmla="*/ 6693050 w 6857172"/>
              <a:gd name="connsiteY0" fmla="*/ 2426724 h 6859769"/>
              <a:gd name="connsiteX1" fmla="*/ 3750557 w 6857172"/>
              <a:gd name="connsiteY1" fmla="*/ 3861127 h 6859769"/>
              <a:gd name="connsiteX2" fmla="*/ 3427335 w 6857172"/>
              <a:gd name="connsiteY2" fmla="*/ 3981707 h 6859769"/>
              <a:gd name="connsiteX3" fmla="*/ 3109138 w 6857172"/>
              <a:gd name="connsiteY3" fmla="*/ 3861127 h 6859769"/>
              <a:gd name="connsiteX4" fmla="*/ 166645 w 6857172"/>
              <a:gd name="connsiteY4" fmla="*/ 2426724 h 6859769"/>
              <a:gd name="connsiteX5" fmla="*/ 141524 w 6857172"/>
              <a:gd name="connsiteY5" fmla="*/ 2406628 h 6859769"/>
              <a:gd name="connsiteX6" fmla="*/ 10 w 6857172"/>
              <a:gd name="connsiteY6" fmla="*/ 2065821 h 6859769"/>
              <a:gd name="connsiteX7" fmla="*/ 141524 w 6857172"/>
              <a:gd name="connsiteY7" fmla="*/ 1725015 h 6859769"/>
              <a:gd name="connsiteX8" fmla="*/ 161621 w 6857172"/>
              <a:gd name="connsiteY8" fmla="*/ 1704918 h 6859769"/>
              <a:gd name="connsiteX9" fmla="*/ 3104114 w 6857172"/>
              <a:gd name="connsiteY9" fmla="*/ 120628 h 6859769"/>
              <a:gd name="connsiteX10" fmla="*/ 3427335 w 6857172"/>
              <a:gd name="connsiteY10" fmla="*/ 47 h 6859769"/>
              <a:gd name="connsiteX11" fmla="*/ 3750557 w 6857172"/>
              <a:gd name="connsiteY11" fmla="*/ 120628 h 6859769"/>
              <a:gd name="connsiteX12" fmla="*/ 6692213 w 6857172"/>
              <a:gd name="connsiteY12" fmla="*/ 1704918 h 6859769"/>
              <a:gd name="connsiteX13" fmla="*/ 6712309 w 6857172"/>
              <a:gd name="connsiteY13" fmla="*/ 1725015 h 6859769"/>
              <a:gd name="connsiteX14" fmla="*/ 6853824 w 6857172"/>
              <a:gd name="connsiteY14" fmla="*/ 2065821 h 6859769"/>
              <a:gd name="connsiteX15" fmla="*/ 6712309 w 6857172"/>
              <a:gd name="connsiteY15" fmla="*/ 2406628 h 6859769"/>
              <a:gd name="connsiteX16" fmla="*/ 6693050 w 6857172"/>
              <a:gd name="connsiteY16" fmla="*/ 2426724 h 6859769"/>
              <a:gd name="connsiteX17" fmla="*/ 6450215 w 6857172"/>
              <a:gd name="connsiteY17" fmla="*/ 2000507 h 6859769"/>
              <a:gd name="connsiteX18" fmla="*/ 3518608 w 6857172"/>
              <a:gd name="connsiteY18" fmla="*/ 421241 h 6859769"/>
              <a:gd name="connsiteX19" fmla="*/ 3498511 w 6857172"/>
              <a:gd name="connsiteY19" fmla="*/ 401144 h 6859769"/>
              <a:gd name="connsiteX20" fmla="*/ 3341925 w 6857172"/>
              <a:gd name="connsiteY20" fmla="*/ 401144 h 6859769"/>
              <a:gd name="connsiteX21" fmla="*/ 3321828 w 6857172"/>
              <a:gd name="connsiteY21" fmla="*/ 421241 h 6859769"/>
              <a:gd name="connsiteX22" fmla="*/ 389384 w 6857172"/>
              <a:gd name="connsiteY22" fmla="*/ 2000507 h 6859769"/>
              <a:gd name="connsiteX23" fmla="*/ 369287 w 6857172"/>
              <a:gd name="connsiteY23" fmla="*/ 2060797 h 6859769"/>
              <a:gd name="connsiteX24" fmla="*/ 394408 w 6857172"/>
              <a:gd name="connsiteY24" fmla="*/ 2121087 h 6859769"/>
              <a:gd name="connsiteX25" fmla="*/ 394408 w 6857172"/>
              <a:gd name="connsiteY25" fmla="*/ 2121087 h 6859769"/>
              <a:gd name="connsiteX26" fmla="*/ 3326015 w 6857172"/>
              <a:gd name="connsiteY26" fmla="*/ 3550465 h 6859769"/>
              <a:gd name="connsiteX27" fmla="*/ 3346111 w 6857172"/>
              <a:gd name="connsiteY27" fmla="*/ 3570562 h 6859769"/>
              <a:gd name="connsiteX28" fmla="*/ 3502698 w 6857172"/>
              <a:gd name="connsiteY28" fmla="*/ 3570562 h 6859769"/>
              <a:gd name="connsiteX29" fmla="*/ 3522795 w 6857172"/>
              <a:gd name="connsiteY29" fmla="*/ 3550465 h 6859769"/>
              <a:gd name="connsiteX30" fmla="*/ 6454401 w 6857172"/>
              <a:gd name="connsiteY30" fmla="*/ 2121087 h 6859769"/>
              <a:gd name="connsiteX31" fmla="*/ 6469474 w 6857172"/>
              <a:gd name="connsiteY31" fmla="*/ 2060797 h 6859769"/>
              <a:gd name="connsiteX32" fmla="*/ 6450215 w 6857172"/>
              <a:gd name="connsiteY32" fmla="*/ 2000507 h 6859769"/>
              <a:gd name="connsiteX33" fmla="*/ 6450215 w 6857172"/>
              <a:gd name="connsiteY33" fmla="*/ 2000507 h 6859769"/>
              <a:gd name="connsiteX34" fmla="*/ 414505 w 6857172"/>
              <a:gd name="connsiteY34" fmla="*/ 4864287 h 6859769"/>
              <a:gd name="connsiteX35" fmla="*/ 399432 w 6857172"/>
              <a:gd name="connsiteY35" fmla="*/ 4999940 h 6859769"/>
              <a:gd name="connsiteX36" fmla="*/ 3331039 w 6857172"/>
              <a:gd name="connsiteY36" fmla="*/ 6429318 h 6859769"/>
              <a:gd name="connsiteX37" fmla="*/ 3351136 w 6857172"/>
              <a:gd name="connsiteY37" fmla="*/ 6449415 h 6859769"/>
              <a:gd name="connsiteX38" fmla="*/ 3507722 w 6857172"/>
              <a:gd name="connsiteY38" fmla="*/ 6449415 h 6859769"/>
              <a:gd name="connsiteX39" fmla="*/ 3527819 w 6857172"/>
              <a:gd name="connsiteY39" fmla="*/ 6429318 h 6859769"/>
              <a:gd name="connsiteX40" fmla="*/ 6460263 w 6857172"/>
              <a:gd name="connsiteY40" fmla="*/ 4999103 h 6859769"/>
              <a:gd name="connsiteX41" fmla="*/ 6445191 w 6857172"/>
              <a:gd name="connsiteY41" fmla="*/ 4863450 h 6859769"/>
              <a:gd name="connsiteX42" fmla="*/ 6713147 w 6857172"/>
              <a:gd name="connsiteY42" fmla="*/ 4598006 h 6859769"/>
              <a:gd name="connsiteX43" fmla="*/ 6857173 w 6857172"/>
              <a:gd name="connsiteY43" fmla="*/ 4941324 h 6859769"/>
              <a:gd name="connsiteX44" fmla="*/ 6713147 w 6857172"/>
              <a:gd name="connsiteY44" fmla="*/ 5284643 h 6859769"/>
              <a:gd name="connsiteX45" fmla="*/ 6693050 w 6857172"/>
              <a:gd name="connsiteY45" fmla="*/ 5304740 h 6859769"/>
              <a:gd name="connsiteX46" fmla="*/ 3750557 w 6857172"/>
              <a:gd name="connsiteY46" fmla="*/ 6739142 h 6859769"/>
              <a:gd name="connsiteX47" fmla="*/ 3427335 w 6857172"/>
              <a:gd name="connsiteY47" fmla="*/ 6859723 h 6859769"/>
              <a:gd name="connsiteX48" fmla="*/ 3109138 w 6857172"/>
              <a:gd name="connsiteY48" fmla="*/ 6739142 h 6859769"/>
              <a:gd name="connsiteX49" fmla="*/ 166645 w 6857172"/>
              <a:gd name="connsiteY49" fmla="*/ 5305577 h 6859769"/>
              <a:gd name="connsiteX50" fmla="*/ 146549 w 6857172"/>
              <a:gd name="connsiteY50" fmla="*/ 5285481 h 6859769"/>
              <a:gd name="connsiteX51" fmla="*/ 2522 w 6857172"/>
              <a:gd name="connsiteY51" fmla="*/ 4942162 h 6859769"/>
              <a:gd name="connsiteX52" fmla="*/ 146549 w 6857172"/>
              <a:gd name="connsiteY52" fmla="*/ 4598843 h 6859769"/>
              <a:gd name="connsiteX53" fmla="*/ 414505 w 6857172"/>
              <a:gd name="connsiteY53" fmla="*/ 4864287 h 685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857172" h="6859769">
                <a:moveTo>
                  <a:pt x="6693050" y="2426724"/>
                </a:moveTo>
                <a:lnTo>
                  <a:pt x="3750557" y="3861127"/>
                </a:lnTo>
                <a:cubicBezTo>
                  <a:pt x="3661797" y="3939839"/>
                  <a:pt x="3546241" y="3982544"/>
                  <a:pt x="3427335" y="3981707"/>
                </a:cubicBezTo>
                <a:cubicBezTo>
                  <a:pt x="3305918" y="3981707"/>
                  <a:pt x="3194549" y="3941514"/>
                  <a:pt x="3109138" y="3861127"/>
                </a:cubicBezTo>
                <a:lnTo>
                  <a:pt x="166645" y="2426724"/>
                </a:lnTo>
                <a:lnTo>
                  <a:pt x="141524" y="2406628"/>
                </a:lnTo>
                <a:cubicBezTo>
                  <a:pt x="50252" y="2317030"/>
                  <a:pt x="-827" y="2193938"/>
                  <a:pt x="10" y="2065821"/>
                </a:cubicBezTo>
                <a:cubicBezTo>
                  <a:pt x="10" y="1935193"/>
                  <a:pt x="51089" y="1815450"/>
                  <a:pt x="141524" y="1725015"/>
                </a:cubicBezTo>
                <a:lnTo>
                  <a:pt x="161621" y="1704918"/>
                </a:lnTo>
                <a:lnTo>
                  <a:pt x="3104114" y="120628"/>
                </a:lnTo>
                <a:cubicBezTo>
                  <a:pt x="3192874" y="41078"/>
                  <a:pt x="3308430" y="-1627"/>
                  <a:pt x="3427335" y="47"/>
                </a:cubicBezTo>
                <a:cubicBezTo>
                  <a:pt x="3548753" y="47"/>
                  <a:pt x="3660122" y="45265"/>
                  <a:pt x="3750557" y="120628"/>
                </a:cubicBezTo>
                <a:lnTo>
                  <a:pt x="6692213" y="1704918"/>
                </a:lnTo>
                <a:lnTo>
                  <a:pt x="6712309" y="1725015"/>
                </a:lnTo>
                <a:cubicBezTo>
                  <a:pt x="6803582" y="1815450"/>
                  <a:pt x="6853824" y="1935193"/>
                  <a:pt x="6853824" y="2065821"/>
                </a:cubicBezTo>
                <a:cubicBezTo>
                  <a:pt x="6853824" y="2196450"/>
                  <a:pt x="6803582" y="2316193"/>
                  <a:pt x="6712309" y="2406628"/>
                </a:cubicBezTo>
                <a:lnTo>
                  <a:pt x="6693050" y="2426724"/>
                </a:lnTo>
                <a:close/>
                <a:moveTo>
                  <a:pt x="6450215" y="2000507"/>
                </a:moveTo>
                <a:lnTo>
                  <a:pt x="3518608" y="421241"/>
                </a:lnTo>
                <a:lnTo>
                  <a:pt x="3498511" y="401144"/>
                </a:lnTo>
                <a:cubicBezTo>
                  <a:pt x="3454131" y="360951"/>
                  <a:pt x="3386305" y="360951"/>
                  <a:pt x="3341925" y="401144"/>
                </a:cubicBezTo>
                <a:lnTo>
                  <a:pt x="3321828" y="421241"/>
                </a:lnTo>
                <a:lnTo>
                  <a:pt x="389384" y="2000507"/>
                </a:lnTo>
                <a:cubicBezTo>
                  <a:pt x="379335" y="2020604"/>
                  <a:pt x="369287" y="2040700"/>
                  <a:pt x="369287" y="2060797"/>
                </a:cubicBezTo>
                <a:cubicBezTo>
                  <a:pt x="379335" y="2085918"/>
                  <a:pt x="384360" y="2106015"/>
                  <a:pt x="394408" y="2121087"/>
                </a:cubicBezTo>
                <a:lnTo>
                  <a:pt x="394408" y="2121087"/>
                </a:lnTo>
                <a:lnTo>
                  <a:pt x="3326015" y="3550465"/>
                </a:lnTo>
                <a:lnTo>
                  <a:pt x="3346111" y="3570562"/>
                </a:lnTo>
                <a:cubicBezTo>
                  <a:pt x="3386305" y="3610755"/>
                  <a:pt x="3457481" y="3610755"/>
                  <a:pt x="3502698" y="3570562"/>
                </a:cubicBezTo>
                <a:lnTo>
                  <a:pt x="3522795" y="3550465"/>
                </a:lnTo>
                <a:lnTo>
                  <a:pt x="6454401" y="2121087"/>
                </a:lnTo>
                <a:cubicBezTo>
                  <a:pt x="6465287" y="2102665"/>
                  <a:pt x="6470312" y="2081731"/>
                  <a:pt x="6469474" y="2060797"/>
                </a:cubicBezTo>
                <a:cubicBezTo>
                  <a:pt x="6470312" y="2040700"/>
                  <a:pt x="6465287" y="2015579"/>
                  <a:pt x="6450215" y="2000507"/>
                </a:cubicBezTo>
                <a:lnTo>
                  <a:pt x="6450215" y="2000507"/>
                </a:lnTo>
                <a:close/>
                <a:moveTo>
                  <a:pt x="414505" y="4864287"/>
                </a:moveTo>
                <a:cubicBezTo>
                  <a:pt x="379335" y="4901131"/>
                  <a:pt x="373474" y="4956397"/>
                  <a:pt x="399432" y="4999940"/>
                </a:cubicBezTo>
                <a:lnTo>
                  <a:pt x="3331039" y="6429318"/>
                </a:lnTo>
                <a:lnTo>
                  <a:pt x="3351136" y="6449415"/>
                </a:lnTo>
                <a:cubicBezTo>
                  <a:pt x="3391329" y="6489608"/>
                  <a:pt x="3462505" y="6489608"/>
                  <a:pt x="3507722" y="6449415"/>
                </a:cubicBezTo>
                <a:lnTo>
                  <a:pt x="3527819" y="6429318"/>
                </a:lnTo>
                <a:lnTo>
                  <a:pt x="6460263" y="4999103"/>
                </a:lnTo>
                <a:cubicBezTo>
                  <a:pt x="6486221" y="4955560"/>
                  <a:pt x="6479522" y="4900294"/>
                  <a:pt x="6445191" y="4863450"/>
                </a:cubicBezTo>
                <a:lnTo>
                  <a:pt x="6713147" y="4598006"/>
                </a:lnTo>
                <a:cubicBezTo>
                  <a:pt x="6805257" y="4688441"/>
                  <a:pt x="6857173" y="4812371"/>
                  <a:pt x="6857173" y="4941324"/>
                </a:cubicBezTo>
                <a:cubicBezTo>
                  <a:pt x="6857173" y="5070278"/>
                  <a:pt x="6805257" y="5194208"/>
                  <a:pt x="6713147" y="5284643"/>
                </a:cubicBezTo>
                <a:lnTo>
                  <a:pt x="6693050" y="5304740"/>
                </a:lnTo>
                <a:lnTo>
                  <a:pt x="3750557" y="6739142"/>
                </a:lnTo>
                <a:cubicBezTo>
                  <a:pt x="3661797" y="6818692"/>
                  <a:pt x="3546241" y="6861397"/>
                  <a:pt x="3427335" y="6859723"/>
                </a:cubicBezTo>
                <a:cubicBezTo>
                  <a:pt x="3310105" y="6860560"/>
                  <a:pt x="3196224" y="6817017"/>
                  <a:pt x="3109138" y="6739142"/>
                </a:cubicBezTo>
                <a:lnTo>
                  <a:pt x="166645" y="5305577"/>
                </a:lnTo>
                <a:lnTo>
                  <a:pt x="146549" y="5285481"/>
                </a:lnTo>
                <a:cubicBezTo>
                  <a:pt x="54439" y="5195046"/>
                  <a:pt x="2522" y="5071116"/>
                  <a:pt x="2522" y="4942162"/>
                </a:cubicBezTo>
                <a:cubicBezTo>
                  <a:pt x="2522" y="4813208"/>
                  <a:pt x="54439" y="4689278"/>
                  <a:pt x="146549" y="4598843"/>
                </a:cubicBezTo>
                <a:lnTo>
                  <a:pt x="414505" y="4864287"/>
                </a:lnTo>
                <a:close/>
              </a:path>
            </a:pathLst>
          </a:custGeom>
          <a:solidFill>
            <a:schemeClr val="bg1"/>
          </a:solidFill>
          <a:ln w="83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14" name="任意多边形: 形状 913">
            <a:extLst>
              <a:ext uri="{FF2B5EF4-FFF2-40B4-BE49-F238E27FC236}">
                <a16:creationId xmlns:a16="http://schemas.microsoft.com/office/drawing/2014/main" id="{D1ADA086-40C4-9D0A-DABC-0BC55E171722}"/>
              </a:ext>
            </a:extLst>
          </p:cNvPr>
          <p:cNvSpPr/>
          <p:nvPr/>
        </p:nvSpPr>
        <p:spPr>
          <a:xfrm>
            <a:off x="1488794" y="5410606"/>
            <a:ext cx="359831" cy="118348"/>
          </a:xfrm>
          <a:custGeom>
            <a:avLst/>
            <a:gdLst>
              <a:gd name="connsiteX0" fmla="*/ 3427335 w 6858847"/>
              <a:gd name="connsiteY0" fmla="*/ 2255855 h 2255867"/>
              <a:gd name="connsiteX1" fmla="*/ 3109138 w 6858847"/>
              <a:gd name="connsiteY1" fmla="*/ 2135275 h 2255867"/>
              <a:gd name="connsiteX2" fmla="*/ 191766 w 6858847"/>
              <a:gd name="connsiteY2" fmla="*/ 716782 h 2255867"/>
              <a:gd name="connsiteX3" fmla="*/ 141524 w 6858847"/>
              <a:gd name="connsiteY3" fmla="*/ 681613 h 2255867"/>
              <a:gd name="connsiteX4" fmla="*/ 10 w 6858847"/>
              <a:gd name="connsiteY4" fmla="*/ 340807 h 2255867"/>
              <a:gd name="connsiteX5" fmla="*/ 141524 w 6858847"/>
              <a:gd name="connsiteY5" fmla="*/ 0 h 2255867"/>
              <a:gd name="connsiteX6" fmla="*/ 409480 w 6858847"/>
              <a:gd name="connsiteY6" fmla="*/ 265444 h 2255867"/>
              <a:gd name="connsiteX7" fmla="*/ 379335 w 6858847"/>
              <a:gd name="connsiteY7" fmla="*/ 340807 h 2255867"/>
              <a:gd name="connsiteX8" fmla="*/ 394408 w 6858847"/>
              <a:gd name="connsiteY8" fmla="*/ 401097 h 2255867"/>
              <a:gd name="connsiteX9" fmla="*/ 3300894 w 6858847"/>
              <a:gd name="connsiteY9" fmla="*/ 1815402 h 2255867"/>
              <a:gd name="connsiteX10" fmla="*/ 3351136 w 6858847"/>
              <a:gd name="connsiteY10" fmla="*/ 1850572 h 2255867"/>
              <a:gd name="connsiteX11" fmla="*/ 3507722 w 6858847"/>
              <a:gd name="connsiteY11" fmla="*/ 1850572 h 2255867"/>
              <a:gd name="connsiteX12" fmla="*/ 3557964 w 6858847"/>
              <a:gd name="connsiteY12" fmla="*/ 1815402 h 2255867"/>
              <a:gd name="connsiteX13" fmla="*/ 6464450 w 6858847"/>
              <a:gd name="connsiteY13" fmla="*/ 401097 h 2255867"/>
              <a:gd name="connsiteX14" fmla="*/ 6479522 w 6858847"/>
              <a:gd name="connsiteY14" fmla="*/ 340807 h 2255867"/>
              <a:gd name="connsiteX15" fmla="*/ 6449378 w 6858847"/>
              <a:gd name="connsiteY15" fmla="*/ 265444 h 2255867"/>
              <a:gd name="connsiteX16" fmla="*/ 6717334 w 6858847"/>
              <a:gd name="connsiteY16" fmla="*/ 0 h 2255867"/>
              <a:gd name="connsiteX17" fmla="*/ 6858848 w 6858847"/>
              <a:gd name="connsiteY17" fmla="*/ 340807 h 2255867"/>
              <a:gd name="connsiteX18" fmla="*/ 6717334 w 6858847"/>
              <a:gd name="connsiteY18" fmla="*/ 681613 h 2255867"/>
              <a:gd name="connsiteX19" fmla="*/ 6667092 w 6858847"/>
              <a:gd name="connsiteY19" fmla="*/ 716782 h 2255867"/>
              <a:gd name="connsiteX20" fmla="*/ 3750557 w 6858847"/>
              <a:gd name="connsiteY20" fmla="*/ 2141136 h 2255867"/>
              <a:gd name="connsiteX21" fmla="*/ 3427335 w 6858847"/>
              <a:gd name="connsiteY21" fmla="*/ 2255855 h 2255867"/>
              <a:gd name="connsiteX22" fmla="*/ 3427335 w 6858847"/>
              <a:gd name="connsiteY22" fmla="*/ 2255855 h 225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847" h="2255867">
                <a:moveTo>
                  <a:pt x="3427335" y="2255855"/>
                </a:moveTo>
                <a:cubicBezTo>
                  <a:pt x="3305918" y="2255855"/>
                  <a:pt x="3194549" y="2215662"/>
                  <a:pt x="3109138" y="2135275"/>
                </a:cubicBezTo>
                <a:lnTo>
                  <a:pt x="191766" y="716782"/>
                </a:lnTo>
                <a:cubicBezTo>
                  <a:pt x="173344" y="708409"/>
                  <a:pt x="155760" y="695848"/>
                  <a:pt x="141524" y="681613"/>
                </a:cubicBezTo>
                <a:cubicBezTo>
                  <a:pt x="50252" y="592016"/>
                  <a:pt x="-827" y="468923"/>
                  <a:pt x="10" y="340807"/>
                </a:cubicBezTo>
                <a:cubicBezTo>
                  <a:pt x="10" y="210178"/>
                  <a:pt x="51089" y="90435"/>
                  <a:pt x="141524" y="0"/>
                </a:cubicBezTo>
                <a:lnTo>
                  <a:pt x="409480" y="265444"/>
                </a:lnTo>
                <a:cubicBezTo>
                  <a:pt x="389384" y="285541"/>
                  <a:pt x="378498" y="312336"/>
                  <a:pt x="379335" y="340807"/>
                </a:cubicBezTo>
                <a:cubicBezTo>
                  <a:pt x="379335" y="361741"/>
                  <a:pt x="384360" y="382675"/>
                  <a:pt x="394408" y="401097"/>
                </a:cubicBezTo>
                <a:lnTo>
                  <a:pt x="3300894" y="1815402"/>
                </a:lnTo>
                <a:cubicBezTo>
                  <a:pt x="3319316" y="1823776"/>
                  <a:pt x="3336900" y="1836336"/>
                  <a:pt x="3351136" y="1850572"/>
                </a:cubicBezTo>
                <a:cubicBezTo>
                  <a:pt x="3391329" y="1890765"/>
                  <a:pt x="3462505" y="1890765"/>
                  <a:pt x="3507722" y="1850572"/>
                </a:cubicBezTo>
                <a:cubicBezTo>
                  <a:pt x="3522795" y="1836336"/>
                  <a:pt x="3539542" y="1824613"/>
                  <a:pt x="3557964" y="1815402"/>
                </a:cubicBezTo>
                <a:lnTo>
                  <a:pt x="6464450" y="401097"/>
                </a:lnTo>
                <a:cubicBezTo>
                  <a:pt x="6475336" y="382675"/>
                  <a:pt x="6480360" y="361741"/>
                  <a:pt x="6479522" y="340807"/>
                </a:cubicBezTo>
                <a:cubicBezTo>
                  <a:pt x="6480360" y="312336"/>
                  <a:pt x="6469474" y="285541"/>
                  <a:pt x="6449378" y="265444"/>
                </a:cubicBezTo>
                <a:lnTo>
                  <a:pt x="6717334" y="0"/>
                </a:lnTo>
                <a:cubicBezTo>
                  <a:pt x="6808606" y="90435"/>
                  <a:pt x="6858848" y="210178"/>
                  <a:pt x="6858848" y="340807"/>
                </a:cubicBezTo>
                <a:cubicBezTo>
                  <a:pt x="6858848" y="471435"/>
                  <a:pt x="6807769" y="591178"/>
                  <a:pt x="6717334" y="681613"/>
                </a:cubicBezTo>
                <a:cubicBezTo>
                  <a:pt x="6702261" y="695848"/>
                  <a:pt x="6685514" y="707571"/>
                  <a:pt x="6667092" y="716782"/>
                </a:cubicBezTo>
                <a:lnTo>
                  <a:pt x="3750557" y="2141136"/>
                </a:lnTo>
                <a:cubicBezTo>
                  <a:pt x="3660122" y="2216499"/>
                  <a:pt x="3545404" y="2256693"/>
                  <a:pt x="3427335" y="2255855"/>
                </a:cubicBezTo>
                <a:lnTo>
                  <a:pt x="3427335" y="2255855"/>
                </a:lnTo>
                <a:close/>
              </a:path>
            </a:pathLst>
          </a:custGeom>
          <a:solidFill>
            <a:schemeClr val="bg1"/>
          </a:solidFill>
          <a:ln w="837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sp>
        <p:nvSpPr>
          <p:cNvPr id="924" name="椭圆 923">
            <a:extLst>
              <a:ext uri="{FF2B5EF4-FFF2-40B4-BE49-F238E27FC236}">
                <a16:creationId xmlns:a16="http://schemas.microsoft.com/office/drawing/2014/main" id="{73CD4B3E-7612-F73D-3F24-EC2E7AC75CA5}"/>
              </a:ext>
            </a:extLst>
          </p:cNvPr>
          <p:cNvSpPr/>
          <p:nvPr/>
        </p:nvSpPr>
        <p:spPr>
          <a:xfrm>
            <a:off x="4282083" y="2226393"/>
            <a:ext cx="78553" cy="78553"/>
          </a:xfrm>
          <a:prstGeom prst="ellipse">
            <a:avLst/>
          </a:pr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925" name="椭圆 924">
            <a:extLst>
              <a:ext uri="{FF2B5EF4-FFF2-40B4-BE49-F238E27FC236}">
                <a16:creationId xmlns:a16="http://schemas.microsoft.com/office/drawing/2014/main" id="{1284A320-3F1E-7B75-CEFC-F877FF6C04F3}"/>
              </a:ext>
            </a:extLst>
          </p:cNvPr>
          <p:cNvSpPr/>
          <p:nvPr/>
        </p:nvSpPr>
        <p:spPr>
          <a:xfrm>
            <a:off x="3714798" y="3753004"/>
            <a:ext cx="78553" cy="78553"/>
          </a:xfrm>
          <a:prstGeom prst="ellipse">
            <a:avLst/>
          </a:pr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926" name="椭圆 925">
            <a:extLst>
              <a:ext uri="{FF2B5EF4-FFF2-40B4-BE49-F238E27FC236}">
                <a16:creationId xmlns:a16="http://schemas.microsoft.com/office/drawing/2014/main" id="{F0D29B38-036B-45E3-B84F-4924C38D6B86}"/>
              </a:ext>
            </a:extLst>
          </p:cNvPr>
          <p:cNvSpPr/>
          <p:nvPr/>
        </p:nvSpPr>
        <p:spPr>
          <a:xfrm>
            <a:off x="4282083" y="5285647"/>
            <a:ext cx="78553" cy="78553"/>
          </a:xfrm>
          <a:prstGeom prst="ellipse">
            <a:avLst/>
          </a:pr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927" name="椭圆 926">
            <a:extLst>
              <a:ext uri="{FF2B5EF4-FFF2-40B4-BE49-F238E27FC236}">
                <a16:creationId xmlns:a16="http://schemas.microsoft.com/office/drawing/2014/main" id="{01E15566-89CC-7DE2-25DC-2BAFA98ABA50}"/>
              </a:ext>
            </a:extLst>
          </p:cNvPr>
          <p:cNvSpPr/>
          <p:nvPr/>
        </p:nvSpPr>
        <p:spPr>
          <a:xfrm>
            <a:off x="7827343" y="2226393"/>
            <a:ext cx="78553" cy="78553"/>
          </a:xfrm>
          <a:prstGeom prst="ellipse">
            <a:avLst/>
          </a:pr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928" name="椭圆 927">
            <a:extLst>
              <a:ext uri="{FF2B5EF4-FFF2-40B4-BE49-F238E27FC236}">
                <a16:creationId xmlns:a16="http://schemas.microsoft.com/office/drawing/2014/main" id="{EF5DEC7B-9788-5D44-995B-99A1911E4C5E}"/>
              </a:ext>
            </a:extLst>
          </p:cNvPr>
          <p:cNvSpPr/>
          <p:nvPr/>
        </p:nvSpPr>
        <p:spPr>
          <a:xfrm>
            <a:off x="8396900" y="3753004"/>
            <a:ext cx="78553" cy="78553"/>
          </a:xfrm>
          <a:prstGeom prst="ellipse">
            <a:avLst/>
          </a:prstGeom>
          <a:solidFill>
            <a:schemeClr val="bg1"/>
          </a:solidFill>
          <a:ln>
            <a:solidFill>
              <a:schemeClr val="accent1"/>
            </a:solid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931" name="图片 930" descr="图片包含 天空&#10;&#10;自动生成的说明">
            <a:extLst>
              <a:ext uri="{FF2B5EF4-FFF2-40B4-BE49-F238E27FC236}">
                <a16:creationId xmlns:a16="http://schemas.microsoft.com/office/drawing/2014/main" id="{C015CF1F-5948-8A02-EE59-DC8E306E1893}"/>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5192469" y="5941639"/>
            <a:ext cx="7581838" cy="1493775"/>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a:outerShdw blurRad="152400" sx="102000" sy="102000" algn="ctr" rotWithShape="0">
              <a:srgbClr val="357CFF">
                <a:alpha val="20000"/>
              </a:srgbClr>
            </a:outerShdw>
          </a:effectLst>
        </p:spPr>
      </p:pic>
      <p:pic>
        <p:nvPicPr>
          <p:cNvPr id="933" name="图片 932" descr="图片包含 天空&#10;&#10;自动生成的说明">
            <a:extLst>
              <a:ext uri="{FF2B5EF4-FFF2-40B4-BE49-F238E27FC236}">
                <a16:creationId xmlns:a16="http://schemas.microsoft.com/office/drawing/2014/main" id="{D6493740-BF46-CE81-4543-5A47C2CB7431}"/>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6678308" y="5931798"/>
            <a:ext cx="7581838" cy="1493775"/>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a:outerShdw blurRad="152400" sx="102000" sy="102000" algn="ctr" rotWithShape="0">
              <a:srgbClr val="357CFF">
                <a:alpha val="20000"/>
              </a:srgbClr>
            </a:outerShdw>
          </a:effectLst>
        </p:spPr>
      </p:pic>
      <p:pic>
        <p:nvPicPr>
          <p:cNvPr id="955" name="图片 954" descr="图片包含 天空&#10;&#10;自动生成的说明">
            <a:extLst>
              <a:ext uri="{FF2B5EF4-FFF2-40B4-BE49-F238E27FC236}">
                <a16:creationId xmlns:a16="http://schemas.microsoft.com/office/drawing/2014/main" id="{B733E6D9-5279-79FA-3115-7C6130C5B793}"/>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6128704" y="5508306"/>
            <a:ext cx="7581838" cy="1493775"/>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p:spPr>
      </p:pic>
      <p:pic>
        <p:nvPicPr>
          <p:cNvPr id="958" name="图片 957" descr="图片包含 天空&#10;&#10;自动生成的说明">
            <a:extLst>
              <a:ext uri="{FF2B5EF4-FFF2-40B4-BE49-F238E27FC236}">
                <a16:creationId xmlns:a16="http://schemas.microsoft.com/office/drawing/2014/main" id="{5560F671-2180-5F22-CE07-0DA5E92656A0}"/>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556530" y="5409717"/>
            <a:ext cx="7581838" cy="1493775"/>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p:spPr>
      </p:pic>
      <p:pic>
        <p:nvPicPr>
          <p:cNvPr id="959" name="图片 958" descr="图片包含 天空&#10;&#10;自动生成的说明">
            <a:extLst>
              <a:ext uri="{FF2B5EF4-FFF2-40B4-BE49-F238E27FC236}">
                <a16:creationId xmlns:a16="http://schemas.microsoft.com/office/drawing/2014/main" id="{D2C53385-8700-A67A-5CDF-302F93BA33F1}"/>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5946085" y="5920199"/>
            <a:ext cx="4174958" cy="822551"/>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p:spPr>
      </p:pic>
      <p:pic>
        <p:nvPicPr>
          <p:cNvPr id="960" name="图片 959" descr="图片包含 天空&#10;&#10;自动生成的说明">
            <a:extLst>
              <a:ext uri="{FF2B5EF4-FFF2-40B4-BE49-F238E27FC236}">
                <a16:creationId xmlns:a16="http://schemas.microsoft.com/office/drawing/2014/main" id="{636C79F7-BA0D-3012-85D1-20617C2D8D65}"/>
              </a:ext>
            </a:extLst>
          </p:cNvPr>
          <p:cNvPicPr>
            <a:picLocks noChangeAspect="1"/>
          </p:cNvPicPr>
          <p:nvPr/>
        </p:nvPicPr>
        <p:blipFill>
          <a:blip r:embed="rId4">
            <a:alphaModFix/>
            <a:extLst>
              <a:ext uri="{28A0092B-C50C-407E-A947-70E740481C1C}">
                <a14:useLocalDpi xmlns:a14="http://schemas.microsoft.com/office/drawing/2010/main" val="0"/>
              </a:ext>
            </a:extLst>
          </a:blip>
          <a:srcRect b="80298"/>
          <a:stretch>
            <a:fillRect/>
          </a:stretch>
        </p:blipFill>
        <p:spPr>
          <a:xfrm>
            <a:off x="6185644" y="5920199"/>
            <a:ext cx="4174958" cy="822551"/>
          </a:xfrm>
          <a:custGeom>
            <a:avLst/>
            <a:gdLst>
              <a:gd name="connsiteX0" fmla="*/ 614834 w 7581838"/>
              <a:gd name="connsiteY0" fmla="*/ 0 h 1493775"/>
              <a:gd name="connsiteX1" fmla="*/ 7581838 w 7581838"/>
              <a:gd name="connsiteY1" fmla="*/ 0 h 1493775"/>
              <a:gd name="connsiteX2" fmla="*/ 7581838 w 7581838"/>
              <a:gd name="connsiteY2" fmla="*/ 1320830 h 1493775"/>
              <a:gd name="connsiteX3" fmla="*/ 7540751 w 7581838"/>
              <a:gd name="connsiteY3" fmla="*/ 1420978 h 1493775"/>
              <a:gd name="connsiteX4" fmla="*/ 5811819 w 7581838"/>
              <a:gd name="connsiteY4" fmla="*/ 1493775 h 1493775"/>
              <a:gd name="connsiteX5" fmla="*/ 4610666 w 7581838"/>
              <a:gd name="connsiteY5" fmla="*/ 1311782 h 1493775"/>
              <a:gd name="connsiteX6" fmla="*/ 3191122 w 7581838"/>
              <a:gd name="connsiteY6" fmla="*/ 1420978 h 1493775"/>
              <a:gd name="connsiteX7" fmla="*/ 1680581 w 7581838"/>
              <a:gd name="connsiteY7" fmla="*/ 1366380 h 1493775"/>
              <a:gd name="connsiteX8" fmla="*/ 0 w 7581838"/>
              <a:gd name="connsiteY8" fmla="*/ 1391844 h 1493775"/>
              <a:gd name="connsiteX9" fmla="*/ 0 w 7581838"/>
              <a:gd name="connsiteY9" fmla="*/ 310687 h 14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838" h="1493775">
                <a:moveTo>
                  <a:pt x="614834" y="0"/>
                </a:moveTo>
                <a:lnTo>
                  <a:pt x="7581838" y="0"/>
                </a:lnTo>
                <a:lnTo>
                  <a:pt x="7581838" y="1320830"/>
                </a:lnTo>
                <a:lnTo>
                  <a:pt x="7540751" y="1420978"/>
                </a:lnTo>
                <a:lnTo>
                  <a:pt x="5811819" y="1493775"/>
                </a:lnTo>
                <a:lnTo>
                  <a:pt x="4610666" y="1311782"/>
                </a:lnTo>
                <a:lnTo>
                  <a:pt x="3191122" y="1420978"/>
                </a:lnTo>
                <a:lnTo>
                  <a:pt x="1680581" y="1366380"/>
                </a:lnTo>
                <a:lnTo>
                  <a:pt x="0" y="1391844"/>
                </a:lnTo>
                <a:lnTo>
                  <a:pt x="0" y="310687"/>
                </a:lnTo>
                <a:close/>
              </a:path>
            </a:pathLst>
          </a:custGeom>
          <a:effectLst/>
        </p:spPr>
      </p:pic>
    </p:spTree>
    <p:extLst>
      <p:ext uri="{BB962C8B-B14F-4D97-AF65-F5344CB8AC3E}">
        <p14:creationId xmlns:p14="http://schemas.microsoft.com/office/powerpoint/2010/main" val="1911073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顶角 21">
            <a:extLst>
              <a:ext uri="{FF2B5EF4-FFF2-40B4-BE49-F238E27FC236}">
                <a16:creationId xmlns:a16="http://schemas.microsoft.com/office/drawing/2014/main" id="{D1E12600-B2A9-40BF-3D3E-81DA962D5A55}"/>
              </a:ext>
            </a:extLst>
          </p:cNvPr>
          <p:cNvSpPr/>
          <p:nvPr/>
        </p:nvSpPr>
        <p:spPr>
          <a:xfrm flipH="1">
            <a:off x="1477604" y="1784386"/>
            <a:ext cx="4022172" cy="5073614"/>
          </a:xfrm>
          <a:prstGeom prst="round2SameRect">
            <a:avLst>
              <a:gd name="adj1" fmla="val 10729"/>
              <a:gd name="adj2" fmla="val 0"/>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reflection stA="34000" endPos="2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07" name="矩形: 圆顶角 106">
            <a:extLst>
              <a:ext uri="{FF2B5EF4-FFF2-40B4-BE49-F238E27FC236}">
                <a16:creationId xmlns:a16="http://schemas.microsoft.com/office/drawing/2014/main" id="{3D1308AC-EC44-E69C-1BDE-B18132C30258}"/>
              </a:ext>
            </a:extLst>
          </p:cNvPr>
          <p:cNvSpPr/>
          <p:nvPr/>
        </p:nvSpPr>
        <p:spPr>
          <a:xfrm flipH="1">
            <a:off x="6692224" y="1784386"/>
            <a:ext cx="4022172" cy="5073614"/>
          </a:xfrm>
          <a:prstGeom prst="round2SameRect">
            <a:avLst>
              <a:gd name="adj1" fmla="val 10729"/>
              <a:gd name="adj2" fmla="val 0"/>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reflection stA="34000" endPos="20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08" name="矩形: 圆角 107">
            <a:extLst>
              <a:ext uri="{FF2B5EF4-FFF2-40B4-BE49-F238E27FC236}">
                <a16:creationId xmlns:a16="http://schemas.microsoft.com/office/drawing/2014/main" id="{6F317919-DDBE-399B-A35C-4A2875B43E10}"/>
              </a:ext>
            </a:extLst>
          </p:cNvPr>
          <p:cNvSpPr/>
          <p:nvPr/>
        </p:nvSpPr>
        <p:spPr>
          <a:xfrm>
            <a:off x="7509510" y="2157590"/>
            <a:ext cx="2387600" cy="562739"/>
          </a:xfrm>
          <a:prstGeom prst="roundRect">
            <a:avLst>
              <a:gd name="adj" fmla="val 50000"/>
            </a:avLst>
          </a:prstGeom>
          <a:gradFill>
            <a:gsLst>
              <a:gs pos="88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文本框 108">
            <a:extLst>
              <a:ext uri="{FF2B5EF4-FFF2-40B4-BE49-F238E27FC236}">
                <a16:creationId xmlns:a16="http://schemas.microsoft.com/office/drawing/2014/main" id="{96D6757B-BA4C-F553-7F4A-CE979DC785D3}"/>
              </a:ext>
            </a:extLst>
          </p:cNvPr>
          <p:cNvSpPr txBox="1"/>
          <p:nvPr/>
        </p:nvSpPr>
        <p:spPr>
          <a:xfrm>
            <a:off x="7805628" y="2223516"/>
            <a:ext cx="1795364" cy="430887"/>
          </a:xfrm>
          <a:prstGeom prst="rect">
            <a:avLst/>
          </a:prstGeom>
          <a:noFill/>
        </p:spPr>
        <p:txBody>
          <a:bodyPr wrap="none" lIns="0" tIns="0" rIns="0" bIns="0" rtlCol="0" anchor="t">
            <a:spAutoFit/>
          </a:bodyPr>
          <a:lstStyle>
            <a:defPPr>
              <a:defRPr lang="zh-CN"/>
            </a:defPPr>
            <a:lvl1pPr algn="r">
              <a:defRPr sz="2800">
                <a:gradFill>
                  <a:gsLst>
                    <a:gs pos="3000">
                      <a:schemeClr val="accent1"/>
                    </a:gs>
                    <a:gs pos="100000">
                      <a:schemeClr val="accent1">
                        <a:lumMod val="75000"/>
                      </a:schemeClr>
                    </a:gs>
                  </a:gsLst>
                  <a:lin ang="5400000" scaled="0"/>
                </a:gradFill>
                <a:latin typeface="+mj-ea"/>
                <a:ea typeface="+mj-ea"/>
              </a:defRPr>
            </a:lvl1pPr>
          </a:lstStyle>
          <a:p>
            <a:r>
              <a:rPr lang="zh-CN" altLang="en-US" dirty="0">
                <a:solidFill>
                  <a:schemeClr val="bg1"/>
                </a:solidFill>
              </a:rPr>
              <a:t>关键词标题</a:t>
            </a:r>
          </a:p>
        </p:txBody>
      </p:sp>
      <p:sp>
        <p:nvSpPr>
          <p:cNvPr id="110" name="文本框 109">
            <a:extLst>
              <a:ext uri="{FF2B5EF4-FFF2-40B4-BE49-F238E27FC236}">
                <a16:creationId xmlns:a16="http://schemas.microsoft.com/office/drawing/2014/main" id="{FE60F769-6977-B3E5-DB9D-CAB15F7B03B0}"/>
              </a:ext>
            </a:extLst>
          </p:cNvPr>
          <p:cNvSpPr txBox="1"/>
          <p:nvPr/>
        </p:nvSpPr>
        <p:spPr>
          <a:xfrm>
            <a:off x="7133615" y="4086624"/>
            <a:ext cx="3139391" cy="822276"/>
          </a:xfrm>
          <a:prstGeom prst="rect">
            <a:avLst/>
          </a:prstGeom>
          <a:noFill/>
        </p:spPr>
        <p:txBody>
          <a:bodyPr wrap="square" lIns="0" tIns="0" rIns="0" bIns="0" rtlCol="0" anchor="t">
            <a:spAutoFit/>
          </a:bodyPr>
          <a:lstStyle/>
          <a:p>
            <a:pPr algn="ctr">
              <a:lnSpc>
                <a:spcPct val="130000"/>
              </a:lnSpc>
            </a:pPr>
            <a:r>
              <a:rPr lang="zh-CN" altLang="en-US" sz="1400" b="0" dirty="0">
                <a:effectLst/>
                <a:latin typeface="+mn-ea"/>
              </a:rPr>
              <a:t>在这里输入你的正文阐述与关键词标题相关的具体内容，若字数太多酌情先删减文案，再缩小字号</a:t>
            </a:r>
          </a:p>
        </p:txBody>
      </p:sp>
      <p:sp>
        <p:nvSpPr>
          <p:cNvPr id="111" name="文本框 110">
            <a:extLst>
              <a:ext uri="{FF2B5EF4-FFF2-40B4-BE49-F238E27FC236}">
                <a16:creationId xmlns:a16="http://schemas.microsoft.com/office/drawing/2014/main" id="{1B16CB00-413B-15ED-6C18-1FFBAEFFA80B}"/>
              </a:ext>
            </a:extLst>
          </p:cNvPr>
          <p:cNvSpPr txBox="1"/>
          <p:nvPr/>
        </p:nvSpPr>
        <p:spPr>
          <a:xfrm>
            <a:off x="7133615" y="2976682"/>
            <a:ext cx="3139391" cy="822276"/>
          </a:xfrm>
          <a:prstGeom prst="rect">
            <a:avLst/>
          </a:prstGeom>
          <a:noFill/>
        </p:spPr>
        <p:txBody>
          <a:bodyPr wrap="square" lIns="0" tIns="0" rIns="0" bIns="0" rtlCol="0" anchor="t">
            <a:spAutoFit/>
          </a:bodyPr>
          <a:lstStyle/>
          <a:p>
            <a:pPr algn="ctr">
              <a:lnSpc>
                <a:spcPct val="130000"/>
              </a:lnSpc>
            </a:pPr>
            <a:r>
              <a:rPr lang="zh-CN" altLang="en-US" sz="1400" b="0" dirty="0">
                <a:effectLst/>
                <a:latin typeface="+mn-ea"/>
              </a:rPr>
              <a:t>在这里输入你的正文阐述与关键词标题相关的具体内容，若字数太多酌情先删减文案，再缩小字号</a:t>
            </a:r>
          </a:p>
        </p:txBody>
      </p:sp>
      <p:sp>
        <p:nvSpPr>
          <p:cNvPr id="106" name="矩形: 圆角 105">
            <a:extLst>
              <a:ext uri="{FF2B5EF4-FFF2-40B4-BE49-F238E27FC236}">
                <a16:creationId xmlns:a16="http://schemas.microsoft.com/office/drawing/2014/main" id="{1CBEC31C-99DD-41D1-8085-402380BA8C43}"/>
              </a:ext>
            </a:extLst>
          </p:cNvPr>
          <p:cNvSpPr/>
          <p:nvPr/>
        </p:nvSpPr>
        <p:spPr>
          <a:xfrm>
            <a:off x="2294890" y="2157590"/>
            <a:ext cx="2387600" cy="562739"/>
          </a:xfrm>
          <a:prstGeom prst="roundRect">
            <a:avLst>
              <a:gd name="adj" fmla="val 50000"/>
            </a:avLst>
          </a:prstGeom>
          <a:gradFill>
            <a:gsLst>
              <a:gs pos="88000">
                <a:schemeClr val="accent1">
                  <a:lumMod val="75000"/>
                </a:schemeClr>
              </a:gs>
              <a:gs pos="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文本框 101">
            <a:extLst>
              <a:ext uri="{FF2B5EF4-FFF2-40B4-BE49-F238E27FC236}">
                <a16:creationId xmlns:a16="http://schemas.microsoft.com/office/drawing/2014/main" id="{CC04582A-210F-3E32-0AA3-87B2C4894544}"/>
              </a:ext>
            </a:extLst>
          </p:cNvPr>
          <p:cNvSpPr txBox="1"/>
          <p:nvPr/>
        </p:nvSpPr>
        <p:spPr>
          <a:xfrm>
            <a:off x="2591008" y="2223516"/>
            <a:ext cx="1795364" cy="430887"/>
          </a:xfrm>
          <a:prstGeom prst="rect">
            <a:avLst/>
          </a:prstGeom>
          <a:noFill/>
        </p:spPr>
        <p:txBody>
          <a:bodyPr wrap="none" lIns="0" tIns="0" rIns="0" bIns="0" rtlCol="0" anchor="t">
            <a:spAutoFit/>
          </a:bodyPr>
          <a:lstStyle>
            <a:defPPr>
              <a:defRPr lang="zh-CN"/>
            </a:defPPr>
            <a:lvl1pPr algn="r">
              <a:defRPr sz="2800">
                <a:gradFill>
                  <a:gsLst>
                    <a:gs pos="3000">
                      <a:schemeClr val="accent1"/>
                    </a:gs>
                    <a:gs pos="100000">
                      <a:schemeClr val="accent1">
                        <a:lumMod val="75000"/>
                      </a:schemeClr>
                    </a:gs>
                  </a:gsLst>
                  <a:lin ang="5400000" scaled="0"/>
                </a:gradFill>
                <a:latin typeface="+mj-ea"/>
                <a:ea typeface="+mj-ea"/>
              </a:defRPr>
            </a:lvl1pPr>
          </a:lstStyle>
          <a:p>
            <a:r>
              <a:rPr lang="zh-CN" altLang="en-US" dirty="0">
                <a:solidFill>
                  <a:schemeClr val="bg1"/>
                </a:solidFill>
              </a:rPr>
              <a:t>关键词标题</a:t>
            </a:r>
          </a:p>
        </p:txBody>
      </p:sp>
      <p:sp>
        <p:nvSpPr>
          <p:cNvPr id="103" name="文本框 102">
            <a:extLst>
              <a:ext uri="{FF2B5EF4-FFF2-40B4-BE49-F238E27FC236}">
                <a16:creationId xmlns:a16="http://schemas.microsoft.com/office/drawing/2014/main" id="{FB713BC7-3C21-6D5B-9825-900E21DBD053}"/>
              </a:ext>
            </a:extLst>
          </p:cNvPr>
          <p:cNvSpPr txBox="1"/>
          <p:nvPr/>
        </p:nvSpPr>
        <p:spPr>
          <a:xfrm>
            <a:off x="1918995" y="4086624"/>
            <a:ext cx="3139391" cy="822276"/>
          </a:xfrm>
          <a:prstGeom prst="rect">
            <a:avLst/>
          </a:prstGeom>
          <a:noFill/>
        </p:spPr>
        <p:txBody>
          <a:bodyPr wrap="square" lIns="0" tIns="0" rIns="0" bIns="0" rtlCol="0" anchor="t">
            <a:spAutoFit/>
          </a:bodyPr>
          <a:lstStyle/>
          <a:p>
            <a:pPr algn="ctr">
              <a:lnSpc>
                <a:spcPct val="130000"/>
              </a:lnSpc>
            </a:pPr>
            <a:r>
              <a:rPr lang="zh-CN" altLang="en-US" sz="1400" b="0" dirty="0">
                <a:effectLst/>
                <a:latin typeface="+mn-ea"/>
              </a:rPr>
              <a:t>在这里输入你的正文阐述与关键词标题相关的具体内容，若字数太多酌情先删减文案，再缩小字号</a:t>
            </a:r>
          </a:p>
        </p:txBody>
      </p:sp>
      <p:sp>
        <p:nvSpPr>
          <p:cNvPr id="104" name="文本框 103">
            <a:extLst>
              <a:ext uri="{FF2B5EF4-FFF2-40B4-BE49-F238E27FC236}">
                <a16:creationId xmlns:a16="http://schemas.microsoft.com/office/drawing/2014/main" id="{87678039-6AE8-9585-7DC0-7A8683191A5F}"/>
              </a:ext>
            </a:extLst>
          </p:cNvPr>
          <p:cNvSpPr txBox="1"/>
          <p:nvPr/>
        </p:nvSpPr>
        <p:spPr>
          <a:xfrm>
            <a:off x="1918995" y="2976682"/>
            <a:ext cx="3139391" cy="822276"/>
          </a:xfrm>
          <a:prstGeom prst="rect">
            <a:avLst/>
          </a:prstGeom>
          <a:noFill/>
        </p:spPr>
        <p:txBody>
          <a:bodyPr wrap="square" lIns="0" tIns="0" rIns="0" bIns="0" rtlCol="0" anchor="t">
            <a:spAutoFit/>
          </a:bodyPr>
          <a:lstStyle/>
          <a:p>
            <a:pPr algn="ctr">
              <a:lnSpc>
                <a:spcPct val="130000"/>
              </a:lnSpc>
            </a:pPr>
            <a:r>
              <a:rPr lang="zh-CN" altLang="en-US" sz="1400" b="0" dirty="0">
                <a:effectLst/>
                <a:latin typeface="+mn-ea"/>
              </a:rPr>
              <a:t>在这里输入你的正文阐述与关键词标题相关的具体内容，若字数太多酌情先删减文案，再缩小字号</a:t>
            </a:r>
          </a:p>
        </p:txBody>
      </p:sp>
      <p:sp>
        <p:nvSpPr>
          <p:cNvPr id="2" name="标题 1">
            <a:extLst>
              <a:ext uri="{FF2B5EF4-FFF2-40B4-BE49-F238E27FC236}">
                <a16:creationId xmlns:a16="http://schemas.microsoft.com/office/drawing/2014/main" id="{AFAF92B1-1996-8A62-E2B3-49248585149F}"/>
              </a:ext>
            </a:extLst>
          </p:cNvPr>
          <p:cNvSpPr>
            <a:spLocks noGrp="1"/>
          </p:cNvSpPr>
          <p:nvPr>
            <p:ph type="title"/>
          </p:nvPr>
        </p:nvSpPr>
        <p:spPr/>
        <p:txBody>
          <a:bodyPr/>
          <a:lstStyle/>
          <a:p>
            <a:r>
              <a:rPr lang="zh-CN" altLang="en-US" dirty="0"/>
              <a:t>未来规划</a:t>
            </a:r>
            <a:endParaRPr lang="en-US" dirty="0"/>
          </a:p>
        </p:txBody>
      </p:sp>
      <p:grpSp>
        <p:nvGrpSpPr>
          <p:cNvPr id="115" name="组合 114">
            <a:extLst>
              <a:ext uri="{FF2B5EF4-FFF2-40B4-BE49-F238E27FC236}">
                <a16:creationId xmlns:a16="http://schemas.microsoft.com/office/drawing/2014/main" id="{E3839198-8F13-6D7A-3080-11FD60E7D446}"/>
              </a:ext>
            </a:extLst>
          </p:cNvPr>
          <p:cNvGrpSpPr/>
          <p:nvPr/>
        </p:nvGrpSpPr>
        <p:grpSpPr>
          <a:xfrm>
            <a:off x="0" y="5430511"/>
            <a:ext cx="12192000" cy="1427489"/>
            <a:chOff x="35560" y="5430511"/>
            <a:chExt cx="12192000" cy="1427489"/>
          </a:xfrm>
        </p:grpSpPr>
        <p:pic>
          <p:nvPicPr>
            <p:cNvPr id="114" name="图片 113" descr="建筑与房屋的城市空拍图&#10;&#10;描述已自动生成">
              <a:extLst>
                <a:ext uri="{FF2B5EF4-FFF2-40B4-BE49-F238E27FC236}">
                  <a16:creationId xmlns:a16="http://schemas.microsoft.com/office/drawing/2014/main" id="{C051BBCE-3C43-D97C-4461-305D22ED6F8C}"/>
                </a:ext>
              </a:extLst>
            </p:cNvPr>
            <p:cNvPicPr>
              <a:picLocks noChangeAspect="1"/>
            </p:cNvPicPr>
            <p:nvPr/>
          </p:nvPicPr>
          <p:blipFill rotWithShape="1">
            <a:blip r:embed="rId3">
              <a:extLst>
                <a:ext uri="{28A0092B-C50C-407E-A947-70E740481C1C}">
                  <a14:useLocalDpi xmlns:a14="http://schemas.microsoft.com/office/drawing/2010/main" val="0"/>
                </a:ext>
              </a:extLst>
            </a:blip>
            <a:srcRect l="1325" t="71470" r="1038" b="11360"/>
            <a:stretch/>
          </p:blipFill>
          <p:spPr>
            <a:xfrm>
              <a:off x="35560" y="5430511"/>
              <a:ext cx="12192000" cy="1427489"/>
            </a:xfrm>
            <a:custGeom>
              <a:avLst/>
              <a:gdLst>
                <a:gd name="connsiteX0" fmla="*/ 11607180 w 12192000"/>
                <a:gd name="connsiteY0" fmla="*/ 19 h 1427489"/>
                <a:gd name="connsiteX1" fmla="*/ 12101156 w 12192000"/>
                <a:gd name="connsiteY1" fmla="*/ 10407 h 1427489"/>
                <a:gd name="connsiteX2" fmla="*/ 12192000 w 12192000"/>
                <a:gd name="connsiteY2" fmla="*/ 15414 h 1427489"/>
                <a:gd name="connsiteX3" fmla="*/ 12192000 w 12192000"/>
                <a:gd name="connsiteY3" fmla="*/ 1427489 h 1427489"/>
                <a:gd name="connsiteX4" fmla="*/ 0 w 12192000"/>
                <a:gd name="connsiteY4" fmla="*/ 1427489 h 1427489"/>
                <a:gd name="connsiteX5" fmla="*/ 0 w 12192000"/>
                <a:gd name="connsiteY5" fmla="*/ 174829 h 1427489"/>
                <a:gd name="connsiteX6" fmla="*/ 164740 w 12192000"/>
                <a:gd name="connsiteY6" fmla="*/ 144276 h 1427489"/>
                <a:gd name="connsiteX7" fmla="*/ 975360 w 12192000"/>
                <a:gd name="connsiteY7" fmla="*/ 55889 h 1427489"/>
                <a:gd name="connsiteX8" fmla="*/ 6477000 w 12192000"/>
                <a:gd name="connsiteY8" fmla="*/ 604529 h 1427489"/>
                <a:gd name="connsiteX9" fmla="*/ 11109960 w 12192000"/>
                <a:gd name="connsiteY9" fmla="*/ 10169 h 1427489"/>
                <a:gd name="connsiteX10" fmla="*/ 11607180 w 12192000"/>
                <a:gd name="connsiteY10" fmla="*/ 19 h 142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427489">
                  <a:moveTo>
                    <a:pt x="11607180" y="19"/>
                  </a:moveTo>
                  <a:cubicBezTo>
                    <a:pt x="11772970" y="307"/>
                    <a:pt x="11938220" y="4018"/>
                    <a:pt x="12101156" y="10407"/>
                  </a:cubicBezTo>
                  <a:lnTo>
                    <a:pt x="12192000" y="15414"/>
                  </a:lnTo>
                  <a:lnTo>
                    <a:pt x="12192000" y="1427489"/>
                  </a:lnTo>
                  <a:lnTo>
                    <a:pt x="0" y="1427489"/>
                  </a:lnTo>
                  <a:lnTo>
                    <a:pt x="0" y="174829"/>
                  </a:lnTo>
                  <a:lnTo>
                    <a:pt x="164740" y="144276"/>
                  </a:lnTo>
                  <a:cubicBezTo>
                    <a:pt x="428776" y="100002"/>
                    <a:pt x="701040" y="68748"/>
                    <a:pt x="975360" y="55889"/>
                  </a:cubicBezTo>
                  <a:cubicBezTo>
                    <a:pt x="2438400" y="-12691"/>
                    <a:pt x="4787902" y="612149"/>
                    <a:pt x="6477000" y="604529"/>
                  </a:cubicBezTo>
                  <a:cubicBezTo>
                    <a:pt x="8166100" y="596909"/>
                    <a:pt x="9789160" y="68589"/>
                    <a:pt x="11109960" y="10169"/>
                  </a:cubicBezTo>
                  <a:cubicBezTo>
                    <a:pt x="11275060" y="2867"/>
                    <a:pt x="11441392" y="-269"/>
                    <a:pt x="11607180" y="19"/>
                  </a:cubicBezTo>
                  <a:close/>
                </a:path>
              </a:pathLst>
            </a:custGeom>
          </p:spPr>
        </p:pic>
        <p:sp>
          <p:nvSpPr>
            <p:cNvPr id="101" name="任意多边形: 形状 100">
              <a:extLst>
                <a:ext uri="{FF2B5EF4-FFF2-40B4-BE49-F238E27FC236}">
                  <a16:creationId xmlns:a16="http://schemas.microsoft.com/office/drawing/2014/main" id="{57A21118-F2FA-6896-0BDF-21CFA5089717}"/>
                </a:ext>
              </a:extLst>
            </p:cNvPr>
            <p:cNvSpPr/>
            <p:nvPr/>
          </p:nvSpPr>
          <p:spPr>
            <a:xfrm>
              <a:off x="35560" y="5430512"/>
              <a:ext cx="12192000" cy="1427488"/>
            </a:xfrm>
            <a:custGeom>
              <a:avLst/>
              <a:gdLst>
                <a:gd name="connsiteX0" fmla="*/ 11607180 w 12192000"/>
                <a:gd name="connsiteY0" fmla="*/ 18 h 1427488"/>
                <a:gd name="connsiteX1" fmla="*/ 12101155 w 12192000"/>
                <a:gd name="connsiteY1" fmla="*/ 10406 h 1427488"/>
                <a:gd name="connsiteX2" fmla="*/ 12192000 w 12192000"/>
                <a:gd name="connsiteY2" fmla="*/ 15413 h 1427488"/>
                <a:gd name="connsiteX3" fmla="*/ 12192000 w 12192000"/>
                <a:gd name="connsiteY3" fmla="*/ 1427488 h 1427488"/>
                <a:gd name="connsiteX4" fmla="*/ 0 w 12192000"/>
                <a:gd name="connsiteY4" fmla="*/ 1427488 h 1427488"/>
                <a:gd name="connsiteX5" fmla="*/ 0 w 12192000"/>
                <a:gd name="connsiteY5" fmla="*/ 174828 h 1427488"/>
                <a:gd name="connsiteX6" fmla="*/ 164740 w 12192000"/>
                <a:gd name="connsiteY6" fmla="*/ 144275 h 1427488"/>
                <a:gd name="connsiteX7" fmla="*/ 975360 w 12192000"/>
                <a:gd name="connsiteY7" fmla="*/ 55888 h 1427488"/>
                <a:gd name="connsiteX8" fmla="*/ 6477000 w 12192000"/>
                <a:gd name="connsiteY8" fmla="*/ 604528 h 1427488"/>
                <a:gd name="connsiteX9" fmla="*/ 11109960 w 12192000"/>
                <a:gd name="connsiteY9" fmla="*/ 10168 h 1427488"/>
                <a:gd name="connsiteX10" fmla="*/ 11607180 w 12192000"/>
                <a:gd name="connsiteY10" fmla="*/ 18 h 142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427488">
                  <a:moveTo>
                    <a:pt x="11607180" y="18"/>
                  </a:moveTo>
                  <a:cubicBezTo>
                    <a:pt x="11772969" y="306"/>
                    <a:pt x="11938218" y="4017"/>
                    <a:pt x="12101155" y="10406"/>
                  </a:cubicBezTo>
                  <a:lnTo>
                    <a:pt x="12192000" y="15413"/>
                  </a:lnTo>
                  <a:lnTo>
                    <a:pt x="12192000" y="1427488"/>
                  </a:lnTo>
                  <a:lnTo>
                    <a:pt x="0" y="1427488"/>
                  </a:lnTo>
                  <a:lnTo>
                    <a:pt x="0" y="174828"/>
                  </a:lnTo>
                  <a:lnTo>
                    <a:pt x="164740" y="144275"/>
                  </a:lnTo>
                  <a:cubicBezTo>
                    <a:pt x="428774" y="100001"/>
                    <a:pt x="701040" y="68747"/>
                    <a:pt x="975360" y="55888"/>
                  </a:cubicBezTo>
                  <a:cubicBezTo>
                    <a:pt x="2438400" y="-12692"/>
                    <a:pt x="4787901" y="612148"/>
                    <a:pt x="6477000" y="604528"/>
                  </a:cubicBezTo>
                  <a:cubicBezTo>
                    <a:pt x="8166100" y="596908"/>
                    <a:pt x="9789160" y="68588"/>
                    <a:pt x="11109960" y="10168"/>
                  </a:cubicBezTo>
                  <a:cubicBezTo>
                    <a:pt x="11275060" y="2866"/>
                    <a:pt x="11441390" y="-270"/>
                    <a:pt x="11607180" y="18"/>
                  </a:cubicBezTo>
                  <a:close/>
                </a:path>
              </a:pathLst>
            </a:custGeom>
            <a:gradFill flip="none" rotWithShape="1">
              <a:gsLst>
                <a:gs pos="97000">
                  <a:schemeClr val="accent1">
                    <a:lumMod val="75000"/>
                    <a:alpha val="83000"/>
                  </a:schemeClr>
                </a:gs>
                <a:gs pos="0">
                  <a:schemeClr val="accent1">
                    <a:alpha val="8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OPPOSans M"/>
                <a:cs typeface="+mn-cs"/>
              </a:endParaRPr>
            </a:p>
          </p:txBody>
        </p:sp>
      </p:grpSp>
    </p:spTree>
    <p:extLst>
      <p:ext uri="{BB962C8B-B14F-4D97-AF65-F5344CB8AC3E}">
        <p14:creationId xmlns:p14="http://schemas.microsoft.com/office/powerpoint/2010/main" val="299513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C8C2B38-996B-0125-3DF7-69E2E02157EB}"/>
              </a:ext>
            </a:extLst>
          </p:cNvPr>
          <p:cNvSpPr txBox="1"/>
          <p:nvPr/>
        </p:nvSpPr>
        <p:spPr>
          <a:xfrm>
            <a:off x="1767840" y="2295254"/>
            <a:ext cx="8656320" cy="1015663"/>
          </a:xfrm>
          <a:prstGeom prst="rect">
            <a:avLst/>
          </a:prstGeom>
          <a:noFill/>
        </p:spPr>
        <p:txBody>
          <a:bodyPr wrap="square">
            <a:spAutoFit/>
          </a:bodyPr>
          <a:lstStyle/>
          <a:p>
            <a:pPr algn="ctr"/>
            <a:r>
              <a:rPr lang="zh-CN" altLang="en-US" sz="6000" dirty="0">
                <a:gradFill>
                  <a:gsLst>
                    <a:gs pos="0">
                      <a:schemeClr val="accent1"/>
                    </a:gs>
                    <a:gs pos="100000">
                      <a:schemeClr val="accent1">
                        <a:lumMod val="75000"/>
                      </a:schemeClr>
                    </a:gs>
                  </a:gsLst>
                  <a:lin ang="5400000" scaled="0"/>
                </a:gradFill>
                <a:effectLst>
                  <a:outerShdw blurRad="114300" algn="ctr" rotWithShape="0">
                    <a:schemeClr val="accent1">
                      <a:alpha val="40000"/>
                    </a:schemeClr>
                  </a:outerShdw>
                </a:effectLst>
                <a:latin typeface="+mj-ea"/>
                <a:ea typeface="+mj-ea"/>
              </a:rPr>
              <a:t>演示完毕感谢聆听</a:t>
            </a:r>
          </a:p>
        </p:txBody>
      </p:sp>
      <p:cxnSp>
        <p:nvCxnSpPr>
          <p:cNvPr id="4" name="直接连接符 3">
            <a:extLst>
              <a:ext uri="{FF2B5EF4-FFF2-40B4-BE49-F238E27FC236}">
                <a16:creationId xmlns:a16="http://schemas.microsoft.com/office/drawing/2014/main" id="{9EF60EF0-6E23-50E5-A7BB-630E53F5B6E2}"/>
              </a:ext>
            </a:extLst>
          </p:cNvPr>
          <p:cNvCxnSpPr>
            <a:cxnSpLocks/>
          </p:cNvCxnSpPr>
          <p:nvPr/>
        </p:nvCxnSpPr>
        <p:spPr>
          <a:xfrm>
            <a:off x="3023616" y="3356263"/>
            <a:ext cx="6047232" cy="0"/>
          </a:xfrm>
          <a:prstGeom prst="line">
            <a:avLst/>
          </a:prstGeom>
          <a:ln w="38100">
            <a:gradFill>
              <a:gsLst>
                <a:gs pos="0">
                  <a:schemeClr val="accent1">
                    <a:alpha val="0"/>
                  </a:schemeClr>
                </a:gs>
                <a:gs pos="50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9338D496-B37A-7AD0-AD99-3178BFB51D76}"/>
              </a:ext>
            </a:extLst>
          </p:cNvPr>
          <p:cNvSpPr txBox="1"/>
          <p:nvPr/>
        </p:nvSpPr>
        <p:spPr>
          <a:xfrm>
            <a:off x="3023616" y="3390988"/>
            <a:ext cx="6126480" cy="400110"/>
          </a:xfrm>
          <a:prstGeom prst="rect">
            <a:avLst/>
          </a:prstGeom>
          <a:noFill/>
        </p:spPr>
        <p:txBody>
          <a:bodyPr wrap="square">
            <a:spAutoFit/>
          </a:bodyPr>
          <a:lstStyle/>
          <a:p>
            <a:pPr algn="dist"/>
            <a:r>
              <a:rPr lang="en-US" sz="2000" dirty="0"/>
              <a:t>Thank you for listening</a:t>
            </a:r>
          </a:p>
        </p:txBody>
      </p:sp>
      <p:grpSp>
        <p:nvGrpSpPr>
          <p:cNvPr id="6" name="组合 5">
            <a:extLst>
              <a:ext uri="{FF2B5EF4-FFF2-40B4-BE49-F238E27FC236}">
                <a16:creationId xmlns:a16="http://schemas.microsoft.com/office/drawing/2014/main" id="{3E5DC493-1CD7-161E-450E-508F4818DB0B}"/>
              </a:ext>
            </a:extLst>
          </p:cNvPr>
          <p:cNvGrpSpPr/>
          <p:nvPr/>
        </p:nvGrpSpPr>
        <p:grpSpPr>
          <a:xfrm>
            <a:off x="3824937" y="4046231"/>
            <a:ext cx="1993670" cy="437142"/>
            <a:chOff x="3149795" y="4305300"/>
            <a:chExt cx="1993670" cy="437142"/>
          </a:xfrm>
        </p:grpSpPr>
        <p:sp>
          <p:nvSpPr>
            <p:cNvPr id="7" name="矩形: 圆角 6">
              <a:extLst>
                <a:ext uri="{FF2B5EF4-FFF2-40B4-BE49-F238E27FC236}">
                  <a16:creationId xmlns:a16="http://schemas.microsoft.com/office/drawing/2014/main" id="{4964A337-87B0-A6A1-606A-A8FEB0F55C57}"/>
                </a:ext>
              </a:extLst>
            </p:cNvPr>
            <p:cNvSpPr/>
            <p:nvPr/>
          </p:nvSpPr>
          <p:spPr>
            <a:xfrm>
              <a:off x="3149795" y="4305300"/>
              <a:ext cx="1993670" cy="437142"/>
            </a:xfrm>
            <a:prstGeom prst="roundRect">
              <a:avLst>
                <a:gd name="adj" fmla="val 50000"/>
              </a:avLst>
            </a:prstGeom>
            <a:gradFill>
              <a:gsLst>
                <a:gs pos="15000">
                  <a:schemeClr val="accent1"/>
                </a:gs>
                <a:gs pos="100000">
                  <a:schemeClr val="accent1">
                    <a:lumMod val="75000"/>
                  </a:schemeClr>
                </a:gs>
              </a:gsLst>
              <a:lin ang="5400000" scaled="0"/>
            </a:gradFill>
            <a:ln w="38100" cap="flat" cmpd="sng" algn="ctr">
              <a:solidFill>
                <a:schemeClr val="bg1"/>
              </a:solidFill>
              <a:prstDash val="solid"/>
              <a:miter lim="800000"/>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7">
              <a:extLst>
                <a:ext uri="{FF2B5EF4-FFF2-40B4-BE49-F238E27FC236}">
                  <a16:creationId xmlns:a16="http://schemas.microsoft.com/office/drawing/2014/main" id="{3BB197C4-9401-CFE6-A934-529CA3927BB2}"/>
                </a:ext>
              </a:extLst>
            </p:cNvPr>
            <p:cNvSpPr txBox="1"/>
            <p:nvPr/>
          </p:nvSpPr>
          <p:spPr>
            <a:xfrm>
              <a:off x="3454133" y="4385372"/>
              <a:ext cx="1384995" cy="276999"/>
            </a:xfrm>
            <a:prstGeom prst="rect">
              <a:avLst/>
            </a:prstGeom>
            <a:noFill/>
          </p:spPr>
          <p:txBody>
            <a:bodyPr wrap="none" lIns="0" tIns="0" rIns="0" bIns="0" rtlCol="0" anchor="t">
              <a:spAutoFit/>
            </a:bodyPr>
            <a:lstStyle/>
            <a:p>
              <a:r>
                <a:rPr lang="zh-CN" altLang="en-US" dirty="0">
                  <a:solidFill>
                    <a:schemeClr val="bg1"/>
                  </a:solidFill>
                  <a:latin typeface="+mn-ea"/>
                </a:rPr>
                <a:t>汇报人：鑫辰</a:t>
              </a:r>
            </a:p>
          </p:txBody>
        </p:sp>
      </p:grpSp>
      <p:grpSp>
        <p:nvGrpSpPr>
          <p:cNvPr id="9" name="组合 8">
            <a:extLst>
              <a:ext uri="{FF2B5EF4-FFF2-40B4-BE49-F238E27FC236}">
                <a16:creationId xmlns:a16="http://schemas.microsoft.com/office/drawing/2014/main" id="{57E81D98-9386-1184-4140-8B43CD6136A7}"/>
              </a:ext>
            </a:extLst>
          </p:cNvPr>
          <p:cNvGrpSpPr/>
          <p:nvPr/>
        </p:nvGrpSpPr>
        <p:grpSpPr>
          <a:xfrm>
            <a:off x="6373395" y="4046231"/>
            <a:ext cx="1993670" cy="437142"/>
            <a:chOff x="6588267" y="4305300"/>
            <a:chExt cx="1993670" cy="437142"/>
          </a:xfrm>
        </p:grpSpPr>
        <p:sp>
          <p:nvSpPr>
            <p:cNvPr id="10" name="矩形: 圆角 9">
              <a:extLst>
                <a:ext uri="{FF2B5EF4-FFF2-40B4-BE49-F238E27FC236}">
                  <a16:creationId xmlns:a16="http://schemas.microsoft.com/office/drawing/2014/main" id="{5CADB7D1-7842-F39E-8C15-DC68ABE9E242}"/>
                </a:ext>
              </a:extLst>
            </p:cNvPr>
            <p:cNvSpPr/>
            <p:nvPr/>
          </p:nvSpPr>
          <p:spPr>
            <a:xfrm>
              <a:off x="6588267" y="4305300"/>
              <a:ext cx="1993670" cy="437142"/>
            </a:xfrm>
            <a:prstGeom prst="roundRect">
              <a:avLst>
                <a:gd name="adj" fmla="val 50000"/>
              </a:avLst>
            </a:prstGeom>
            <a:gradFill>
              <a:gsLst>
                <a:gs pos="15000">
                  <a:schemeClr val="accent1"/>
                </a:gs>
                <a:gs pos="100000">
                  <a:schemeClr val="accent1">
                    <a:lumMod val="75000"/>
                  </a:schemeClr>
                </a:gs>
              </a:gsLst>
              <a:lin ang="5400000" scaled="0"/>
            </a:gradFill>
            <a:ln w="38100" cap="flat" cmpd="sng" algn="ctr">
              <a:solidFill>
                <a:schemeClr val="bg1"/>
              </a:solidFill>
              <a:prstDash val="solid"/>
              <a:miter lim="800000"/>
            </a:ln>
            <a:effectLst>
              <a:outerShdw blurRad="215900" dist="114300" dir="5400000" algn="t"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a:extLst>
                <a:ext uri="{FF2B5EF4-FFF2-40B4-BE49-F238E27FC236}">
                  <a16:creationId xmlns:a16="http://schemas.microsoft.com/office/drawing/2014/main" id="{0207772A-0E9B-0AF4-323E-2B41943FAA8D}"/>
                </a:ext>
              </a:extLst>
            </p:cNvPr>
            <p:cNvSpPr txBox="1"/>
            <p:nvPr/>
          </p:nvSpPr>
          <p:spPr>
            <a:xfrm>
              <a:off x="7046493" y="4385372"/>
              <a:ext cx="1077218" cy="276999"/>
            </a:xfrm>
            <a:prstGeom prst="rect">
              <a:avLst/>
            </a:prstGeom>
            <a:noFill/>
          </p:spPr>
          <p:txBody>
            <a:bodyPr wrap="none" lIns="0" tIns="0" rIns="0" bIns="0" rtlCol="0" anchor="t">
              <a:spAutoFit/>
            </a:bodyPr>
            <a:lstStyle/>
            <a:p>
              <a:r>
                <a:rPr lang="zh-CN" altLang="en-US" dirty="0">
                  <a:solidFill>
                    <a:schemeClr val="bg1"/>
                  </a:solidFill>
                  <a:latin typeface="+mn-ea"/>
                </a:rPr>
                <a:t>单位：</a:t>
              </a:r>
              <a:r>
                <a:rPr lang="en-US" altLang="zh-CN" dirty="0">
                  <a:solidFill>
                    <a:schemeClr val="bg1"/>
                  </a:solidFill>
                  <a:latin typeface="+mn-ea"/>
                </a:rPr>
                <a:t>xxx</a:t>
              </a:r>
            </a:p>
          </p:txBody>
        </p:sp>
      </p:grpSp>
    </p:spTree>
    <p:extLst>
      <p:ext uri="{BB962C8B-B14F-4D97-AF65-F5344CB8AC3E}">
        <p14:creationId xmlns:p14="http://schemas.microsoft.com/office/powerpoint/2010/main" val="74850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0A56929-FD18-1A8B-82C8-9B74B136E4C3}"/>
              </a:ext>
            </a:extLst>
          </p:cNvPr>
          <p:cNvSpPr txBox="1"/>
          <p:nvPr/>
        </p:nvSpPr>
        <p:spPr>
          <a:xfrm>
            <a:off x="4722128" y="2700520"/>
            <a:ext cx="4477503" cy="1107996"/>
          </a:xfrm>
          <a:prstGeom prst="rect">
            <a:avLst/>
          </a:prstGeom>
          <a:noFill/>
        </p:spPr>
        <p:txBody>
          <a:bodyPr wrap="square" lIns="0" tIns="0" rIns="0" bIns="0"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工作业绩</a:t>
            </a:r>
          </a:p>
        </p:txBody>
      </p:sp>
      <p:sp>
        <p:nvSpPr>
          <p:cNvPr id="3" name="文本框 2">
            <a:extLst>
              <a:ext uri="{FF2B5EF4-FFF2-40B4-BE49-F238E27FC236}">
                <a16:creationId xmlns:a16="http://schemas.microsoft.com/office/drawing/2014/main" id="{A84A72A4-5930-A5FA-68F0-08E6927B2702}"/>
              </a:ext>
            </a:extLst>
          </p:cNvPr>
          <p:cNvSpPr txBox="1"/>
          <p:nvPr/>
        </p:nvSpPr>
        <p:spPr>
          <a:xfrm>
            <a:off x="2874884" y="2615203"/>
            <a:ext cx="1752083" cy="1769715"/>
          </a:xfrm>
          <a:prstGeom prst="rect">
            <a:avLst/>
          </a:prstGeom>
          <a:noFill/>
        </p:spPr>
        <p:txBody>
          <a:bodyPr wrap="none" lIns="0" tIns="0" rIns="0" bIns="0" rtlCol="0" anchor="t">
            <a:spAutoFit/>
          </a:bodyPr>
          <a:lstStyle/>
          <a:p>
            <a:r>
              <a:rPr kumimoji="1" lang="en-US" altLang="zh-CN" sz="11500" dirty="0">
                <a:gradFill>
                  <a:gsLst>
                    <a:gs pos="100000">
                      <a:schemeClr val="accent1">
                        <a:lumMod val="75000"/>
                      </a:schemeClr>
                    </a:gs>
                    <a:gs pos="0">
                      <a:schemeClr val="accent1"/>
                    </a:gs>
                  </a:gsLst>
                  <a:lin ang="5400000" scaled="0"/>
                </a:gradFill>
                <a:latin typeface="+mj-ea"/>
                <a:ea typeface="+mj-ea"/>
              </a:rPr>
              <a:t>01</a:t>
            </a:r>
            <a:endParaRPr kumimoji="1" lang="zh-CN" altLang="en-US" sz="11500" dirty="0">
              <a:gradFill>
                <a:gsLst>
                  <a:gs pos="100000">
                    <a:schemeClr val="accent1">
                      <a:lumMod val="75000"/>
                    </a:schemeClr>
                  </a:gs>
                  <a:gs pos="0">
                    <a:schemeClr val="accent1"/>
                  </a:gs>
                </a:gsLst>
                <a:lin ang="5400000" scaled="0"/>
              </a:gradFill>
              <a:latin typeface="+mj-ea"/>
              <a:ea typeface="+mj-ea"/>
            </a:endParaRPr>
          </a:p>
        </p:txBody>
      </p:sp>
      <p:sp>
        <p:nvSpPr>
          <p:cNvPr id="4" name="文本框 3">
            <a:extLst>
              <a:ext uri="{FF2B5EF4-FFF2-40B4-BE49-F238E27FC236}">
                <a16:creationId xmlns:a16="http://schemas.microsoft.com/office/drawing/2014/main" id="{A6F7CFAB-4B3E-0CEB-FF23-52D73022E29A}"/>
              </a:ext>
            </a:extLst>
          </p:cNvPr>
          <p:cNvSpPr txBox="1"/>
          <p:nvPr/>
        </p:nvSpPr>
        <p:spPr>
          <a:xfrm>
            <a:off x="4722128" y="3808516"/>
            <a:ext cx="4477503" cy="307777"/>
          </a:xfrm>
          <a:prstGeom prst="rect">
            <a:avLst/>
          </a:prstGeom>
          <a:noFill/>
        </p:spPr>
        <p:txBody>
          <a:bodyPr wrap="square" lIns="0" tIns="0" rIns="0" bIns="0" rtlCol="0" anchor="t">
            <a:spAutoFit/>
          </a:bodyPr>
          <a:lstStyle/>
          <a:p>
            <a:pPr algn="dist"/>
            <a:r>
              <a:rPr kumimoji="1" lang="en-US" altLang="zh-CN" sz="2000" dirty="0">
                <a:solidFill>
                  <a:schemeClr val="accent1"/>
                </a:solidFill>
              </a:rPr>
              <a:t>Achievement</a:t>
            </a:r>
          </a:p>
        </p:txBody>
      </p:sp>
    </p:spTree>
    <p:extLst>
      <p:ext uri="{BB962C8B-B14F-4D97-AF65-F5344CB8AC3E}">
        <p14:creationId xmlns:p14="http://schemas.microsoft.com/office/powerpoint/2010/main" val="59803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7259C-122E-3F31-F474-D41F0078244C}"/>
              </a:ext>
            </a:extLst>
          </p:cNvPr>
          <p:cNvSpPr>
            <a:spLocks noGrp="1"/>
          </p:cNvSpPr>
          <p:nvPr>
            <p:ph type="title"/>
          </p:nvPr>
        </p:nvSpPr>
        <p:spPr/>
        <p:txBody>
          <a:bodyPr/>
          <a:lstStyle/>
          <a:p>
            <a:r>
              <a:rPr lang="zh-CN" altLang="en-US" dirty="0"/>
              <a:t>工作业绩</a:t>
            </a:r>
            <a:endParaRPr lang="en-US" dirty="0"/>
          </a:p>
        </p:txBody>
      </p:sp>
      <p:pic>
        <p:nvPicPr>
          <p:cNvPr id="5" name="图片 4" descr="图片包含 室内, 桌子, 窗户, 电脑&#10;&#10;描述已自动生成">
            <a:extLst>
              <a:ext uri="{FF2B5EF4-FFF2-40B4-BE49-F238E27FC236}">
                <a16:creationId xmlns:a16="http://schemas.microsoft.com/office/drawing/2014/main" id="{9063FD7A-DA28-F3E3-D30D-F4614292CA7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40926" b="21296"/>
          <a:stretch/>
        </p:blipFill>
        <p:spPr>
          <a:xfrm>
            <a:off x="0" y="1206500"/>
            <a:ext cx="12192000" cy="3070578"/>
          </a:xfrm>
          <a:prstGeom prst="rect">
            <a:avLst/>
          </a:prstGeom>
        </p:spPr>
      </p:pic>
      <p:sp>
        <p:nvSpPr>
          <p:cNvPr id="6" name="矩形: 圆顶角 5">
            <a:extLst>
              <a:ext uri="{FF2B5EF4-FFF2-40B4-BE49-F238E27FC236}">
                <a16:creationId xmlns:a16="http://schemas.microsoft.com/office/drawing/2014/main" id="{576E4D58-7A2D-7C59-E4F2-6F123D8C202D}"/>
              </a:ext>
            </a:extLst>
          </p:cNvPr>
          <p:cNvSpPr/>
          <p:nvPr/>
        </p:nvSpPr>
        <p:spPr>
          <a:xfrm>
            <a:off x="557041" y="2490493"/>
            <a:ext cx="11077917" cy="3923983"/>
          </a:xfrm>
          <a:prstGeom prst="round2SameRect">
            <a:avLst>
              <a:gd name="adj1" fmla="val 0"/>
              <a:gd name="adj2" fmla="val 6200"/>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a typeface="等线" panose="02010600030101010101" pitchFamily="2" charset="-122"/>
            </a:endParaRPr>
          </a:p>
        </p:txBody>
      </p:sp>
      <p:sp>
        <p:nvSpPr>
          <p:cNvPr id="7" name="矩形 6">
            <a:extLst>
              <a:ext uri="{FF2B5EF4-FFF2-40B4-BE49-F238E27FC236}">
                <a16:creationId xmlns:a16="http://schemas.microsoft.com/office/drawing/2014/main" id="{74F7FF1D-3BA2-111F-B156-605BB9542FE4}"/>
              </a:ext>
            </a:extLst>
          </p:cNvPr>
          <p:cNvSpPr/>
          <p:nvPr/>
        </p:nvSpPr>
        <p:spPr>
          <a:xfrm>
            <a:off x="557041" y="2490494"/>
            <a:ext cx="11077917" cy="111760"/>
          </a:xfrm>
          <a:prstGeom prst="rect">
            <a:avLst/>
          </a:prstGeom>
          <a:gradFill>
            <a:gsLst>
              <a:gs pos="2000">
                <a:schemeClr val="accent1"/>
              </a:gs>
              <a:gs pos="100000">
                <a:schemeClr val="accent1">
                  <a:lumMod val="75000"/>
                </a:schemeClr>
              </a:gs>
            </a:gsLst>
            <a:path path="circle">
              <a:fillToRect r="100000" b="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组合 27">
            <a:extLst>
              <a:ext uri="{FF2B5EF4-FFF2-40B4-BE49-F238E27FC236}">
                <a16:creationId xmlns:a16="http://schemas.microsoft.com/office/drawing/2014/main" id="{1A8EE42E-2FE3-77AA-13CA-13B759BFC91A}"/>
              </a:ext>
            </a:extLst>
          </p:cNvPr>
          <p:cNvGrpSpPr/>
          <p:nvPr/>
        </p:nvGrpSpPr>
        <p:grpSpPr>
          <a:xfrm>
            <a:off x="1493275" y="3012301"/>
            <a:ext cx="9205448" cy="2799846"/>
            <a:chOff x="1531034" y="3012301"/>
            <a:chExt cx="9205448" cy="2799846"/>
          </a:xfrm>
        </p:grpSpPr>
        <p:grpSp>
          <p:nvGrpSpPr>
            <p:cNvPr id="12" name="组合 11">
              <a:extLst>
                <a:ext uri="{FF2B5EF4-FFF2-40B4-BE49-F238E27FC236}">
                  <a16:creationId xmlns:a16="http://schemas.microsoft.com/office/drawing/2014/main" id="{6F8B1651-6DEC-53BD-7AAC-D4C35289315B}"/>
                </a:ext>
              </a:extLst>
            </p:cNvPr>
            <p:cNvGrpSpPr/>
            <p:nvPr/>
          </p:nvGrpSpPr>
          <p:grpSpPr>
            <a:xfrm>
              <a:off x="1531034" y="3012301"/>
              <a:ext cx="4153486" cy="1218002"/>
              <a:chOff x="1531034" y="3254166"/>
              <a:chExt cx="4153486" cy="1218002"/>
            </a:xfrm>
          </p:grpSpPr>
          <p:sp>
            <p:nvSpPr>
              <p:cNvPr id="9" name="椭圆 8">
                <a:extLst>
                  <a:ext uri="{FF2B5EF4-FFF2-40B4-BE49-F238E27FC236}">
                    <a16:creationId xmlns:a16="http://schemas.microsoft.com/office/drawing/2014/main" id="{12A1A498-ED58-6098-1D31-4D34F333A6CA}"/>
                  </a:ext>
                </a:extLst>
              </p:cNvPr>
              <p:cNvSpPr/>
              <p:nvPr/>
            </p:nvSpPr>
            <p:spPr>
              <a:xfrm>
                <a:off x="1531034" y="3322533"/>
                <a:ext cx="495886" cy="481751"/>
              </a:xfrm>
              <a:prstGeom prst="ellipse">
                <a:avLst/>
              </a:prstGeom>
              <a:gradFill>
                <a:gsLst>
                  <a:gs pos="2000">
                    <a:schemeClr val="accent1"/>
                  </a:gs>
                  <a:gs pos="100000">
                    <a:schemeClr val="accent1">
                      <a:lumMod val="75000"/>
                    </a:schemeClr>
                  </a:gs>
                </a:gsLst>
                <a:path path="circle">
                  <a:fillToRect r="100000" b="100000"/>
                </a:path>
              </a:gradFill>
              <a:ln w="12700" cap="flat" cmpd="sng" algn="ctr">
                <a:noFill/>
                <a:prstDash val="solid"/>
                <a:miter lim="800000"/>
              </a:ln>
              <a:effectLst>
                <a:outerShdw blurRad="114300" dist="88900" dir="5400000" algn="t"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a:t>
                </a:r>
                <a:endParaRPr lang="en-US" dirty="0">
                  <a:latin typeface="+mj-ea"/>
                  <a:ea typeface="+mj-ea"/>
                </a:endParaRPr>
              </a:p>
            </p:txBody>
          </p:sp>
          <p:sp>
            <p:nvSpPr>
              <p:cNvPr id="10" name="文本框 9">
                <a:extLst>
                  <a:ext uri="{FF2B5EF4-FFF2-40B4-BE49-F238E27FC236}">
                    <a16:creationId xmlns:a16="http://schemas.microsoft.com/office/drawing/2014/main" id="{66EF52FE-A3CE-1BA6-1E83-C66C038B8556}"/>
                  </a:ext>
                </a:extLst>
              </p:cNvPr>
              <p:cNvSpPr txBox="1"/>
              <p:nvPr>
                <p:custDataLst>
                  <p:tags r:id="rId7"/>
                </p:custDataLst>
              </p:nvPr>
            </p:nvSpPr>
            <p:spPr>
              <a:xfrm>
                <a:off x="2087881" y="3769515"/>
                <a:ext cx="3596639" cy="702653"/>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11" name="文本框 10">
                <a:extLst>
                  <a:ext uri="{FF2B5EF4-FFF2-40B4-BE49-F238E27FC236}">
                    <a16:creationId xmlns:a16="http://schemas.microsoft.com/office/drawing/2014/main" id="{A48FA1B3-D19E-DC65-01E3-2819A95253FF}"/>
                  </a:ext>
                </a:extLst>
              </p:cNvPr>
              <p:cNvSpPr txBox="1"/>
              <p:nvPr>
                <p:custDataLst>
                  <p:tags r:id="rId8"/>
                </p:custDataLst>
              </p:nvPr>
            </p:nvSpPr>
            <p:spPr>
              <a:xfrm>
                <a:off x="2087881" y="3254166"/>
                <a:ext cx="1897927" cy="487210"/>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grpSp>
        <p:grpSp>
          <p:nvGrpSpPr>
            <p:cNvPr id="13" name="组合 12">
              <a:extLst>
                <a:ext uri="{FF2B5EF4-FFF2-40B4-BE49-F238E27FC236}">
                  <a16:creationId xmlns:a16="http://schemas.microsoft.com/office/drawing/2014/main" id="{F7A87025-0BCC-7DAA-F2D1-38C0E163B415}"/>
                </a:ext>
              </a:extLst>
            </p:cNvPr>
            <p:cNvGrpSpPr/>
            <p:nvPr/>
          </p:nvGrpSpPr>
          <p:grpSpPr>
            <a:xfrm>
              <a:off x="1531034" y="4594145"/>
              <a:ext cx="4153486" cy="1218002"/>
              <a:chOff x="1531034" y="3254166"/>
              <a:chExt cx="4153486" cy="1218002"/>
            </a:xfrm>
          </p:grpSpPr>
          <p:sp>
            <p:nvSpPr>
              <p:cNvPr id="14" name="椭圆 13">
                <a:extLst>
                  <a:ext uri="{FF2B5EF4-FFF2-40B4-BE49-F238E27FC236}">
                    <a16:creationId xmlns:a16="http://schemas.microsoft.com/office/drawing/2014/main" id="{69E30C06-B84B-69B8-5895-0651945FBBBF}"/>
                  </a:ext>
                </a:extLst>
              </p:cNvPr>
              <p:cNvSpPr/>
              <p:nvPr/>
            </p:nvSpPr>
            <p:spPr>
              <a:xfrm>
                <a:off x="1531034" y="3322533"/>
                <a:ext cx="495886" cy="481751"/>
              </a:xfrm>
              <a:prstGeom prst="ellipse">
                <a:avLst/>
              </a:prstGeom>
              <a:gradFill>
                <a:gsLst>
                  <a:gs pos="2000">
                    <a:schemeClr val="accent1"/>
                  </a:gs>
                  <a:gs pos="100000">
                    <a:schemeClr val="accent1">
                      <a:lumMod val="75000"/>
                    </a:schemeClr>
                  </a:gs>
                </a:gsLst>
                <a:path path="circle">
                  <a:fillToRect r="100000" b="100000"/>
                </a:path>
              </a:gradFill>
              <a:ln w="12700" cap="flat" cmpd="sng" algn="ctr">
                <a:noFill/>
                <a:prstDash val="solid"/>
                <a:miter lim="800000"/>
              </a:ln>
              <a:effectLst>
                <a:outerShdw blurRad="114300" dist="88900" dir="5400000" algn="t"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ea"/>
                    <a:ea typeface="+mj-ea"/>
                  </a:rPr>
                  <a:t>3</a:t>
                </a:r>
              </a:p>
            </p:txBody>
          </p:sp>
          <p:sp>
            <p:nvSpPr>
              <p:cNvPr id="15" name="文本框 14">
                <a:extLst>
                  <a:ext uri="{FF2B5EF4-FFF2-40B4-BE49-F238E27FC236}">
                    <a16:creationId xmlns:a16="http://schemas.microsoft.com/office/drawing/2014/main" id="{499E5404-8D80-ECDA-ADD1-5881E9A0FA48}"/>
                  </a:ext>
                </a:extLst>
              </p:cNvPr>
              <p:cNvSpPr txBox="1"/>
              <p:nvPr>
                <p:custDataLst>
                  <p:tags r:id="rId5"/>
                </p:custDataLst>
              </p:nvPr>
            </p:nvSpPr>
            <p:spPr>
              <a:xfrm>
                <a:off x="2087881" y="3769515"/>
                <a:ext cx="3596639" cy="702653"/>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16" name="文本框 15">
                <a:extLst>
                  <a:ext uri="{FF2B5EF4-FFF2-40B4-BE49-F238E27FC236}">
                    <a16:creationId xmlns:a16="http://schemas.microsoft.com/office/drawing/2014/main" id="{D47DC2B8-ECD9-96B3-05AB-4E0DE7D1F547}"/>
                  </a:ext>
                </a:extLst>
              </p:cNvPr>
              <p:cNvSpPr txBox="1"/>
              <p:nvPr>
                <p:custDataLst>
                  <p:tags r:id="rId6"/>
                </p:custDataLst>
              </p:nvPr>
            </p:nvSpPr>
            <p:spPr>
              <a:xfrm>
                <a:off x="2087881" y="3254166"/>
                <a:ext cx="1897927" cy="487210"/>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grpSp>
        <p:grpSp>
          <p:nvGrpSpPr>
            <p:cNvPr id="20" name="组合 19">
              <a:extLst>
                <a:ext uri="{FF2B5EF4-FFF2-40B4-BE49-F238E27FC236}">
                  <a16:creationId xmlns:a16="http://schemas.microsoft.com/office/drawing/2014/main" id="{8E796261-B0A8-D332-EE58-8B49464E3DD2}"/>
                </a:ext>
              </a:extLst>
            </p:cNvPr>
            <p:cNvGrpSpPr/>
            <p:nvPr/>
          </p:nvGrpSpPr>
          <p:grpSpPr>
            <a:xfrm>
              <a:off x="6582996" y="3012301"/>
              <a:ext cx="4153486" cy="1218002"/>
              <a:chOff x="1531034" y="3254166"/>
              <a:chExt cx="4153486" cy="1218002"/>
            </a:xfrm>
          </p:grpSpPr>
          <p:sp>
            <p:nvSpPr>
              <p:cNvPr id="21" name="椭圆 20">
                <a:extLst>
                  <a:ext uri="{FF2B5EF4-FFF2-40B4-BE49-F238E27FC236}">
                    <a16:creationId xmlns:a16="http://schemas.microsoft.com/office/drawing/2014/main" id="{945A61A0-EF8F-EF75-6CF8-AFF233260826}"/>
                  </a:ext>
                </a:extLst>
              </p:cNvPr>
              <p:cNvSpPr/>
              <p:nvPr/>
            </p:nvSpPr>
            <p:spPr>
              <a:xfrm>
                <a:off x="1531034" y="3322533"/>
                <a:ext cx="495886" cy="481751"/>
              </a:xfrm>
              <a:prstGeom prst="ellipse">
                <a:avLst/>
              </a:prstGeom>
              <a:gradFill>
                <a:gsLst>
                  <a:gs pos="2000">
                    <a:schemeClr val="accent1"/>
                  </a:gs>
                  <a:gs pos="100000">
                    <a:schemeClr val="accent1">
                      <a:lumMod val="75000"/>
                    </a:schemeClr>
                  </a:gs>
                </a:gsLst>
                <a:path path="circle">
                  <a:fillToRect r="100000" b="100000"/>
                </a:path>
              </a:gradFill>
              <a:ln w="12700" cap="flat" cmpd="sng" algn="ctr">
                <a:noFill/>
                <a:prstDash val="solid"/>
                <a:miter lim="800000"/>
              </a:ln>
              <a:effectLst>
                <a:outerShdw blurRad="114300" dist="88900" dir="5400000" algn="t"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ea"/>
                    <a:ea typeface="+mj-ea"/>
                  </a:rPr>
                  <a:t>2</a:t>
                </a:r>
              </a:p>
            </p:txBody>
          </p:sp>
          <p:sp>
            <p:nvSpPr>
              <p:cNvPr id="22" name="文本框 21">
                <a:extLst>
                  <a:ext uri="{FF2B5EF4-FFF2-40B4-BE49-F238E27FC236}">
                    <a16:creationId xmlns:a16="http://schemas.microsoft.com/office/drawing/2014/main" id="{78A8676C-C2FB-EAAE-D207-1C0BC7CB5F62}"/>
                  </a:ext>
                </a:extLst>
              </p:cNvPr>
              <p:cNvSpPr txBox="1"/>
              <p:nvPr>
                <p:custDataLst>
                  <p:tags r:id="rId3"/>
                </p:custDataLst>
              </p:nvPr>
            </p:nvSpPr>
            <p:spPr>
              <a:xfrm>
                <a:off x="2087881" y="3769515"/>
                <a:ext cx="3596639" cy="702653"/>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23" name="文本框 22">
                <a:extLst>
                  <a:ext uri="{FF2B5EF4-FFF2-40B4-BE49-F238E27FC236}">
                    <a16:creationId xmlns:a16="http://schemas.microsoft.com/office/drawing/2014/main" id="{8D0F0F55-5AD1-B330-FB25-F4E1E4203BE7}"/>
                  </a:ext>
                </a:extLst>
              </p:cNvPr>
              <p:cNvSpPr txBox="1"/>
              <p:nvPr>
                <p:custDataLst>
                  <p:tags r:id="rId4"/>
                </p:custDataLst>
              </p:nvPr>
            </p:nvSpPr>
            <p:spPr>
              <a:xfrm>
                <a:off x="2087881" y="3254166"/>
                <a:ext cx="1897927" cy="487210"/>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grpSp>
        <p:grpSp>
          <p:nvGrpSpPr>
            <p:cNvPr id="24" name="组合 23">
              <a:extLst>
                <a:ext uri="{FF2B5EF4-FFF2-40B4-BE49-F238E27FC236}">
                  <a16:creationId xmlns:a16="http://schemas.microsoft.com/office/drawing/2014/main" id="{532C30AF-E217-03B6-CDB1-6C75711FB698}"/>
                </a:ext>
              </a:extLst>
            </p:cNvPr>
            <p:cNvGrpSpPr/>
            <p:nvPr/>
          </p:nvGrpSpPr>
          <p:grpSpPr>
            <a:xfrm>
              <a:off x="6582996" y="4594145"/>
              <a:ext cx="4153486" cy="1218002"/>
              <a:chOff x="1531034" y="3254166"/>
              <a:chExt cx="4153486" cy="1218002"/>
            </a:xfrm>
          </p:grpSpPr>
          <p:sp>
            <p:nvSpPr>
              <p:cNvPr id="25" name="椭圆 24">
                <a:extLst>
                  <a:ext uri="{FF2B5EF4-FFF2-40B4-BE49-F238E27FC236}">
                    <a16:creationId xmlns:a16="http://schemas.microsoft.com/office/drawing/2014/main" id="{0FC28E9B-6964-D9A9-C1FA-9A24FFD14A68}"/>
                  </a:ext>
                </a:extLst>
              </p:cNvPr>
              <p:cNvSpPr/>
              <p:nvPr/>
            </p:nvSpPr>
            <p:spPr>
              <a:xfrm>
                <a:off x="1531034" y="3322533"/>
                <a:ext cx="495886" cy="481751"/>
              </a:xfrm>
              <a:prstGeom prst="ellipse">
                <a:avLst/>
              </a:prstGeom>
              <a:gradFill>
                <a:gsLst>
                  <a:gs pos="2000">
                    <a:schemeClr val="accent1"/>
                  </a:gs>
                  <a:gs pos="100000">
                    <a:schemeClr val="accent1">
                      <a:lumMod val="75000"/>
                    </a:schemeClr>
                  </a:gs>
                </a:gsLst>
                <a:path path="circle">
                  <a:fillToRect r="100000" b="100000"/>
                </a:path>
              </a:gradFill>
              <a:ln w="12700" cap="flat" cmpd="sng" algn="ctr">
                <a:noFill/>
                <a:prstDash val="solid"/>
                <a:miter lim="800000"/>
              </a:ln>
              <a:effectLst>
                <a:outerShdw blurRad="114300" dist="88900" dir="5400000" algn="t"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ea"/>
                    <a:ea typeface="+mj-ea"/>
                  </a:rPr>
                  <a:t>4</a:t>
                </a:r>
              </a:p>
            </p:txBody>
          </p:sp>
          <p:sp>
            <p:nvSpPr>
              <p:cNvPr id="26" name="文本框 25">
                <a:extLst>
                  <a:ext uri="{FF2B5EF4-FFF2-40B4-BE49-F238E27FC236}">
                    <a16:creationId xmlns:a16="http://schemas.microsoft.com/office/drawing/2014/main" id="{27B7FD7A-44F4-343E-CB3C-1B02B4AA7156}"/>
                  </a:ext>
                </a:extLst>
              </p:cNvPr>
              <p:cNvSpPr txBox="1"/>
              <p:nvPr>
                <p:custDataLst>
                  <p:tags r:id="rId1"/>
                </p:custDataLst>
              </p:nvPr>
            </p:nvSpPr>
            <p:spPr>
              <a:xfrm>
                <a:off x="2087881" y="3769515"/>
                <a:ext cx="3596639" cy="702653"/>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27" name="文本框 26">
                <a:extLst>
                  <a:ext uri="{FF2B5EF4-FFF2-40B4-BE49-F238E27FC236}">
                    <a16:creationId xmlns:a16="http://schemas.microsoft.com/office/drawing/2014/main" id="{59D1445F-7400-9164-F9E2-FB78CEC71F36}"/>
                  </a:ext>
                </a:extLst>
              </p:cNvPr>
              <p:cNvSpPr txBox="1"/>
              <p:nvPr>
                <p:custDataLst>
                  <p:tags r:id="rId2"/>
                </p:custDataLst>
              </p:nvPr>
            </p:nvSpPr>
            <p:spPr>
              <a:xfrm>
                <a:off x="2087881" y="3254166"/>
                <a:ext cx="1897927" cy="487210"/>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grpSp>
      </p:grpSp>
    </p:spTree>
    <p:extLst>
      <p:ext uri="{BB962C8B-B14F-4D97-AF65-F5344CB8AC3E}">
        <p14:creationId xmlns:p14="http://schemas.microsoft.com/office/powerpoint/2010/main" val="978825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43D563-35EB-D629-F471-1C21E6631782}"/>
              </a:ext>
            </a:extLst>
          </p:cNvPr>
          <p:cNvSpPr>
            <a:spLocks noGrp="1"/>
          </p:cNvSpPr>
          <p:nvPr>
            <p:ph type="title"/>
          </p:nvPr>
        </p:nvSpPr>
        <p:spPr/>
        <p:txBody>
          <a:bodyPr/>
          <a:lstStyle/>
          <a:p>
            <a:r>
              <a:rPr lang="zh-CN" altLang="en-US" dirty="0"/>
              <a:t>工作业绩</a:t>
            </a:r>
            <a:endParaRPr lang="en-US" dirty="0"/>
          </a:p>
        </p:txBody>
      </p:sp>
      <p:sp>
        <p:nvSpPr>
          <p:cNvPr id="3" name="矩形: 圆角 2">
            <a:extLst>
              <a:ext uri="{FF2B5EF4-FFF2-40B4-BE49-F238E27FC236}">
                <a16:creationId xmlns:a16="http://schemas.microsoft.com/office/drawing/2014/main" id="{37E1429C-9F41-C976-F1E7-1CC598736863}"/>
              </a:ext>
            </a:extLst>
          </p:cNvPr>
          <p:cNvSpPr/>
          <p:nvPr/>
        </p:nvSpPr>
        <p:spPr>
          <a:xfrm>
            <a:off x="998698" y="1506764"/>
            <a:ext cx="2876513" cy="2357475"/>
          </a:xfrm>
          <a:prstGeom prst="roundRect">
            <a:avLst>
              <a:gd name="adj" fmla="val 3298"/>
            </a:avLst>
          </a:prstGeom>
          <a:gradFill flip="none" rotWithShape="1">
            <a:gsLst>
              <a:gs pos="100000">
                <a:schemeClr val="accent1">
                  <a:lumMod val="20000"/>
                  <a:lumOff val="80000"/>
                </a:schemeClr>
              </a:gs>
              <a:gs pos="0">
                <a:schemeClr val="bg1"/>
              </a:gs>
            </a:gsLst>
            <a:lin ang="2700000" scaled="1"/>
            <a:tileRect/>
          </a:gradFill>
          <a:ln>
            <a:no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矩形: 圆角 3">
            <a:extLst>
              <a:ext uri="{FF2B5EF4-FFF2-40B4-BE49-F238E27FC236}">
                <a16:creationId xmlns:a16="http://schemas.microsoft.com/office/drawing/2014/main" id="{92716CFB-CA09-F8D8-F9F4-C8545C1728C7}"/>
              </a:ext>
            </a:extLst>
          </p:cNvPr>
          <p:cNvSpPr/>
          <p:nvPr/>
        </p:nvSpPr>
        <p:spPr>
          <a:xfrm>
            <a:off x="1005240" y="3965809"/>
            <a:ext cx="4675569" cy="2479250"/>
          </a:xfrm>
          <a:prstGeom prst="roundRect">
            <a:avLst>
              <a:gd name="adj" fmla="val 3942"/>
            </a:avLst>
          </a:prstGeom>
          <a:gradFill flip="none" rotWithShape="1">
            <a:gsLst>
              <a:gs pos="100000">
                <a:schemeClr val="accent1">
                  <a:lumMod val="20000"/>
                  <a:lumOff val="80000"/>
                </a:schemeClr>
              </a:gs>
              <a:gs pos="0">
                <a:schemeClr val="bg1"/>
              </a:gs>
            </a:gsLst>
            <a:lin ang="2700000" scaled="1"/>
            <a:tileRect/>
          </a:gradFill>
          <a:ln>
            <a:no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圆角 4">
            <a:extLst>
              <a:ext uri="{FF2B5EF4-FFF2-40B4-BE49-F238E27FC236}">
                <a16:creationId xmlns:a16="http://schemas.microsoft.com/office/drawing/2014/main" id="{3EF28AE7-3799-2D03-DD20-512F7F05D8B3}"/>
              </a:ext>
            </a:extLst>
          </p:cNvPr>
          <p:cNvSpPr/>
          <p:nvPr/>
        </p:nvSpPr>
        <p:spPr>
          <a:xfrm>
            <a:off x="5889764" y="1506764"/>
            <a:ext cx="5538038" cy="4938295"/>
          </a:xfrm>
          <a:prstGeom prst="roundRect">
            <a:avLst>
              <a:gd name="adj" fmla="val 2197"/>
            </a:avLst>
          </a:prstGeom>
          <a:gradFill flip="none" rotWithShape="1">
            <a:gsLst>
              <a:gs pos="100000">
                <a:schemeClr val="accent1">
                  <a:lumMod val="20000"/>
                  <a:lumOff val="80000"/>
                </a:schemeClr>
              </a:gs>
              <a:gs pos="0">
                <a:schemeClr val="bg1"/>
              </a:gs>
            </a:gsLst>
            <a:lin ang="2700000" scaled="1"/>
            <a:tileRect/>
          </a:gradFill>
          <a:ln>
            <a:no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aphicFrame>
        <p:nvGraphicFramePr>
          <p:cNvPr id="6" name="图表 5">
            <a:extLst>
              <a:ext uri="{FF2B5EF4-FFF2-40B4-BE49-F238E27FC236}">
                <a16:creationId xmlns:a16="http://schemas.microsoft.com/office/drawing/2014/main" id="{CF23A209-A218-CD21-F34F-304D93BED939}"/>
              </a:ext>
            </a:extLst>
          </p:cNvPr>
          <p:cNvGraphicFramePr/>
          <p:nvPr>
            <p:custDataLst>
              <p:tags r:id="rId1"/>
            </p:custDataLst>
            <p:extLst>
              <p:ext uri="{D42A27DB-BD31-4B8C-83A1-F6EECF244321}">
                <p14:modId xmlns:p14="http://schemas.microsoft.com/office/powerpoint/2010/main" val="431353882"/>
              </p:ext>
            </p:extLst>
          </p:nvPr>
        </p:nvGraphicFramePr>
        <p:xfrm>
          <a:off x="868901" y="4413130"/>
          <a:ext cx="4772963" cy="1891429"/>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圆角 6">
            <a:extLst>
              <a:ext uri="{FF2B5EF4-FFF2-40B4-BE49-F238E27FC236}">
                <a16:creationId xmlns:a16="http://schemas.microsoft.com/office/drawing/2014/main" id="{34D2F529-1FB1-DF06-6ADF-C0E897FA07BE}"/>
              </a:ext>
            </a:extLst>
          </p:cNvPr>
          <p:cNvSpPr/>
          <p:nvPr/>
        </p:nvSpPr>
        <p:spPr>
          <a:xfrm>
            <a:off x="4073961" y="1506764"/>
            <a:ext cx="1606848" cy="2357475"/>
          </a:xfrm>
          <a:prstGeom prst="roundRect">
            <a:avLst>
              <a:gd name="adj" fmla="val 3897"/>
            </a:avLst>
          </a:prstGeom>
          <a:gradFill flip="none" rotWithShape="1">
            <a:gsLst>
              <a:gs pos="100000">
                <a:schemeClr val="accent1">
                  <a:lumMod val="20000"/>
                  <a:lumOff val="80000"/>
                </a:schemeClr>
              </a:gs>
              <a:gs pos="0">
                <a:schemeClr val="bg1"/>
              </a:gs>
            </a:gsLst>
            <a:lin ang="2700000" scaled="1"/>
            <a:tileRect/>
          </a:gradFill>
          <a:ln>
            <a:no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7">
            <a:extLst>
              <a:ext uri="{FF2B5EF4-FFF2-40B4-BE49-F238E27FC236}">
                <a16:creationId xmlns:a16="http://schemas.microsoft.com/office/drawing/2014/main" id="{2D2EE0CB-F73B-2365-8904-E8818538C383}"/>
              </a:ext>
            </a:extLst>
          </p:cNvPr>
          <p:cNvSpPr txBox="1"/>
          <p:nvPr/>
        </p:nvSpPr>
        <p:spPr>
          <a:xfrm>
            <a:off x="1230682" y="2296440"/>
            <a:ext cx="2484915" cy="8951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black"/>
                </a:solidFill>
                <a:effectLst/>
                <a:uLnTx/>
                <a:uFillTx/>
                <a:latin typeface="+mn-ea"/>
                <a:cs typeface="+mn-cs"/>
              </a:rPr>
              <a:t>在这里输入你的正文阐述与关键词标题相关的具体内容，若字数太多酌情先删减文案，再缩小字号</a:t>
            </a:r>
          </a:p>
        </p:txBody>
      </p:sp>
      <p:sp>
        <p:nvSpPr>
          <p:cNvPr id="10" name="文本框 9">
            <a:extLst>
              <a:ext uri="{FF2B5EF4-FFF2-40B4-BE49-F238E27FC236}">
                <a16:creationId xmlns:a16="http://schemas.microsoft.com/office/drawing/2014/main" id="{8175DDE6-5577-34F2-52B4-EC475FB9D9FC}"/>
              </a:ext>
            </a:extLst>
          </p:cNvPr>
          <p:cNvSpPr txBox="1"/>
          <p:nvPr/>
        </p:nvSpPr>
        <p:spPr>
          <a:xfrm>
            <a:off x="4817264" y="2264938"/>
            <a:ext cx="987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gradFill>
                  <a:gsLst>
                    <a:gs pos="88000">
                      <a:schemeClr val="accent1">
                        <a:lumMod val="75000"/>
                      </a:schemeClr>
                    </a:gs>
                    <a:gs pos="93878">
                      <a:schemeClr val="accent1">
                        <a:lumMod val="75000"/>
                      </a:schemeClr>
                    </a:gs>
                    <a:gs pos="0">
                      <a:schemeClr val="accent1"/>
                    </a:gs>
                  </a:gsLst>
                  <a:lin ang="2700000" scaled="1"/>
                </a:gradFill>
                <a:ea typeface="腾讯体" panose="02010600010101010101" pitchFamily="2" charset="-122"/>
              </a:rPr>
              <a:t>12</a:t>
            </a:r>
            <a:r>
              <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台</a:t>
            </a:r>
          </a:p>
        </p:txBody>
      </p:sp>
      <p:sp>
        <p:nvSpPr>
          <p:cNvPr id="11" name="文本框 10">
            <a:extLst>
              <a:ext uri="{FF2B5EF4-FFF2-40B4-BE49-F238E27FC236}">
                <a16:creationId xmlns:a16="http://schemas.microsoft.com/office/drawing/2014/main" id="{4278D09E-F8AF-4F00-AD49-AD5863305043}"/>
              </a:ext>
            </a:extLst>
          </p:cNvPr>
          <p:cNvSpPr txBox="1"/>
          <p:nvPr/>
        </p:nvSpPr>
        <p:spPr>
          <a:xfrm>
            <a:off x="4844184" y="2958221"/>
            <a:ext cx="10766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gradFill>
                  <a:gsLst>
                    <a:gs pos="88000">
                      <a:schemeClr val="accent1">
                        <a:lumMod val="75000"/>
                      </a:schemeClr>
                    </a:gs>
                    <a:gs pos="93878">
                      <a:schemeClr val="accent1">
                        <a:lumMod val="75000"/>
                      </a:schemeClr>
                    </a:gs>
                    <a:gs pos="0">
                      <a:schemeClr val="accent1"/>
                    </a:gs>
                  </a:gsLst>
                  <a:lin ang="2700000" scaled="1"/>
                </a:gradFill>
                <a:effectLst/>
                <a:uLnTx/>
                <a:uFillTx/>
                <a:latin typeface="+mn-ea"/>
                <a:cs typeface="+mn-cs"/>
              </a:rPr>
              <a:t>60</a:t>
            </a:r>
            <a:r>
              <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台</a:t>
            </a:r>
          </a:p>
        </p:txBody>
      </p:sp>
      <p:sp>
        <p:nvSpPr>
          <p:cNvPr id="12" name="文本框 11">
            <a:extLst>
              <a:ext uri="{FF2B5EF4-FFF2-40B4-BE49-F238E27FC236}">
                <a16:creationId xmlns:a16="http://schemas.microsoft.com/office/drawing/2014/main" id="{DFFE9FE6-14C2-8790-E704-B2721FEC755C}"/>
              </a:ext>
            </a:extLst>
          </p:cNvPr>
          <p:cNvSpPr txBox="1"/>
          <p:nvPr/>
        </p:nvSpPr>
        <p:spPr>
          <a:xfrm>
            <a:off x="6757646" y="1819766"/>
            <a:ext cx="3802274" cy="369332"/>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defRPr>
            </a:lvl1pPr>
          </a:lstStyle>
          <a:p>
            <a:r>
              <a:rPr lang="zh-CN" altLang="en-US" dirty="0"/>
              <a:t>关键词标题</a:t>
            </a:r>
          </a:p>
        </p:txBody>
      </p:sp>
      <p:sp>
        <p:nvSpPr>
          <p:cNvPr id="13" name="文本框 12">
            <a:extLst>
              <a:ext uri="{FF2B5EF4-FFF2-40B4-BE49-F238E27FC236}">
                <a16:creationId xmlns:a16="http://schemas.microsoft.com/office/drawing/2014/main" id="{63B0C799-5680-7921-23E7-D2E9993EEF14}"/>
              </a:ext>
            </a:extLst>
          </p:cNvPr>
          <p:cNvSpPr txBox="1"/>
          <p:nvPr/>
        </p:nvSpPr>
        <p:spPr>
          <a:xfrm>
            <a:off x="1589798" y="4013752"/>
            <a:ext cx="3312518" cy="369332"/>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defRPr>
            </a:lvl1pPr>
          </a:lstStyle>
          <a:p>
            <a:r>
              <a:rPr lang="zh-CN" altLang="en-US" dirty="0"/>
              <a:t>关键词标题</a:t>
            </a:r>
          </a:p>
        </p:txBody>
      </p:sp>
      <p:sp>
        <p:nvSpPr>
          <p:cNvPr id="14" name="文本框 13">
            <a:extLst>
              <a:ext uri="{FF2B5EF4-FFF2-40B4-BE49-F238E27FC236}">
                <a16:creationId xmlns:a16="http://schemas.microsoft.com/office/drawing/2014/main" id="{7CB67091-F851-4EF9-72E4-16F0B8A7C129}"/>
              </a:ext>
            </a:extLst>
          </p:cNvPr>
          <p:cNvSpPr txBox="1"/>
          <p:nvPr/>
        </p:nvSpPr>
        <p:spPr>
          <a:xfrm>
            <a:off x="1628374" y="1819766"/>
            <a:ext cx="16171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gradFill>
                  <a:gsLst>
                    <a:gs pos="100000">
                      <a:schemeClr val="accent1">
                        <a:lumMod val="75000"/>
                      </a:schemeClr>
                    </a:gs>
                    <a:gs pos="0">
                      <a:schemeClr val="accent1"/>
                    </a:gs>
                  </a:gsLst>
                  <a:lin ang="5400000" scaled="0"/>
                </a:gradFill>
                <a:effectLst/>
                <a:uLnTx/>
                <a:uFillTx/>
                <a:latin typeface="+mj-ea"/>
                <a:ea typeface="+mj-ea"/>
                <a:cs typeface="+mn-cs"/>
              </a:rPr>
              <a:t>关键词标题</a:t>
            </a:r>
          </a:p>
        </p:txBody>
      </p:sp>
      <p:sp>
        <p:nvSpPr>
          <p:cNvPr id="18" name="椭圆 17">
            <a:extLst>
              <a:ext uri="{FF2B5EF4-FFF2-40B4-BE49-F238E27FC236}">
                <a16:creationId xmlns:a16="http://schemas.microsoft.com/office/drawing/2014/main" id="{3C3A2C87-127F-2F58-0A1A-9F26946FFA45}"/>
              </a:ext>
            </a:extLst>
          </p:cNvPr>
          <p:cNvSpPr/>
          <p:nvPr/>
        </p:nvSpPr>
        <p:spPr>
          <a:xfrm>
            <a:off x="4297209" y="3017828"/>
            <a:ext cx="461865" cy="461865"/>
          </a:xfrm>
          <a:prstGeom prst="ellipse">
            <a:avLst/>
          </a:prstGeom>
          <a:gradFill>
            <a:gsLst>
              <a:gs pos="100000">
                <a:schemeClr val="accent1">
                  <a:lumMod val="75000"/>
                </a:schemeClr>
              </a:gs>
              <a:gs pos="0">
                <a:schemeClr val="accent1"/>
              </a:gs>
            </a:gsLst>
            <a:lin ang="0" scaled="0"/>
          </a:gradFill>
          <a:ln>
            <a:noFill/>
          </a:ln>
          <a:effectLst>
            <a:outerShdw blurRad="254000" dist="127000" dir="7200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等线" panose="020F0502020204030204"/>
              <a:ea typeface="等线" panose="02010600030101010101" pitchFamily="2" charset="-122"/>
            </a:endParaRPr>
          </a:p>
        </p:txBody>
      </p:sp>
      <p:pic>
        <p:nvPicPr>
          <p:cNvPr id="17" name="图形 16">
            <a:extLst>
              <a:ext uri="{FF2B5EF4-FFF2-40B4-BE49-F238E27FC236}">
                <a16:creationId xmlns:a16="http://schemas.microsoft.com/office/drawing/2014/main" id="{A984AD70-6AE4-6D7A-271D-2FB3FFD62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2888" y="3053507"/>
            <a:ext cx="390507" cy="390507"/>
          </a:xfrm>
          <a:prstGeom prst="rect">
            <a:avLst/>
          </a:prstGeom>
          <a:effectLst>
            <a:outerShdw blurRad="254000" dist="127000" dir="7200000" algn="ctr" rotWithShape="0">
              <a:schemeClr val="accent1">
                <a:alpha val="40000"/>
              </a:schemeClr>
            </a:outerShdw>
          </a:effectLst>
        </p:spPr>
      </p:pic>
      <p:sp>
        <p:nvSpPr>
          <p:cNvPr id="23" name="椭圆 22">
            <a:extLst>
              <a:ext uri="{FF2B5EF4-FFF2-40B4-BE49-F238E27FC236}">
                <a16:creationId xmlns:a16="http://schemas.microsoft.com/office/drawing/2014/main" id="{EB691732-2075-8EDB-CF30-5D3D0B66AB87}"/>
              </a:ext>
            </a:extLst>
          </p:cNvPr>
          <p:cNvSpPr/>
          <p:nvPr/>
        </p:nvSpPr>
        <p:spPr>
          <a:xfrm>
            <a:off x="4283943" y="2305987"/>
            <a:ext cx="461865" cy="461865"/>
          </a:xfrm>
          <a:prstGeom prst="ellipse">
            <a:avLst/>
          </a:prstGeom>
          <a:gradFill>
            <a:gsLst>
              <a:gs pos="100000">
                <a:schemeClr val="accent1">
                  <a:lumMod val="75000"/>
                </a:schemeClr>
              </a:gs>
              <a:gs pos="0">
                <a:schemeClr val="accent1"/>
              </a:gs>
            </a:gsLst>
            <a:lin ang="0" scaled="0"/>
          </a:gradFill>
          <a:ln>
            <a:noFill/>
          </a:ln>
          <a:effectLst>
            <a:outerShdw blurRad="254000" dist="127000" dir="7200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形 21">
            <a:extLst>
              <a:ext uri="{FF2B5EF4-FFF2-40B4-BE49-F238E27FC236}">
                <a16:creationId xmlns:a16="http://schemas.microsoft.com/office/drawing/2014/main" id="{5874FC1D-9C4D-3FAA-C1B5-A3A4653026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55398" y="2377442"/>
            <a:ext cx="318954" cy="318954"/>
          </a:xfrm>
          <a:prstGeom prst="rect">
            <a:avLst/>
          </a:prstGeom>
        </p:spPr>
      </p:pic>
      <p:sp>
        <p:nvSpPr>
          <p:cNvPr id="25" name="椭圆 24">
            <a:extLst>
              <a:ext uri="{FF2B5EF4-FFF2-40B4-BE49-F238E27FC236}">
                <a16:creationId xmlns:a16="http://schemas.microsoft.com/office/drawing/2014/main" id="{3DF65E1A-DE41-95CA-2E01-320385FC6F8F}"/>
              </a:ext>
            </a:extLst>
          </p:cNvPr>
          <p:cNvSpPr/>
          <p:nvPr/>
        </p:nvSpPr>
        <p:spPr>
          <a:xfrm>
            <a:off x="1254915" y="6183392"/>
            <a:ext cx="2296206" cy="365760"/>
          </a:xfrm>
          <a:prstGeom prst="ellipse">
            <a:avLst/>
          </a:prstGeom>
          <a:gradFill>
            <a:gsLst>
              <a:gs pos="0">
                <a:schemeClr val="accent1">
                  <a:alpha val="50000"/>
                </a:schemeClr>
              </a:gs>
              <a:gs pos="100000">
                <a:schemeClr val="accent1">
                  <a:alpha val="50000"/>
                </a:schemeClr>
              </a:gs>
            </a:gsLst>
            <a:lin ang="2700000" scaled="1"/>
          </a:gradFill>
          <a:ln>
            <a:no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6" name="直接连接符 25">
            <a:extLst>
              <a:ext uri="{FF2B5EF4-FFF2-40B4-BE49-F238E27FC236}">
                <a16:creationId xmlns:a16="http://schemas.microsoft.com/office/drawing/2014/main" id="{70FFE01B-F043-E208-94E9-E26768222F2F}"/>
              </a:ext>
            </a:extLst>
          </p:cNvPr>
          <p:cNvCxnSpPr>
            <a:cxnSpLocks/>
          </p:cNvCxnSpPr>
          <p:nvPr/>
        </p:nvCxnSpPr>
        <p:spPr>
          <a:xfrm flipH="1" flipV="1">
            <a:off x="1417115" y="4882884"/>
            <a:ext cx="213770" cy="143504"/>
          </a:xfrm>
          <a:prstGeom prst="line">
            <a:avLst/>
          </a:prstGeom>
          <a:ln w="12700" cap="rnd">
            <a:gradFill>
              <a:gsLst>
                <a:gs pos="0">
                  <a:schemeClr val="tx1">
                    <a:alpha val="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848B3A7C-A18F-6819-A060-A646CC1213F5}"/>
              </a:ext>
            </a:extLst>
          </p:cNvPr>
          <p:cNvSpPr txBox="1"/>
          <p:nvPr/>
        </p:nvSpPr>
        <p:spPr>
          <a:xfrm>
            <a:off x="998698" y="4664247"/>
            <a:ext cx="6832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alpha val="80000"/>
                  </a:prstClr>
                </a:solidFill>
                <a:effectLst/>
                <a:uLnTx/>
                <a:uFillTx/>
                <a:latin typeface="腾讯体" panose="02010600010101010101" pitchFamily="2" charset="-122"/>
                <a:ea typeface="腾讯体" panose="02010600010101010101" pitchFamily="2" charset="-122"/>
                <a:cs typeface="+mn-cs"/>
              </a:rPr>
              <a:t>63%</a:t>
            </a:r>
            <a:endParaRPr kumimoji="0" lang="zh-CN" altLang="en-US" sz="1200" b="0" i="0" u="none" strike="noStrike" kern="1200" cap="none" spc="0" normalizeH="0" baseline="0" noProof="0" dirty="0">
              <a:ln>
                <a:noFill/>
              </a:ln>
              <a:solidFill>
                <a:prstClr val="black">
                  <a:alpha val="80000"/>
                </a:prstClr>
              </a:solidFill>
              <a:effectLst/>
              <a:uLnTx/>
              <a:uFillTx/>
              <a:latin typeface="腾讯体" panose="02010600010101010101" pitchFamily="2" charset="-122"/>
              <a:ea typeface="腾讯体" panose="02010600010101010101" pitchFamily="2" charset="-122"/>
              <a:cs typeface="+mn-cs"/>
            </a:endParaRPr>
          </a:p>
        </p:txBody>
      </p:sp>
      <p:cxnSp>
        <p:nvCxnSpPr>
          <p:cNvPr id="28" name="直接连接符 27">
            <a:extLst>
              <a:ext uri="{FF2B5EF4-FFF2-40B4-BE49-F238E27FC236}">
                <a16:creationId xmlns:a16="http://schemas.microsoft.com/office/drawing/2014/main" id="{60EB8E66-52B3-5A01-394A-225B5D633859}"/>
              </a:ext>
            </a:extLst>
          </p:cNvPr>
          <p:cNvCxnSpPr>
            <a:cxnSpLocks/>
          </p:cNvCxnSpPr>
          <p:nvPr/>
        </p:nvCxnSpPr>
        <p:spPr>
          <a:xfrm flipV="1">
            <a:off x="3067422" y="4651000"/>
            <a:ext cx="187960" cy="161552"/>
          </a:xfrm>
          <a:prstGeom prst="line">
            <a:avLst/>
          </a:prstGeom>
          <a:ln w="12700" cap="rnd">
            <a:gradFill>
              <a:gsLst>
                <a:gs pos="0">
                  <a:schemeClr val="tx1">
                    <a:alpha val="0"/>
                  </a:schemeClr>
                </a:gs>
                <a:gs pos="100000">
                  <a:schemeClr val="tx1"/>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67E2BDDB-B672-124D-2A1F-6DD9F80E33D3}"/>
              </a:ext>
            </a:extLst>
          </p:cNvPr>
          <p:cNvSpPr txBox="1"/>
          <p:nvPr/>
        </p:nvSpPr>
        <p:spPr>
          <a:xfrm>
            <a:off x="3209491" y="4426885"/>
            <a:ext cx="6832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alpha val="80000"/>
                  </a:prstClr>
                </a:solidFill>
                <a:effectLst/>
                <a:uLnTx/>
                <a:uFillTx/>
                <a:latin typeface="腾讯体" panose="02010600010101010101" pitchFamily="2" charset="-122"/>
                <a:ea typeface="腾讯体" panose="02010600010101010101" pitchFamily="2" charset="-122"/>
                <a:cs typeface="+mn-cs"/>
              </a:rPr>
              <a:t>25%</a:t>
            </a:r>
            <a:endParaRPr kumimoji="0" lang="zh-CN" altLang="en-US" sz="1200" b="0" i="0" u="none" strike="noStrike" kern="1200" cap="none" spc="0" normalizeH="0" baseline="0" noProof="0" dirty="0">
              <a:ln>
                <a:noFill/>
              </a:ln>
              <a:solidFill>
                <a:prstClr val="black">
                  <a:alpha val="80000"/>
                </a:prstClr>
              </a:solidFill>
              <a:effectLst/>
              <a:uLnTx/>
              <a:uFillTx/>
              <a:latin typeface="腾讯体" panose="02010600010101010101" pitchFamily="2" charset="-122"/>
              <a:ea typeface="腾讯体" panose="02010600010101010101" pitchFamily="2" charset="-122"/>
              <a:cs typeface="+mn-cs"/>
            </a:endParaRPr>
          </a:p>
        </p:txBody>
      </p:sp>
      <p:cxnSp>
        <p:nvCxnSpPr>
          <p:cNvPr id="30" name="直接连接符 29">
            <a:extLst>
              <a:ext uri="{FF2B5EF4-FFF2-40B4-BE49-F238E27FC236}">
                <a16:creationId xmlns:a16="http://schemas.microsoft.com/office/drawing/2014/main" id="{E21C7C0B-8809-ABCC-0E8F-177F4275D3B2}"/>
              </a:ext>
            </a:extLst>
          </p:cNvPr>
          <p:cNvCxnSpPr>
            <a:cxnSpLocks/>
          </p:cNvCxnSpPr>
          <p:nvPr/>
        </p:nvCxnSpPr>
        <p:spPr>
          <a:xfrm>
            <a:off x="3161402" y="5772347"/>
            <a:ext cx="176158" cy="110216"/>
          </a:xfrm>
          <a:prstGeom prst="line">
            <a:avLst/>
          </a:prstGeom>
          <a:ln w="12700" cap="rnd">
            <a:gradFill>
              <a:gsLst>
                <a:gs pos="0">
                  <a:schemeClr val="tx1">
                    <a:alpha val="0"/>
                  </a:schemeClr>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E89EB0A3-61F7-2596-FC47-E69C9D43A24C}"/>
              </a:ext>
            </a:extLst>
          </p:cNvPr>
          <p:cNvSpPr txBox="1"/>
          <p:nvPr/>
        </p:nvSpPr>
        <p:spPr>
          <a:xfrm>
            <a:off x="3266276" y="5813749"/>
            <a:ext cx="6832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alpha val="80000"/>
                  </a:prstClr>
                </a:solidFill>
                <a:effectLst/>
                <a:uLnTx/>
                <a:uFillTx/>
                <a:latin typeface="腾讯体" panose="02010600010101010101" pitchFamily="2" charset="-122"/>
                <a:ea typeface="腾讯体" panose="02010600010101010101" pitchFamily="2" charset="-122"/>
                <a:cs typeface="+mn-cs"/>
              </a:rPr>
              <a:t>12%</a:t>
            </a:r>
            <a:endParaRPr kumimoji="0" lang="zh-CN" altLang="en-US" sz="1200" b="0" i="0" u="none" strike="noStrike" kern="1200" cap="none" spc="0" normalizeH="0" baseline="0" noProof="0" dirty="0">
              <a:ln>
                <a:noFill/>
              </a:ln>
              <a:solidFill>
                <a:prstClr val="black">
                  <a:alpha val="80000"/>
                </a:prstClr>
              </a:solidFill>
              <a:effectLst/>
              <a:uLnTx/>
              <a:uFillTx/>
              <a:latin typeface="腾讯体" panose="02010600010101010101" pitchFamily="2" charset="-122"/>
              <a:ea typeface="腾讯体" panose="02010600010101010101" pitchFamily="2" charset="-122"/>
              <a:cs typeface="+mn-cs"/>
            </a:endParaRPr>
          </a:p>
        </p:txBody>
      </p:sp>
      <p:grpSp>
        <p:nvGrpSpPr>
          <p:cNvPr id="32" name="组合 31">
            <a:extLst>
              <a:ext uri="{FF2B5EF4-FFF2-40B4-BE49-F238E27FC236}">
                <a16:creationId xmlns:a16="http://schemas.microsoft.com/office/drawing/2014/main" id="{D59045F6-E099-80CA-FC8E-7A08A695AFC1}"/>
              </a:ext>
            </a:extLst>
          </p:cNvPr>
          <p:cNvGrpSpPr/>
          <p:nvPr/>
        </p:nvGrpSpPr>
        <p:grpSpPr>
          <a:xfrm>
            <a:off x="6574096" y="2521823"/>
            <a:ext cx="4169374" cy="3782736"/>
            <a:chOff x="6555384" y="2316771"/>
            <a:chExt cx="4206798" cy="3987788"/>
          </a:xfrm>
        </p:grpSpPr>
        <p:graphicFrame>
          <p:nvGraphicFramePr>
            <p:cNvPr id="33" name="图表 32">
              <a:extLst>
                <a:ext uri="{FF2B5EF4-FFF2-40B4-BE49-F238E27FC236}">
                  <a16:creationId xmlns:a16="http://schemas.microsoft.com/office/drawing/2014/main" id="{499A8F88-1DF4-1243-9FBC-0387A66E3824}"/>
                </a:ext>
              </a:extLst>
            </p:cNvPr>
            <p:cNvGraphicFramePr/>
            <p:nvPr>
              <p:custDataLst>
                <p:tags r:id="rId2"/>
              </p:custDataLst>
              <p:extLst>
                <p:ext uri="{D42A27DB-BD31-4B8C-83A1-F6EECF244321}">
                  <p14:modId xmlns:p14="http://schemas.microsoft.com/office/powerpoint/2010/main" val="3872668475"/>
                </p:ext>
              </p:extLst>
            </p:nvPr>
          </p:nvGraphicFramePr>
          <p:xfrm>
            <a:off x="6555384" y="2316771"/>
            <a:ext cx="4206798" cy="3987788"/>
          </p:xfrm>
          <a:graphic>
            <a:graphicData uri="http://schemas.openxmlformats.org/drawingml/2006/chart">
              <c:chart xmlns:c="http://schemas.openxmlformats.org/drawingml/2006/chart" xmlns:r="http://schemas.openxmlformats.org/officeDocument/2006/relationships" r:id="rId9"/>
            </a:graphicData>
          </a:graphic>
        </p:graphicFrame>
        <p:sp>
          <p:nvSpPr>
            <p:cNvPr id="34" name="文本框 33">
              <a:extLst>
                <a:ext uri="{FF2B5EF4-FFF2-40B4-BE49-F238E27FC236}">
                  <a16:creationId xmlns:a16="http://schemas.microsoft.com/office/drawing/2014/main" id="{1A17782F-E793-4AA6-011A-9D5D6EA92F5E}"/>
                </a:ext>
              </a:extLst>
            </p:cNvPr>
            <p:cNvSpPr txBox="1"/>
            <p:nvPr/>
          </p:nvSpPr>
          <p:spPr>
            <a:xfrm>
              <a:off x="6822895" y="4820816"/>
              <a:ext cx="49217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腾讯体" panose="02010600010101010101" pitchFamily="2" charset="-122"/>
                  <a:ea typeface="腾讯体" panose="02010600010101010101" pitchFamily="2" charset="-122"/>
                  <a:cs typeface="+mn-cs"/>
                </a:rPr>
                <a:t>32</a:t>
              </a:r>
            </a:p>
          </p:txBody>
        </p:sp>
        <p:sp>
          <p:nvSpPr>
            <p:cNvPr id="35" name="文本框 34">
              <a:extLst>
                <a:ext uri="{FF2B5EF4-FFF2-40B4-BE49-F238E27FC236}">
                  <a16:creationId xmlns:a16="http://schemas.microsoft.com/office/drawing/2014/main" id="{B7D3FDA3-0104-A2EC-7EB9-87F929A90F11}"/>
                </a:ext>
              </a:extLst>
            </p:cNvPr>
            <p:cNvSpPr txBox="1"/>
            <p:nvPr/>
          </p:nvSpPr>
          <p:spPr>
            <a:xfrm>
              <a:off x="7647420" y="4384321"/>
              <a:ext cx="49217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腾讯体" panose="02010600010101010101" pitchFamily="2" charset="-122"/>
                  <a:ea typeface="腾讯体" panose="02010600010101010101" pitchFamily="2" charset="-122"/>
                  <a:cs typeface="+mn-cs"/>
                </a:rPr>
                <a:t>50</a:t>
              </a:r>
            </a:p>
          </p:txBody>
        </p:sp>
        <p:sp>
          <p:nvSpPr>
            <p:cNvPr id="36" name="文本框 35">
              <a:extLst>
                <a:ext uri="{FF2B5EF4-FFF2-40B4-BE49-F238E27FC236}">
                  <a16:creationId xmlns:a16="http://schemas.microsoft.com/office/drawing/2014/main" id="{77B0CEE6-7E1C-3441-F47D-7265C1575DA0}"/>
                </a:ext>
              </a:extLst>
            </p:cNvPr>
            <p:cNvSpPr txBox="1"/>
            <p:nvPr/>
          </p:nvSpPr>
          <p:spPr>
            <a:xfrm>
              <a:off x="8442597" y="4059322"/>
              <a:ext cx="492171"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腾讯体" panose="02010600010101010101" pitchFamily="2" charset="-122"/>
                  <a:ea typeface="腾讯体" panose="02010600010101010101" pitchFamily="2" charset="-122"/>
                  <a:cs typeface="+mn-cs"/>
                </a:rPr>
                <a:t>62</a:t>
              </a:r>
            </a:p>
          </p:txBody>
        </p:sp>
        <p:sp>
          <p:nvSpPr>
            <p:cNvPr id="37" name="文本框 36">
              <a:extLst>
                <a:ext uri="{FF2B5EF4-FFF2-40B4-BE49-F238E27FC236}">
                  <a16:creationId xmlns:a16="http://schemas.microsoft.com/office/drawing/2014/main" id="{1947A69C-0023-6D53-EF75-DA1CAFC36A8F}"/>
                </a:ext>
              </a:extLst>
            </p:cNvPr>
            <p:cNvSpPr txBox="1"/>
            <p:nvPr/>
          </p:nvSpPr>
          <p:spPr>
            <a:xfrm>
              <a:off x="9202021" y="2340148"/>
              <a:ext cx="492171" cy="3406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腾讯体" panose="02010600010101010101" pitchFamily="2" charset="-122"/>
                  <a:ea typeface="腾讯体" panose="02010600010101010101" pitchFamily="2" charset="-122"/>
                  <a:cs typeface="+mn-cs"/>
                </a:rPr>
                <a:t>13</a:t>
              </a:r>
            </a:p>
          </p:txBody>
        </p:sp>
        <p:sp>
          <p:nvSpPr>
            <p:cNvPr id="38" name="文本框 37">
              <a:extLst>
                <a:ext uri="{FF2B5EF4-FFF2-40B4-BE49-F238E27FC236}">
                  <a16:creationId xmlns:a16="http://schemas.microsoft.com/office/drawing/2014/main" id="{0FD39A36-0E21-6B1E-7181-ED5B6FF70B38}"/>
                </a:ext>
              </a:extLst>
            </p:cNvPr>
            <p:cNvSpPr txBox="1"/>
            <p:nvPr/>
          </p:nvSpPr>
          <p:spPr>
            <a:xfrm>
              <a:off x="9995462" y="2528239"/>
              <a:ext cx="492171" cy="3406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prstClr val="black"/>
                  </a:solidFill>
                  <a:effectLst/>
                  <a:uLnTx/>
                  <a:uFillTx/>
                  <a:latin typeface="腾讯体" panose="02010600010101010101" pitchFamily="2" charset="-122"/>
                  <a:ea typeface="腾讯体" panose="02010600010101010101" pitchFamily="2" charset="-122"/>
                  <a:cs typeface="+mn-cs"/>
                </a:rPr>
                <a:t>12</a:t>
              </a:r>
            </a:p>
          </p:txBody>
        </p:sp>
      </p:grpSp>
      <p:sp>
        <p:nvSpPr>
          <p:cNvPr id="40" name="文本框 39">
            <a:extLst>
              <a:ext uri="{FF2B5EF4-FFF2-40B4-BE49-F238E27FC236}">
                <a16:creationId xmlns:a16="http://schemas.microsoft.com/office/drawing/2014/main" id="{403E5210-685F-F6DD-DB45-5E63BC5E770C}"/>
              </a:ext>
            </a:extLst>
          </p:cNvPr>
          <p:cNvSpPr txBox="1"/>
          <p:nvPr/>
        </p:nvSpPr>
        <p:spPr>
          <a:xfrm>
            <a:off x="4148321" y="1819766"/>
            <a:ext cx="1458128" cy="40011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gradFill>
                  <a:gsLst>
                    <a:gs pos="100000">
                      <a:schemeClr val="accent1">
                        <a:lumMod val="75000"/>
                      </a:schemeClr>
                    </a:gs>
                    <a:gs pos="0">
                      <a:schemeClr val="accent1"/>
                    </a:gs>
                  </a:gsLst>
                  <a:lin ang="5400000" scaled="0"/>
                </a:gradFill>
                <a:effectLst/>
                <a:uLnTx/>
                <a:uFillTx/>
                <a:latin typeface="+mj-ea"/>
                <a:ea typeface="+mj-ea"/>
              </a:defRPr>
            </a:lvl1pPr>
          </a:lstStyle>
          <a:p>
            <a:r>
              <a:rPr lang="zh-CN" altLang="en-US" dirty="0"/>
              <a:t>关键词标题</a:t>
            </a:r>
          </a:p>
        </p:txBody>
      </p:sp>
    </p:spTree>
    <p:extLst>
      <p:ext uri="{BB962C8B-B14F-4D97-AF65-F5344CB8AC3E}">
        <p14:creationId xmlns:p14="http://schemas.microsoft.com/office/powerpoint/2010/main" val="420937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4C3F7D1C-B749-6CB1-5160-BFDBDDEB02C7}"/>
              </a:ext>
            </a:extLst>
          </p:cNvPr>
          <p:cNvGrpSpPr/>
          <p:nvPr/>
        </p:nvGrpSpPr>
        <p:grpSpPr>
          <a:xfrm>
            <a:off x="605265" y="1584048"/>
            <a:ext cx="10981470" cy="4541539"/>
            <a:chOff x="605265" y="1537748"/>
            <a:chExt cx="10981470" cy="4541539"/>
          </a:xfrm>
        </p:grpSpPr>
        <p:grpSp>
          <p:nvGrpSpPr>
            <p:cNvPr id="35" name="组合 34">
              <a:extLst>
                <a:ext uri="{FF2B5EF4-FFF2-40B4-BE49-F238E27FC236}">
                  <a16:creationId xmlns:a16="http://schemas.microsoft.com/office/drawing/2014/main" id="{796F2DB7-E399-A42F-B7BE-846C232BFE4F}"/>
                </a:ext>
              </a:extLst>
            </p:cNvPr>
            <p:cNvGrpSpPr/>
            <p:nvPr/>
          </p:nvGrpSpPr>
          <p:grpSpPr>
            <a:xfrm>
              <a:off x="6155627" y="3887860"/>
              <a:ext cx="5431108" cy="2191427"/>
              <a:chOff x="6155627" y="3887860"/>
              <a:chExt cx="5431108" cy="2191427"/>
            </a:xfrm>
          </p:grpSpPr>
          <p:sp>
            <p:nvSpPr>
              <p:cNvPr id="27" name="矩形: 圆角 26">
                <a:extLst>
                  <a:ext uri="{FF2B5EF4-FFF2-40B4-BE49-F238E27FC236}">
                    <a16:creationId xmlns:a16="http://schemas.microsoft.com/office/drawing/2014/main" id="{6F2D7964-0F7B-8C18-D5C4-5DA2A717CA96}"/>
                  </a:ext>
                </a:extLst>
              </p:cNvPr>
              <p:cNvSpPr/>
              <p:nvPr/>
            </p:nvSpPr>
            <p:spPr>
              <a:xfrm>
                <a:off x="6155627" y="3887860"/>
                <a:ext cx="5431108" cy="2191427"/>
              </a:xfrm>
              <a:prstGeom prst="roundRect">
                <a:avLst>
                  <a:gd name="adj" fmla="val 3869"/>
                </a:avLst>
              </a:prstGeom>
              <a:gradFill flip="none" rotWithShape="1">
                <a:gsLst>
                  <a:gs pos="100000">
                    <a:schemeClr val="accent1">
                      <a:lumMod val="20000"/>
                      <a:lumOff val="80000"/>
                    </a:schemeClr>
                  </a:gs>
                  <a:gs pos="0">
                    <a:schemeClr val="bg1"/>
                  </a:gs>
                </a:gsLst>
                <a:lin ang="2700000" scaled="1"/>
                <a:tileRect/>
              </a:gradFill>
              <a:ln>
                <a:solidFill>
                  <a:schemeClr val="accent1"/>
                </a:solid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阿里巴巴普惠体 R"/>
                </a:endParaRPr>
              </a:p>
            </p:txBody>
          </p:sp>
          <p:sp>
            <p:nvSpPr>
              <p:cNvPr id="28" name="文本框 27">
                <a:extLst>
                  <a:ext uri="{FF2B5EF4-FFF2-40B4-BE49-F238E27FC236}">
                    <a16:creationId xmlns:a16="http://schemas.microsoft.com/office/drawing/2014/main" id="{446D4D2A-F348-D924-EDE9-6E68FA690B05}"/>
                  </a:ext>
                </a:extLst>
              </p:cNvPr>
              <p:cNvSpPr txBox="1"/>
              <p:nvPr>
                <p:custDataLst>
                  <p:tags r:id="rId7"/>
                </p:custDataLst>
              </p:nvPr>
            </p:nvSpPr>
            <p:spPr>
              <a:xfrm>
                <a:off x="7000408" y="5042725"/>
                <a:ext cx="4196698" cy="794986"/>
              </a:xfrm>
              <a:prstGeom prst="rect">
                <a:avLst/>
              </a:prstGeom>
              <a:noFill/>
              <a:effectLst/>
            </p:spPr>
            <p:txBody>
              <a:bodyPr wrap="square" lIns="55778" tIns="27889" rIns="55778" bIns="27889"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29" name="文本框 28">
                <a:extLst>
                  <a:ext uri="{FF2B5EF4-FFF2-40B4-BE49-F238E27FC236}">
                    <a16:creationId xmlns:a16="http://schemas.microsoft.com/office/drawing/2014/main" id="{B30EE0BD-216F-5904-DEDA-BD00CD41D1B3}"/>
                  </a:ext>
                </a:extLst>
              </p:cNvPr>
              <p:cNvSpPr txBox="1"/>
              <p:nvPr>
                <p:custDataLst>
                  <p:tags r:id="rId8"/>
                </p:custDataLst>
              </p:nvPr>
            </p:nvSpPr>
            <p:spPr>
              <a:xfrm>
                <a:off x="9331568" y="4326085"/>
                <a:ext cx="1908009" cy="487210"/>
              </a:xfrm>
              <a:prstGeom prst="rect">
                <a:avLst/>
              </a:prstGeom>
              <a:noFill/>
              <a:effectLst/>
            </p:spPr>
            <p:txBody>
              <a:bodyPr wrap="non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0" normalizeH="0" baseline="0">
                    <a:ln>
                      <a:noFill/>
                    </a:ln>
                    <a:gradFill>
                      <a:gsLst>
                        <a:gs pos="83000">
                          <a:schemeClr val="accent1">
                            <a:lumMod val="75000"/>
                          </a:schemeClr>
                        </a:gs>
                        <a:gs pos="0">
                          <a:schemeClr val="accent1"/>
                        </a:gs>
                      </a:gsLst>
                      <a:lin ang="5400000" scaled="0"/>
                    </a:gradFill>
                    <a:effectLst/>
                    <a:uLnTx/>
                    <a:uFillTx/>
                    <a:latin typeface="+mj-ea"/>
                    <a:ea typeface="+mj-ea"/>
                  </a:defRPr>
                </a:lvl1pPr>
              </a:lstStyle>
              <a:p>
                <a:r>
                  <a:rPr lang="zh-CN" altLang="en-US" dirty="0"/>
                  <a:t>关键词标题</a:t>
                </a:r>
              </a:p>
            </p:txBody>
          </p:sp>
          <p:cxnSp>
            <p:nvCxnSpPr>
              <p:cNvPr id="30" name="直接连接符 29">
                <a:extLst>
                  <a:ext uri="{FF2B5EF4-FFF2-40B4-BE49-F238E27FC236}">
                    <a16:creationId xmlns:a16="http://schemas.microsoft.com/office/drawing/2014/main" id="{2D31610B-ADF8-65F9-3CBD-E5113B745630}"/>
                  </a:ext>
                </a:extLst>
              </p:cNvPr>
              <p:cNvCxnSpPr>
                <a:cxnSpLocks/>
              </p:cNvCxnSpPr>
              <p:nvPr/>
            </p:nvCxnSpPr>
            <p:spPr>
              <a:xfrm>
                <a:off x="10743977" y="4904140"/>
                <a:ext cx="37394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CAC2B0AC-B940-6539-605E-C05AE08233CE}"/>
                </a:ext>
              </a:extLst>
            </p:cNvPr>
            <p:cNvGrpSpPr/>
            <p:nvPr/>
          </p:nvGrpSpPr>
          <p:grpSpPr>
            <a:xfrm>
              <a:off x="605265" y="1537748"/>
              <a:ext cx="5492214" cy="2191427"/>
              <a:chOff x="605265" y="1537748"/>
              <a:chExt cx="5492214" cy="2191427"/>
            </a:xfrm>
          </p:grpSpPr>
          <p:sp>
            <p:nvSpPr>
              <p:cNvPr id="3" name="矩形: 圆角 2">
                <a:extLst>
                  <a:ext uri="{FF2B5EF4-FFF2-40B4-BE49-F238E27FC236}">
                    <a16:creationId xmlns:a16="http://schemas.microsoft.com/office/drawing/2014/main" id="{7392A98E-5717-3238-8383-07C39E2C3C35}"/>
                  </a:ext>
                </a:extLst>
              </p:cNvPr>
              <p:cNvSpPr/>
              <p:nvPr/>
            </p:nvSpPr>
            <p:spPr>
              <a:xfrm>
                <a:off x="605265" y="1537748"/>
                <a:ext cx="5492214" cy="2191427"/>
              </a:xfrm>
              <a:prstGeom prst="roundRect">
                <a:avLst>
                  <a:gd name="adj" fmla="val 5028"/>
                </a:avLst>
              </a:prstGeom>
              <a:gradFill flip="none" rotWithShape="1">
                <a:gsLst>
                  <a:gs pos="100000">
                    <a:schemeClr val="accent1">
                      <a:lumMod val="20000"/>
                      <a:lumOff val="80000"/>
                    </a:schemeClr>
                  </a:gs>
                  <a:gs pos="0">
                    <a:schemeClr val="bg1"/>
                  </a:gs>
                </a:gsLst>
                <a:lin ang="2700000" scaled="1"/>
                <a:tileRect/>
              </a:gradFill>
              <a:ln>
                <a:solidFill>
                  <a:schemeClr val="accent1"/>
                </a:solid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阿里巴巴普惠体 R"/>
                </a:endParaRPr>
              </a:p>
            </p:txBody>
          </p:sp>
          <p:sp>
            <p:nvSpPr>
              <p:cNvPr id="10" name="文本框 9">
                <a:extLst>
                  <a:ext uri="{FF2B5EF4-FFF2-40B4-BE49-F238E27FC236}">
                    <a16:creationId xmlns:a16="http://schemas.microsoft.com/office/drawing/2014/main" id="{7D961D01-02CF-4469-3B0C-008FBE9A7784}"/>
                  </a:ext>
                </a:extLst>
              </p:cNvPr>
              <p:cNvSpPr txBox="1"/>
              <p:nvPr>
                <p:custDataLst>
                  <p:tags r:id="rId5"/>
                </p:custDataLst>
              </p:nvPr>
            </p:nvSpPr>
            <p:spPr>
              <a:xfrm>
                <a:off x="987936" y="2696542"/>
                <a:ext cx="4181671" cy="794986"/>
              </a:xfrm>
              <a:prstGeom prst="rect">
                <a:avLst/>
              </a:prstGeom>
              <a:noFill/>
              <a:effectLst/>
            </p:spPr>
            <p:txBody>
              <a:bodyPr wrap="squar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11" name="文本框 10">
                <a:extLst>
                  <a:ext uri="{FF2B5EF4-FFF2-40B4-BE49-F238E27FC236}">
                    <a16:creationId xmlns:a16="http://schemas.microsoft.com/office/drawing/2014/main" id="{95D44D53-4D7C-1DD4-21E7-8E20DAFCB63D}"/>
                  </a:ext>
                </a:extLst>
              </p:cNvPr>
              <p:cNvSpPr txBox="1"/>
              <p:nvPr>
                <p:custDataLst>
                  <p:tags r:id="rId6"/>
                </p:custDataLst>
              </p:nvPr>
            </p:nvSpPr>
            <p:spPr>
              <a:xfrm>
                <a:off x="987936" y="1975973"/>
                <a:ext cx="1908009" cy="487210"/>
              </a:xfrm>
              <a:prstGeom prst="rect">
                <a:avLst/>
              </a:prstGeom>
              <a:noFill/>
              <a:effectLst/>
            </p:spPr>
            <p:txBody>
              <a:bodyPr wrap="none" lIns="55778" tIns="27889" rIns="55778" bIns="2788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gradFill>
                      <a:gsLst>
                        <a:gs pos="83000">
                          <a:schemeClr val="accent1">
                            <a:lumMod val="75000"/>
                          </a:schemeClr>
                        </a:gs>
                        <a:gs pos="0">
                          <a:schemeClr val="accent1"/>
                        </a:gs>
                      </a:gsLst>
                      <a:lin ang="5400000" scaled="0"/>
                    </a:gradFill>
                    <a:effectLst/>
                    <a:uLnTx/>
                    <a:uFillTx/>
                    <a:latin typeface="+mj-ea"/>
                    <a:ea typeface="+mj-ea"/>
                    <a:cs typeface="+mn-cs"/>
                  </a:rPr>
                  <a:t>关键词标题</a:t>
                </a:r>
              </a:p>
            </p:txBody>
          </p:sp>
          <p:cxnSp>
            <p:nvCxnSpPr>
              <p:cNvPr id="21" name="直接连接符 20">
                <a:extLst>
                  <a:ext uri="{FF2B5EF4-FFF2-40B4-BE49-F238E27FC236}">
                    <a16:creationId xmlns:a16="http://schemas.microsoft.com/office/drawing/2014/main" id="{ADB64FE1-B597-B262-802E-FF8B52D0DF90}"/>
                  </a:ext>
                </a:extLst>
              </p:cNvPr>
              <p:cNvCxnSpPr>
                <a:cxnSpLocks/>
              </p:cNvCxnSpPr>
              <p:nvPr/>
            </p:nvCxnSpPr>
            <p:spPr>
              <a:xfrm>
                <a:off x="1052239" y="2528628"/>
                <a:ext cx="37394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6" name="组合 35">
              <a:extLst>
                <a:ext uri="{FF2B5EF4-FFF2-40B4-BE49-F238E27FC236}">
                  <a16:creationId xmlns:a16="http://schemas.microsoft.com/office/drawing/2014/main" id="{910D118B-BBC6-4BB2-FED7-5C5A78B69E8A}"/>
                </a:ext>
              </a:extLst>
            </p:cNvPr>
            <p:cNvGrpSpPr/>
            <p:nvPr/>
          </p:nvGrpSpPr>
          <p:grpSpPr>
            <a:xfrm>
              <a:off x="605265" y="3887860"/>
              <a:ext cx="5492214" cy="2191427"/>
              <a:chOff x="605265" y="3887860"/>
              <a:chExt cx="5492214" cy="2191427"/>
            </a:xfrm>
          </p:grpSpPr>
          <p:sp>
            <p:nvSpPr>
              <p:cNvPr id="4" name="矩形: 圆角 3">
                <a:extLst>
                  <a:ext uri="{FF2B5EF4-FFF2-40B4-BE49-F238E27FC236}">
                    <a16:creationId xmlns:a16="http://schemas.microsoft.com/office/drawing/2014/main" id="{33B45DB6-C1DD-37F4-A8A0-94E92A2413B0}"/>
                  </a:ext>
                </a:extLst>
              </p:cNvPr>
              <p:cNvSpPr/>
              <p:nvPr/>
            </p:nvSpPr>
            <p:spPr>
              <a:xfrm>
                <a:off x="605265" y="3887860"/>
                <a:ext cx="5492214" cy="2191427"/>
              </a:xfrm>
              <a:prstGeom prst="roundRect">
                <a:avLst>
                  <a:gd name="adj" fmla="val 4449"/>
                </a:avLst>
              </a:prstGeom>
              <a:gradFill flip="none" rotWithShape="1">
                <a:gsLst>
                  <a:gs pos="100000">
                    <a:schemeClr val="accent1">
                      <a:lumMod val="20000"/>
                      <a:lumOff val="80000"/>
                    </a:schemeClr>
                  </a:gs>
                  <a:gs pos="0">
                    <a:schemeClr val="bg1"/>
                  </a:gs>
                </a:gsLst>
                <a:lin ang="2700000" scaled="1"/>
                <a:tileRect/>
              </a:gradFill>
              <a:ln>
                <a:solidFill>
                  <a:schemeClr val="accent1"/>
                </a:solid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阿里巴巴普惠体 R"/>
                </a:endParaRPr>
              </a:p>
            </p:txBody>
          </p:sp>
          <p:sp>
            <p:nvSpPr>
              <p:cNvPr id="12" name="文本框 11">
                <a:extLst>
                  <a:ext uri="{FF2B5EF4-FFF2-40B4-BE49-F238E27FC236}">
                    <a16:creationId xmlns:a16="http://schemas.microsoft.com/office/drawing/2014/main" id="{CEDC7CAD-E64C-3125-A955-08297E335DD0}"/>
                  </a:ext>
                </a:extLst>
              </p:cNvPr>
              <p:cNvSpPr txBox="1"/>
              <p:nvPr>
                <p:custDataLst>
                  <p:tags r:id="rId3"/>
                </p:custDataLst>
              </p:nvPr>
            </p:nvSpPr>
            <p:spPr>
              <a:xfrm>
                <a:off x="987935" y="5042725"/>
                <a:ext cx="4181671" cy="794986"/>
              </a:xfrm>
              <a:prstGeom prst="rect">
                <a:avLst/>
              </a:prstGeom>
              <a:noFill/>
              <a:effectLst/>
            </p:spPr>
            <p:txBody>
              <a:bodyPr wrap="squar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lumMod val="65000"/>
                        <a:lumOff val="35000"/>
                      </a:prstClr>
                    </a:solidFill>
                    <a:effectLst/>
                    <a:uLnTx/>
                    <a:uFillTx/>
                    <a:latin typeface="阿里巴巴普惠体 Medium"/>
                  </a:defRPr>
                </a:lvl1pPr>
              </a:lstStyle>
              <a:p>
                <a:r>
                  <a:rPr lang="zh-CN" altLang="en-US" dirty="0"/>
                  <a:t>在这里输入你的正文阐述与关键词标题相关的具体内容，若字数太多酌情先删减文案，再缩小字号</a:t>
                </a:r>
              </a:p>
            </p:txBody>
          </p:sp>
          <p:sp>
            <p:nvSpPr>
              <p:cNvPr id="13" name="文本框 12">
                <a:extLst>
                  <a:ext uri="{FF2B5EF4-FFF2-40B4-BE49-F238E27FC236}">
                    <a16:creationId xmlns:a16="http://schemas.microsoft.com/office/drawing/2014/main" id="{9165251D-4BA7-23E2-41C8-096C70F86638}"/>
                  </a:ext>
                </a:extLst>
              </p:cNvPr>
              <p:cNvSpPr txBox="1"/>
              <p:nvPr>
                <p:custDataLst>
                  <p:tags r:id="rId4"/>
                </p:custDataLst>
              </p:nvPr>
            </p:nvSpPr>
            <p:spPr>
              <a:xfrm>
                <a:off x="987936" y="4313939"/>
                <a:ext cx="1908009" cy="487210"/>
              </a:xfrm>
              <a:prstGeom prst="rect">
                <a:avLst/>
              </a:prstGeom>
              <a:noFill/>
              <a:effectLst/>
            </p:spPr>
            <p:txBody>
              <a:bodyPr wrap="non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0" normalizeH="0" baseline="0">
                    <a:ln>
                      <a:noFill/>
                    </a:ln>
                    <a:gradFill>
                      <a:gsLst>
                        <a:gs pos="83000">
                          <a:schemeClr val="accent1">
                            <a:lumMod val="75000"/>
                          </a:schemeClr>
                        </a:gs>
                        <a:gs pos="0">
                          <a:schemeClr val="accent1"/>
                        </a:gs>
                      </a:gsLst>
                      <a:lin ang="5400000" scaled="0"/>
                    </a:gradFill>
                    <a:effectLst/>
                    <a:uLnTx/>
                    <a:uFillTx/>
                    <a:latin typeface="+mj-ea"/>
                    <a:ea typeface="+mj-ea"/>
                  </a:defRPr>
                </a:lvl1pPr>
              </a:lstStyle>
              <a:p>
                <a:r>
                  <a:rPr lang="zh-CN" altLang="en-US" dirty="0"/>
                  <a:t>关键词标题</a:t>
                </a:r>
              </a:p>
            </p:txBody>
          </p:sp>
          <p:cxnSp>
            <p:nvCxnSpPr>
              <p:cNvPr id="22" name="直接连接符 21">
                <a:extLst>
                  <a:ext uri="{FF2B5EF4-FFF2-40B4-BE49-F238E27FC236}">
                    <a16:creationId xmlns:a16="http://schemas.microsoft.com/office/drawing/2014/main" id="{ACFF5298-B241-131C-D425-465E6B18D907}"/>
                  </a:ext>
                </a:extLst>
              </p:cNvPr>
              <p:cNvCxnSpPr>
                <a:cxnSpLocks/>
              </p:cNvCxnSpPr>
              <p:nvPr/>
            </p:nvCxnSpPr>
            <p:spPr>
              <a:xfrm>
                <a:off x="1052239" y="4890618"/>
                <a:ext cx="37394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组合 33">
              <a:extLst>
                <a:ext uri="{FF2B5EF4-FFF2-40B4-BE49-F238E27FC236}">
                  <a16:creationId xmlns:a16="http://schemas.microsoft.com/office/drawing/2014/main" id="{342CBDC1-E61A-2255-1EEA-7BC57ACC0929}"/>
                </a:ext>
              </a:extLst>
            </p:cNvPr>
            <p:cNvGrpSpPr/>
            <p:nvPr/>
          </p:nvGrpSpPr>
          <p:grpSpPr>
            <a:xfrm>
              <a:off x="6155627" y="1537748"/>
              <a:ext cx="5431108" cy="2191427"/>
              <a:chOff x="6155627" y="1537748"/>
              <a:chExt cx="5431108" cy="2191427"/>
            </a:xfrm>
          </p:grpSpPr>
          <p:sp>
            <p:nvSpPr>
              <p:cNvPr id="5" name="矩形: 圆角 4">
                <a:extLst>
                  <a:ext uri="{FF2B5EF4-FFF2-40B4-BE49-F238E27FC236}">
                    <a16:creationId xmlns:a16="http://schemas.microsoft.com/office/drawing/2014/main" id="{69757C5F-3ED8-EE70-5D1D-6EA70D7B6586}"/>
                  </a:ext>
                </a:extLst>
              </p:cNvPr>
              <p:cNvSpPr/>
              <p:nvPr/>
            </p:nvSpPr>
            <p:spPr>
              <a:xfrm>
                <a:off x="6155627" y="1537748"/>
                <a:ext cx="5431108" cy="2191427"/>
              </a:xfrm>
              <a:prstGeom prst="roundRect">
                <a:avLst>
                  <a:gd name="adj" fmla="val 3869"/>
                </a:avLst>
              </a:prstGeom>
              <a:gradFill flip="none" rotWithShape="1">
                <a:gsLst>
                  <a:gs pos="100000">
                    <a:schemeClr val="accent1">
                      <a:lumMod val="20000"/>
                      <a:lumOff val="80000"/>
                    </a:schemeClr>
                  </a:gs>
                  <a:gs pos="0">
                    <a:schemeClr val="bg1"/>
                  </a:gs>
                </a:gsLst>
                <a:lin ang="2700000" scaled="1"/>
                <a:tileRect/>
              </a:gradFill>
              <a:ln>
                <a:solidFill>
                  <a:schemeClr val="accent1"/>
                </a:solidFill>
              </a:ln>
              <a:effectLst>
                <a:outerShdw blurRad="381000" dir="5400000" algn="ctr" rotWithShape="0">
                  <a:schemeClr val="accent1">
                    <a:alpha val="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阿里巴巴普惠体 R"/>
                </a:endParaRPr>
              </a:p>
            </p:txBody>
          </p:sp>
          <p:sp>
            <p:nvSpPr>
              <p:cNvPr id="14" name="文本框 13">
                <a:extLst>
                  <a:ext uri="{FF2B5EF4-FFF2-40B4-BE49-F238E27FC236}">
                    <a16:creationId xmlns:a16="http://schemas.microsoft.com/office/drawing/2014/main" id="{20E1E52A-112B-6972-F096-F1A943349C29}"/>
                  </a:ext>
                </a:extLst>
              </p:cNvPr>
              <p:cNvSpPr txBox="1"/>
              <p:nvPr>
                <p:custDataLst>
                  <p:tags r:id="rId1"/>
                </p:custDataLst>
              </p:nvPr>
            </p:nvSpPr>
            <p:spPr>
              <a:xfrm>
                <a:off x="7000408" y="2696542"/>
                <a:ext cx="4196698" cy="794986"/>
              </a:xfrm>
              <a:prstGeom prst="rect">
                <a:avLst/>
              </a:prstGeom>
              <a:noFill/>
              <a:effectLst/>
            </p:spPr>
            <p:txBody>
              <a:bodyPr wrap="square" lIns="55778" tIns="27889" rIns="55778" bIns="27889"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lumMod val="65000"/>
                        <a:lumOff val="35000"/>
                      </a:prstClr>
                    </a:solidFill>
                    <a:effectLst/>
                    <a:uLnTx/>
                    <a:uFillTx/>
                    <a:latin typeface="阿里巴巴普惠体 Medium"/>
                    <a:cs typeface="+mn-cs"/>
                  </a:rPr>
                  <a:t>在这里输入你的正文阐述与关键词标题相关的具体内容，若字数太多酌情先删减文案，再缩小字号</a:t>
                </a:r>
              </a:p>
            </p:txBody>
          </p:sp>
          <p:sp>
            <p:nvSpPr>
              <p:cNvPr id="15" name="文本框 14">
                <a:extLst>
                  <a:ext uri="{FF2B5EF4-FFF2-40B4-BE49-F238E27FC236}">
                    <a16:creationId xmlns:a16="http://schemas.microsoft.com/office/drawing/2014/main" id="{78DD846C-96C3-BE06-2A9E-AB1DBB04445D}"/>
                  </a:ext>
                </a:extLst>
              </p:cNvPr>
              <p:cNvSpPr txBox="1"/>
              <p:nvPr>
                <p:custDataLst>
                  <p:tags r:id="rId2"/>
                </p:custDataLst>
              </p:nvPr>
            </p:nvSpPr>
            <p:spPr>
              <a:xfrm>
                <a:off x="9331568" y="1975973"/>
                <a:ext cx="1908009" cy="487210"/>
              </a:xfrm>
              <a:prstGeom prst="rect">
                <a:avLst/>
              </a:prstGeom>
              <a:noFill/>
              <a:effectLst/>
            </p:spPr>
            <p:txBody>
              <a:bodyPr wrap="none" lIns="55778" tIns="27889" rIns="55778" bIns="27889" rtlCol="0">
                <a:spAutoFit/>
              </a:bodyPr>
              <a:lstStyle>
                <a:defPPr>
                  <a:defRPr lang="zh-CN"/>
                </a:defPPr>
                <a:lvl1pPr marR="0" lvl="0" indent="0" fontAlgn="auto">
                  <a:lnSpc>
                    <a:spcPct val="100000"/>
                  </a:lnSpc>
                  <a:spcBef>
                    <a:spcPts val="0"/>
                  </a:spcBef>
                  <a:spcAft>
                    <a:spcPts val="0"/>
                  </a:spcAft>
                  <a:buClrTx/>
                  <a:buSzTx/>
                  <a:buFontTx/>
                  <a:buNone/>
                  <a:tabLst/>
                  <a:defRPr kumimoji="0" sz="2800" b="0" i="0" u="none" strike="noStrike" cap="none" spc="0" normalizeH="0" baseline="0">
                    <a:ln>
                      <a:noFill/>
                    </a:ln>
                    <a:gradFill>
                      <a:gsLst>
                        <a:gs pos="83000">
                          <a:schemeClr val="accent1">
                            <a:lumMod val="75000"/>
                          </a:schemeClr>
                        </a:gs>
                        <a:gs pos="0">
                          <a:schemeClr val="accent1"/>
                        </a:gs>
                      </a:gsLst>
                      <a:lin ang="5400000" scaled="0"/>
                    </a:gradFill>
                    <a:effectLst/>
                    <a:uLnTx/>
                    <a:uFillTx/>
                    <a:latin typeface="+mj-ea"/>
                    <a:ea typeface="+mj-ea"/>
                  </a:defRPr>
                </a:lvl1pPr>
              </a:lstStyle>
              <a:p>
                <a:r>
                  <a:rPr lang="zh-CN" altLang="en-US" dirty="0"/>
                  <a:t>关键词标题</a:t>
                </a:r>
              </a:p>
            </p:txBody>
          </p:sp>
          <p:cxnSp>
            <p:nvCxnSpPr>
              <p:cNvPr id="23" name="直接连接符 22">
                <a:extLst>
                  <a:ext uri="{FF2B5EF4-FFF2-40B4-BE49-F238E27FC236}">
                    <a16:creationId xmlns:a16="http://schemas.microsoft.com/office/drawing/2014/main" id="{57DC5B74-998B-8854-C0A6-EB440F420F7F}"/>
                  </a:ext>
                </a:extLst>
              </p:cNvPr>
              <p:cNvCxnSpPr>
                <a:cxnSpLocks/>
              </p:cNvCxnSpPr>
              <p:nvPr/>
            </p:nvCxnSpPr>
            <p:spPr>
              <a:xfrm>
                <a:off x="10743977" y="2554028"/>
                <a:ext cx="37394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2" name="标题 1">
            <a:extLst>
              <a:ext uri="{FF2B5EF4-FFF2-40B4-BE49-F238E27FC236}">
                <a16:creationId xmlns:a16="http://schemas.microsoft.com/office/drawing/2014/main" id="{B9128E99-1810-A300-D3D1-50854A7538A2}"/>
              </a:ext>
            </a:extLst>
          </p:cNvPr>
          <p:cNvSpPr>
            <a:spLocks noGrp="1"/>
          </p:cNvSpPr>
          <p:nvPr>
            <p:ph type="title"/>
          </p:nvPr>
        </p:nvSpPr>
        <p:spPr/>
        <p:txBody>
          <a:bodyPr/>
          <a:lstStyle/>
          <a:p>
            <a:r>
              <a:rPr lang="zh-CN" altLang="en-US" dirty="0"/>
              <a:t>工作业绩</a:t>
            </a:r>
            <a:endParaRPr lang="en-US" dirty="0"/>
          </a:p>
        </p:txBody>
      </p:sp>
      <p:grpSp>
        <p:nvGrpSpPr>
          <p:cNvPr id="7" name="组合 6">
            <a:extLst>
              <a:ext uri="{FF2B5EF4-FFF2-40B4-BE49-F238E27FC236}">
                <a16:creationId xmlns:a16="http://schemas.microsoft.com/office/drawing/2014/main" id="{D437F842-F07E-3106-72E0-5E7BFA1D9DEB}"/>
              </a:ext>
            </a:extLst>
          </p:cNvPr>
          <p:cNvGrpSpPr/>
          <p:nvPr/>
        </p:nvGrpSpPr>
        <p:grpSpPr>
          <a:xfrm>
            <a:off x="5114386" y="2873203"/>
            <a:ext cx="1963228" cy="1963228"/>
            <a:chOff x="1089363" y="1679478"/>
            <a:chExt cx="1088866" cy="1088866"/>
          </a:xfrm>
        </p:grpSpPr>
        <p:sp>
          <p:nvSpPr>
            <p:cNvPr id="8" name="椭圆 7">
              <a:extLst>
                <a:ext uri="{FF2B5EF4-FFF2-40B4-BE49-F238E27FC236}">
                  <a16:creationId xmlns:a16="http://schemas.microsoft.com/office/drawing/2014/main" id="{4ADC6D46-F232-2DE5-0003-8C4122D40583}"/>
                </a:ext>
              </a:extLst>
            </p:cNvPr>
            <p:cNvSpPr/>
            <p:nvPr/>
          </p:nvSpPr>
          <p:spPr>
            <a:xfrm>
              <a:off x="1089363" y="1679478"/>
              <a:ext cx="1088866" cy="1088866"/>
            </a:xfrm>
            <a:prstGeom prst="ellipse">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R"/>
                <a:cs typeface="+mn-cs"/>
              </a:endParaRPr>
            </a:p>
          </p:txBody>
        </p:sp>
        <p:sp>
          <p:nvSpPr>
            <p:cNvPr id="9" name="椭圆 8">
              <a:extLst>
                <a:ext uri="{FF2B5EF4-FFF2-40B4-BE49-F238E27FC236}">
                  <a16:creationId xmlns:a16="http://schemas.microsoft.com/office/drawing/2014/main" id="{D41A5C24-0FDF-8A01-F72E-756BAD8BC713}"/>
                </a:ext>
              </a:extLst>
            </p:cNvPr>
            <p:cNvSpPr/>
            <p:nvPr/>
          </p:nvSpPr>
          <p:spPr>
            <a:xfrm>
              <a:off x="1186544" y="1776659"/>
              <a:ext cx="894504" cy="894504"/>
            </a:xfrm>
            <a:prstGeom prst="ellipse">
              <a:avLst/>
            </a:prstGeom>
            <a:gradFill>
              <a:gsLst>
                <a:gs pos="50000">
                  <a:schemeClr val="accent1"/>
                </a:gs>
                <a:gs pos="6800">
                  <a:srgbClr val="5F9CED"/>
                </a:gs>
                <a:gs pos="100000">
                  <a:schemeClr val="accent1">
                    <a:lumMod val="75000"/>
                  </a:schemeClr>
                </a:gs>
                <a:gs pos="0">
                  <a:schemeClr val="accent1">
                    <a:lumMod val="60000"/>
                    <a:lumOff val="40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prstClr val="white"/>
                  </a:solidFill>
                  <a:latin typeface="+mj-ea"/>
                  <a:ea typeface="+mj-ea"/>
                </a:rPr>
                <a:t>关键词</a:t>
              </a:r>
              <a:endParaRPr kumimoji="0" lang="zh-CN" altLang="en-US" sz="2000" b="0" i="0" u="none" strike="noStrike" kern="1200" cap="none" spc="0" normalizeH="0" baseline="0" noProof="0" dirty="0">
                <a:ln>
                  <a:noFill/>
                </a:ln>
                <a:solidFill>
                  <a:prstClr val="white"/>
                </a:solidFill>
                <a:effectLst/>
                <a:uLnTx/>
                <a:uFillTx/>
                <a:latin typeface="+mj-ea"/>
                <a:ea typeface="+mj-ea"/>
                <a:cs typeface="+mn-cs"/>
              </a:endParaRPr>
            </a:p>
          </p:txBody>
        </p:sp>
      </p:grpSp>
    </p:spTree>
    <p:extLst>
      <p:ext uri="{BB962C8B-B14F-4D97-AF65-F5344CB8AC3E}">
        <p14:creationId xmlns:p14="http://schemas.microsoft.com/office/powerpoint/2010/main" val="4090590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3C55A-F410-424E-C9F4-59EBC7432AD0}"/>
              </a:ext>
            </a:extLst>
          </p:cNvPr>
          <p:cNvSpPr>
            <a:spLocks noGrp="1"/>
          </p:cNvSpPr>
          <p:nvPr>
            <p:ph type="title"/>
          </p:nvPr>
        </p:nvSpPr>
        <p:spPr/>
        <p:txBody>
          <a:bodyPr/>
          <a:lstStyle/>
          <a:p>
            <a:r>
              <a:rPr lang="zh-CN" altLang="en-US" dirty="0"/>
              <a:t>工作业绩</a:t>
            </a:r>
            <a:endParaRPr lang="en-US" dirty="0"/>
          </a:p>
        </p:txBody>
      </p:sp>
      <p:sp>
        <p:nvSpPr>
          <p:cNvPr id="58" name="任意多边形: 形状 57">
            <a:extLst>
              <a:ext uri="{FF2B5EF4-FFF2-40B4-BE49-F238E27FC236}">
                <a16:creationId xmlns:a16="http://schemas.microsoft.com/office/drawing/2014/main" id="{B9E6DF25-F179-931F-8F48-2A93089183A0}"/>
              </a:ext>
            </a:extLst>
          </p:cNvPr>
          <p:cNvSpPr>
            <a:spLocks noChangeAspect="1"/>
          </p:cNvSpPr>
          <p:nvPr/>
        </p:nvSpPr>
        <p:spPr>
          <a:xfrm>
            <a:off x="0" y="4863834"/>
            <a:ext cx="12192000" cy="1994166"/>
          </a:xfrm>
          <a:custGeom>
            <a:avLst/>
            <a:gdLst>
              <a:gd name="connsiteX0" fmla="*/ 0 w 12192000"/>
              <a:gd name="connsiteY0" fmla="*/ 0 h 1994166"/>
              <a:gd name="connsiteX1" fmla="*/ 12192000 w 12192000"/>
              <a:gd name="connsiteY1" fmla="*/ 0 h 1994166"/>
              <a:gd name="connsiteX2" fmla="*/ 12192000 w 12192000"/>
              <a:gd name="connsiteY2" fmla="*/ 1994166 h 1994166"/>
              <a:gd name="connsiteX3" fmla="*/ 0 w 12192000"/>
              <a:gd name="connsiteY3" fmla="*/ 1994166 h 1994166"/>
            </a:gdLst>
            <a:ahLst/>
            <a:cxnLst>
              <a:cxn ang="0">
                <a:pos x="connsiteX0" y="connsiteY0"/>
              </a:cxn>
              <a:cxn ang="0">
                <a:pos x="connsiteX1" y="connsiteY1"/>
              </a:cxn>
              <a:cxn ang="0">
                <a:pos x="connsiteX2" y="connsiteY2"/>
              </a:cxn>
              <a:cxn ang="0">
                <a:pos x="connsiteX3" y="connsiteY3"/>
              </a:cxn>
            </a:cxnLst>
            <a:rect l="l" t="t" r="r" b="b"/>
            <a:pathLst>
              <a:path w="12192000" h="1994166">
                <a:moveTo>
                  <a:pt x="0" y="0"/>
                </a:moveTo>
                <a:lnTo>
                  <a:pt x="12192000" y="0"/>
                </a:lnTo>
                <a:lnTo>
                  <a:pt x="12192000" y="1994166"/>
                </a:lnTo>
                <a:lnTo>
                  <a:pt x="0" y="1994166"/>
                </a:lnTo>
                <a:close/>
              </a:path>
            </a:pathLst>
          </a:custGeom>
          <a:blipFill dpi="0" rotWithShape="1">
            <a:blip r:embed="rId2"/>
            <a:srcRect/>
            <a:stretch>
              <a:fillRect t="-137040" b="2"/>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zh-CN" altLang="en-US"/>
          </a:p>
        </p:txBody>
      </p:sp>
      <p:sp>
        <p:nvSpPr>
          <p:cNvPr id="56" name="任意多边形: 形状 55">
            <a:extLst>
              <a:ext uri="{FF2B5EF4-FFF2-40B4-BE49-F238E27FC236}">
                <a16:creationId xmlns:a16="http://schemas.microsoft.com/office/drawing/2014/main" id="{81C0884A-B246-7610-AEE1-CC37EF55ADD8}"/>
              </a:ext>
            </a:extLst>
          </p:cNvPr>
          <p:cNvSpPr/>
          <p:nvPr/>
        </p:nvSpPr>
        <p:spPr>
          <a:xfrm>
            <a:off x="0" y="4863834"/>
            <a:ext cx="12192000" cy="1994166"/>
          </a:xfrm>
          <a:custGeom>
            <a:avLst/>
            <a:gdLst>
              <a:gd name="connsiteX0" fmla="*/ 0 w 12192000"/>
              <a:gd name="connsiteY0" fmla="*/ 0 h 1994166"/>
              <a:gd name="connsiteX1" fmla="*/ 12192000 w 12192000"/>
              <a:gd name="connsiteY1" fmla="*/ 0 h 1994166"/>
              <a:gd name="connsiteX2" fmla="*/ 12192000 w 12192000"/>
              <a:gd name="connsiteY2" fmla="*/ 1994166 h 1994166"/>
              <a:gd name="connsiteX3" fmla="*/ 0 w 12192000"/>
              <a:gd name="connsiteY3" fmla="*/ 1994166 h 1994166"/>
            </a:gdLst>
            <a:ahLst/>
            <a:cxnLst>
              <a:cxn ang="0">
                <a:pos x="connsiteX0" y="connsiteY0"/>
              </a:cxn>
              <a:cxn ang="0">
                <a:pos x="connsiteX1" y="connsiteY1"/>
              </a:cxn>
              <a:cxn ang="0">
                <a:pos x="connsiteX2" y="connsiteY2"/>
              </a:cxn>
              <a:cxn ang="0">
                <a:pos x="connsiteX3" y="connsiteY3"/>
              </a:cxn>
            </a:cxnLst>
            <a:rect l="l" t="t" r="r" b="b"/>
            <a:pathLst>
              <a:path w="12192000" h="1994166">
                <a:moveTo>
                  <a:pt x="0" y="0"/>
                </a:moveTo>
                <a:lnTo>
                  <a:pt x="12192000" y="0"/>
                </a:lnTo>
                <a:lnTo>
                  <a:pt x="12192000" y="1994166"/>
                </a:lnTo>
                <a:lnTo>
                  <a:pt x="0" y="1994166"/>
                </a:lnTo>
                <a:close/>
              </a:path>
            </a:pathLst>
          </a:custGeom>
          <a:gradFill flip="none" rotWithShape="1">
            <a:gsLst>
              <a:gs pos="1000">
                <a:schemeClr val="accent1">
                  <a:alpha val="90000"/>
                </a:schemeClr>
              </a:gs>
              <a:gs pos="83000">
                <a:schemeClr val="accent1">
                  <a:lumMod val="75000"/>
                  <a:alpha val="90000"/>
                </a:schemeClr>
              </a:gs>
            </a:gsLst>
            <a:lin ang="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3" name="矩形: 圆角 42">
            <a:extLst>
              <a:ext uri="{FF2B5EF4-FFF2-40B4-BE49-F238E27FC236}">
                <a16:creationId xmlns:a16="http://schemas.microsoft.com/office/drawing/2014/main" id="{68E23D99-1913-8429-955D-E8EED1469018}"/>
              </a:ext>
            </a:extLst>
          </p:cNvPr>
          <p:cNvSpPr/>
          <p:nvPr/>
        </p:nvSpPr>
        <p:spPr>
          <a:xfrm>
            <a:off x="1055920" y="1847731"/>
            <a:ext cx="4347342" cy="3910698"/>
          </a:xfrm>
          <a:prstGeom prst="roundRect">
            <a:avLst>
              <a:gd name="adj" fmla="val 3605"/>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44" name="任意多边形: 形状 43">
            <a:extLst>
              <a:ext uri="{FF2B5EF4-FFF2-40B4-BE49-F238E27FC236}">
                <a16:creationId xmlns:a16="http://schemas.microsoft.com/office/drawing/2014/main" id="{058FD724-4ADE-21EB-2B59-46A25EBDDF72}"/>
              </a:ext>
            </a:extLst>
          </p:cNvPr>
          <p:cNvSpPr/>
          <p:nvPr/>
        </p:nvSpPr>
        <p:spPr>
          <a:xfrm>
            <a:off x="1055920" y="1827522"/>
            <a:ext cx="4347342" cy="2107545"/>
          </a:xfrm>
          <a:custGeom>
            <a:avLst/>
            <a:gdLst>
              <a:gd name="connsiteX0" fmla="*/ 79545 w 2206513"/>
              <a:gd name="connsiteY0" fmla="*/ 0 h 1981200"/>
              <a:gd name="connsiteX1" fmla="*/ 2126968 w 2206513"/>
              <a:gd name="connsiteY1" fmla="*/ 0 h 1981200"/>
              <a:gd name="connsiteX2" fmla="*/ 2206513 w 2206513"/>
              <a:gd name="connsiteY2" fmla="*/ 79545 h 1981200"/>
              <a:gd name="connsiteX3" fmla="*/ 2206513 w 2206513"/>
              <a:gd name="connsiteY3" fmla="*/ 1981200 h 1981200"/>
              <a:gd name="connsiteX4" fmla="*/ 0 w 2206513"/>
              <a:gd name="connsiteY4" fmla="*/ 1981200 h 1981200"/>
              <a:gd name="connsiteX5" fmla="*/ 0 w 2206513"/>
              <a:gd name="connsiteY5" fmla="*/ 79545 h 1981200"/>
              <a:gd name="connsiteX6" fmla="*/ 79545 w 2206513"/>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6513" h="1981200">
                <a:moveTo>
                  <a:pt x="79545" y="0"/>
                </a:moveTo>
                <a:lnTo>
                  <a:pt x="2126968" y="0"/>
                </a:lnTo>
                <a:cubicBezTo>
                  <a:pt x="2170899" y="0"/>
                  <a:pt x="2206513" y="35614"/>
                  <a:pt x="2206513" y="79545"/>
                </a:cubicBezTo>
                <a:lnTo>
                  <a:pt x="2206513" y="1981200"/>
                </a:lnTo>
                <a:lnTo>
                  <a:pt x="0" y="1981200"/>
                </a:lnTo>
                <a:lnTo>
                  <a:pt x="0" y="79545"/>
                </a:lnTo>
                <a:cubicBezTo>
                  <a:pt x="0" y="35614"/>
                  <a:pt x="35614" y="0"/>
                  <a:pt x="79545" y="0"/>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7CA4E031-741C-3A57-5B4F-5656EA8502F5}"/>
              </a:ext>
            </a:extLst>
          </p:cNvPr>
          <p:cNvSpPr txBox="1"/>
          <p:nvPr/>
        </p:nvSpPr>
        <p:spPr>
          <a:xfrm>
            <a:off x="1462484" y="4122729"/>
            <a:ext cx="3534213" cy="1167564"/>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1400" b="0" i="0" u="none" strike="noStrike" cap="none" spc="0" normalizeH="0" baseline="0">
                <a:ln>
                  <a:noFill/>
                </a:ln>
                <a:solidFill>
                  <a:prstClr val="black"/>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defRPr>
            </a:lvl1pPr>
          </a:lstStyle>
          <a:p>
            <a:pPr marR="0" lvl="0" algn="ctr" defTabSz="457200" rtl="0" eaLnBrk="1" fontAlgn="auto" latinLnBrk="0" hangingPunct="1">
              <a:lnSpc>
                <a:spcPct val="150000"/>
              </a:lnSpc>
              <a:spcBef>
                <a:spcPts val="0"/>
              </a:spcBef>
              <a:spcAft>
                <a:spcPts val="0"/>
              </a:spcAft>
              <a:buClrTx/>
              <a:buSzTx/>
              <a:tabLst/>
              <a:defRPr/>
            </a:pPr>
            <a:r>
              <a:rPr lang="zh-CN" altLang="en-US" sz="1600" dirty="0">
                <a:solidFill>
                  <a:schemeClr val="tx2"/>
                </a:solidFill>
                <a:latin typeface="+mn-ea"/>
                <a:ea typeface="+mn-ea"/>
                <a:sym typeface="微软雅黑" panose="020B0503020204020204" pitchFamily="34" charset="-122"/>
              </a:rPr>
              <a:t>在这里输入你的正文阐述与关键词标题相关的具体内容，若字数太多酌情先删减文案，再缩小字号</a:t>
            </a:r>
          </a:p>
        </p:txBody>
      </p:sp>
      <p:sp>
        <p:nvSpPr>
          <p:cNvPr id="46" name="任意多边形: 形状 45">
            <a:extLst>
              <a:ext uri="{FF2B5EF4-FFF2-40B4-BE49-F238E27FC236}">
                <a16:creationId xmlns:a16="http://schemas.microsoft.com/office/drawing/2014/main" id="{F06065F2-4616-7452-30CE-5BA7324312CA}"/>
              </a:ext>
            </a:extLst>
          </p:cNvPr>
          <p:cNvSpPr/>
          <p:nvPr/>
        </p:nvSpPr>
        <p:spPr>
          <a:xfrm>
            <a:off x="1055920" y="1827522"/>
            <a:ext cx="4347342" cy="2107545"/>
          </a:xfrm>
          <a:custGeom>
            <a:avLst/>
            <a:gdLst>
              <a:gd name="connsiteX0" fmla="*/ 79545 w 2206513"/>
              <a:gd name="connsiteY0" fmla="*/ 0 h 1981200"/>
              <a:gd name="connsiteX1" fmla="*/ 2126968 w 2206513"/>
              <a:gd name="connsiteY1" fmla="*/ 0 h 1981200"/>
              <a:gd name="connsiteX2" fmla="*/ 2206513 w 2206513"/>
              <a:gd name="connsiteY2" fmla="*/ 79545 h 1981200"/>
              <a:gd name="connsiteX3" fmla="*/ 2206513 w 2206513"/>
              <a:gd name="connsiteY3" fmla="*/ 1981200 h 1981200"/>
              <a:gd name="connsiteX4" fmla="*/ 0 w 2206513"/>
              <a:gd name="connsiteY4" fmla="*/ 1981200 h 1981200"/>
              <a:gd name="connsiteX5" fmla="*/ 0 w 2206513"/>
              <a:gd name="connsiteY5" fmla="*/ 79545 h 1981200"/>
              <a:gd name="connsiteX6" fmla="*/ 79545 w 2206513"/>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6513" h="1981200">
                <a:moveTo>
                  <a:pt x="79545" y="0"/>
                </a:moveTo>
                <a:lnTo>
                  <a:pt x="2126968" y="0"/>
                </a:lnTo>
                <a:cubicBezTo>
                  <a:pt x="2170899" y="0"/>
                  <a:pt x="2206513" y="35614"/>
                  <a:pt x="2206513" y="79545"/>
                </a:cubicBezTo>
                <a:lnTo>
                  <a:pt x="2206513" y="1981200"/>
                </a:lnTo>
                <a:lnTo>
                  <a:pt x="0" y="1981200"/>
                </a:lnTo>
                <a:lnTo>
                  <a:pt x="0" y="79545"/>
                </a:lnTo>
                <a:cubicBezTo>
                  <a:pt x="0" y="35614"/>
                  <a:pt x="35614" y="0"/>
                  <a:pt x="79545" y="0"/>
                </a:cubicBezTo>
                <a:close/>
              </a:path>
            </a:pathLst>
          </a:custGeom>
          <a:gradFill>
            <a:gsLst>
              <a:gs pos="33000">
                <a:schemeClr val="accent1">
                  <a:alpha val="85000"/>
                </a:schemeClr>
              </a:gs>
              <a:gs pos="73000">
                <a:schemeClr val="accent1">
                  <a:alpha val="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文本框 46">
            <a:extLst>
              <a:ext uri="{FF2B5EF4-FFF2-40B4-BE49-F238E27FC236}">
                <a16:creationId xmlns:a16="http://schemas.microsoft.com/office/drawing/2014/main" id="{2CD43DEB-672C-5819-FEDC-0BEDA5FF487F}"/>
              </a:ext>
            </a:extLst>
          </p:cNvPr>
          <p:cNvSpPr txBox="1"/>
          <p:nvPr/>
        </p:nvSpPr>
        <p:spPr>
          <a:xfrm>
            <a:off x="1297369" y="2151465"/>
            <a:ext cx="3864445"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400" b="0" i="0" u="none" strike="noStrike" cap="none" spc="0" normalizeH="0" baseline="0">
                <a:ln>
                  <a:noFill/>
                </a:ln>
                <a:solidFill>
                  <a:prstClr val="white"/>
                </a:solidFill>
                <a:effectLst>
                  <a:outerShdw blurRad="152400" sx="102000" sy="102000" algn="ctr" rotWithShape="0">
                    <a:prstClr val="black">
                      <a:alpha val="15000"/>
                    </a:prstClr>
                  </a:outerShdw>
                </a:effectLst>
                <a:uLnTx/>
                <a:uFillTx/>
                <a:latin typeface="字制区喜脉体" panose="02000603000000000000" pitchFamily="2" charset="-122"/>
                <a:ea typeface="字制区喜脉体" panose="02000603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mj-ea"/>
                <a:ea typeface="+mj-ea"/>
                <a:cs typeface="+mn-cs"/>
              </a:rPr>
              <a:t>关键词标题</a:t>
            </a:r>
          </a:p>
        </p:txBody>
      </p:sp>
      <p:cxnSp>
        <p:nvCxnSpPr>
          <p:cNvPr id="48" name="直接连接符 47">
            <a:extLst>
              <a:ext uri="{FF2B5EF4-FFF2-40B4-BE49-F238E27FC236}">
                <a16:creationId xmlns:a16="http://schemas.microsoft.com/office/drawing/2014/main" id="{4F43E6C1-7DEB-7003-3FBA-1FB2C4CC2E67}"/>
              </a:ext>
            </a:extLst>
          </p:cNvPr>
          <p:cNvCxnSpPr>
            <a:cxnSpLocks/>
          </p:cNvCxnSpPr>
          <p:nvPr/>
        </p:nvCxnSpPr>
        <p:spPr>
          <a:xfrm>
            <a:off x="1416765" y="2736240"/>
            <a:ext cx="51066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矩形: 圆角 48">
            <a:extLst>
              <a:ext uri="{FF2B5EF4-FFF2-40B4-BE49-F238E27FC236}">
                <a16:creationId xmlns:a16="http://schemas.microsoft.com/office/drawing/2014/main" id="{2F99B8D7-7F8A-B285-74A0-09AC62145348}"/>
              </a:ext>
            </a:extLst>
          </p:cNvPr>
          <p:cNvSpPr/>
          <p:nvPr/>
        </p:nvSpPr>
        <p:spPr>
          <a:xfrm>
            <a:off x="6788738" y="1847731"/>
            <a:ext cx="4347342" cy="3910698"/>
          </a:xfrm>
          <a:prstGeom prst="roundRect">
            <a:avLst>
              <a:gd name="adj" fmla="val 3605"/>
            </a:avLst>
          </a:prstGeom>
          <a:gradFill>
            <a:gsLst>
              <a:gs pos="100000">
                <a:schemeClr val="accent1">
                  <a:lumMod val="20000"/>
                  <a:lumOff val="80000"/>
                </a:schemeClr>
              </a:gs>
              <a:gs pos="0">
                <a:schemeClr val="bg1"/>
              </a:gs>
            </a:gsLst>
            <a:lin ang="2700000" scaled="1"/>
          </a:gradFill>
          <a:ln>
            <a:noFill/>
          </a:ln>
          <a:effectLst>
            <a:outerShdw blurRad="254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50" name="任意多边形: 形状 49">
            <a:extLst>
              <a:ext uri="{FF2B5EF4-FFF2-40B4-BE49-F238E27FC236}">
                <a16:creationId xmlns:a16="http://schemas.microsoft.com/office/drawing/2014/main" id="{5E19BF36-F226-5158-01E4-394F30223ED8}"/>
              </a:ext>
            </a:extLst>
          </p:cNvPr>
          <p:cNvSpPr/>
          <p:nvPr/>
        </p:nvSpPr>
        <p:spPr>
          <a:xfrm>
            <a:off x="6788738" y="1827522"/>
            <a:ext cx="4347342" cy="2107545"/>
          </a:xfrm>
          <a:custGeom>
            <a:avLst/>
            <a:gdLst>
              <a:gd name="connsiteX0" fmla="*/ 79545 w 2206513"/>
              <a:gd name="connsiteY0" fmla="*/ 0 h 1981200"/>
              <a:gd name="connsiteX1" fmla="*/ 2126968 w 2206513"/>
              <a:gd name="connsiteY1" fmla="*/ 0 h 1981200"/>
              <a:gd name="connsiteX2" fmla="*/ 2206513 w 2206513"/>
              <a:gd name="connsiteY2" fmla="*/ 79545 h 1981200"/>
              <a:gd name="connsiteX3" fmla="*/ 2206513 w 2206513"/>
              <a:gd name="connsiteY3" fmla="*/ 1981200 h 1981200"/>
              <a:gd name="connsiteX4" fmla="*/ 0 w 2206513"/>
              <a:gd name="connsiteY4" fmla="*/ 1981200 h 1981200"/>
              <a:gd name="connsiteX5" fmla="*/ 0 w 2206513"/>
              <a:gd name="connsiteY5" fmla="*/ 79545 h 1981200"/>
              <a:gd name="connsiteX6" fmla="*/ 79545 w 2206513"/>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6513" h="1981200">
                <a:moveTo>
                  <a:pt x="79545" y="0"/>
                </a:moveTo>
                <a:lnTo>
                  <a:pt x="2126968" y="0"/>
                </a:lnTo>
                <a:cubicBezTo>
                  <a:pt x="2170899" y="0"/>
                  <a:pt x="2206513" y="35614"/>
                  <a:pt x="2206513" y="79545"/>
                </a:cubicBezTo>
                <a:lnTo>
                  <a:pt x="2206513" y="1981200"/>
                </a:lnTo>
                <a:lnTo>
                  <a:pt x="0" y="1981200"/>
                </a:lnTo>
                <a:lnTo>
                  <a:pt x="0" y="79545"/>
                </a:lnTo>
                <a:cubicBezTo>
                  <a:pt x="0" y="35614"/>
                  <a:pt x="35614" y="0"/>
                  <a:pt x="79545" y="0"/>
                </a:cubicBezTo>
                <a:close/>
              </a:path>
            </a:pathLst>
          </a:cu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文本框 50">
            <a:extLst>
              <a:ext uri="{FF2B5EF4-FFF2-40B4-BE49-F238E27FC236}">
                <a16:creationId xmlns:a16="http://schemas.microsoft.com/office/drawing/2014/main" id="{5BF0748C-8798-C2CA-73EC-EA6A7033669C}"/>
              </a:ext>
            </a:extLst>
          </p:cNvPr>
          <p:cNvSpPr txBox="1"/>
          <p:nvPr/>
        </p:nvSpPr>
        <p:spPr>
          <a:xfrm>
            <a:off x="7195303" y="4122729"/>
            <a:ext cx="3534213" cy="1167564"/>
          </a:xfrm>
          <a:prstGeom prst="rect">
            <a:avLst/>
          </a:prstGeom>
          <a:noFill/>
        </p:spPr>
        <p:txBody>
          <a:bodyPr wrap="square" rtlCol="0">
            <a:spAutoFit/>
          </a:bodyPr>
          <a:lstStyle>
            <a:defPPr>
              <a:defRPr lang="zh-CN"/>
            </a:defPPr>
            <a:lvl1pPr marR="0" lvl="0" indent="0" algn="ctr" defTabSz="457200" fontAlgn="auto">
              <a:lnSpc>
                <a:spcPct val="150000"/>
              </a:lnSpc>
              <a:spcBef>
                <a:spcPts val="0"/>
              </a:spcBef>
              <a:spcAft>
                <a:spcPts val="0"/>
              </a:spcAft>
              <a:buClrTx/>
              <a:buSzTx/>
              <a:buFontTx/>
              <a:buNone/>
              <a:tabLst/>
              <a:defRPr kumimoji="0" sz="1600" b="0" i="0" u="none" strike="noStrike" cap="none" spc="0" normalizeH="0" baseline="0">
                <a:ln>
                  <a:noFill/>
                </a:ln>
                <a:solidFill>
                  <a:schemeClr val="tx2"/>
                </a:solidFill>
                <a:effectLst/>
                <a:uLnTx/>
                <a:uFillTx/>
                <a:latin typeface="+mn-ea"/>
                <a:cs typeface="阿里巴巴普惠体 L" panose="00020600040101010101" pitchFamily="18" charset="-122"/>
              </a:defRPr>
            </a:lvl1pPr>
          </a:lstStyle>
          <a:p>
            <a:r>
              <a:rPr lang="zh-CN" altLang="en-US" dirty="0">
                <a:sym typeface="微软雅黑" panose="020B0503020204020204" pitchFamily="34" charset="-122"/>
              </a:rPr>
              <a:t>在这里输入你的正文阐述与关键词标题相关的具体内容，若字数太多酌情先删减文案，再缩小字号</a:t>
            </a:r>
          </a:p>
        </p:txBody>
      </p:sp>
      <p:sp>
        <p:nvSpPr>
          <p:cNvPr id="52" name="任意多边形: 形状 51">
            <a:extLst>
              <a:ext uri="{FF2B5EF4-FFF2-40B4-BE49-F238E27FC236}">
                <a16:creationId xmlns:a16="http://schemas.microsoft.com/office/drawing/2014/main" id="{743871BF-2980-8304-CD64-24271495D63E}"/>
              </a:ext>
            </a:extLst>
          </p:cNvPr>
          <p:cNvSpPr/>
          <p:nvPr/>
        </p:nvSpPr>
        <p:spPr>
          <a:xfrm>
            <a:off x="6788738" y="1827522"/>
            <a:ext cx="4347342" cy="2107545"/>
          </a:xfrm>
          <a:custGeom>
            <a:avLst/>
            <a:gdLst>
              <a:gd name="connsiteX0" fmla="*/ 79545 w 2206513"/>
              <a:gd name="connsiteY0" fmla="*/ 0 h 1981200"/>
              <a:gd name="connsiteX1" fmla="*/ 2126968 w 2206513"/>
              <a:gd name="connsiteY1" fmla="*/ 0 h 1981200"/>
              <a:gd name="connsiteX2" fmla="*/ 2206513 w 2206513"/>
              <a:gd name="connsiteY2" fmla="*/ 79545 h 1981200"/>
              <a:gd name="connsiteX3" fmla="*/ 2206513 w 2206513"/>
              <a:gd name="connsiteY3" fmla="*/ 1981200 h 1981200"/>
              <a:gd name="connsiteX4" fmla="*/ 0 w 2206513"/>
              <a:gd name="connsiteY4" fmla="*/ 1981200 h 1981200"/>
              <a:gd name="connsiteX5" fmla="*/ 0 w 2206513"/>
              <a:gd name="connsiteY5" fmla="*/ 79545 h 1981200"/>
              <a:gd name="connsiteX6" fmla="*/ 79545 w 2206513"/>
              <a:gd name="connsiteY6" fmla="*/ 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6513" h="1981200">
                <a:moveTo>
                  <a:pt x="79545" y="0"/>
                </a:moveTo>
                <a:lnTo>
                  <a:pt x="2126968" y="0"/>
                </a:lnTo>
                <a:cubicBezTo>
                  <a:pt x="2170899" y="0"/>
                  <a:pt x="2206513" y="35614"/>
                  <a:pt x="2206513" y="79545"/>
                </a:cubicBezTo>
                <a:lnTo>
                  <a:pt x="2206513" y="1981200"/>
                </a:lnTo>
                <a:lnTo>
                  <a:pt x="0" y="1981200"/>
                </a:lnTo>
                <a:lnTo>
                  <a:pt x="0" y="79545"/>
                </a:lnTo>
                <a:cubicBezTo>
                  <a:pt x="0" y="35614"/>
                  <a:pt x="35614" y="0"/>
                  <a:pt x="79545" y="0"/>
                </a:cubicBezTo>
                <a:close/>
              </a:path>
            </a:pathLst>
          </a:custGeom>
          <a:gradFill>
            <a:gsLst>
              <a:gs pos="33000">
                <a:schemeClr val="accent1">
                  <a:alpha val="85000"/>
                </a:schemeClr>
              </a:gs>
              <a:gs pos="73000">
                <a:schemeClr val="accent1">
                  <a:alpha val="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53" name="文本框 52">
            <a:extLst>
              <a:ext uri="{FF2B5EF4-FFF2-40B4-BE49-F238E27FC236}">
                <a16:creationId xmlns:a16="http://schemas.microsoft.com/office/drawing/2014/main" id="{E1322FB1-A60C-59B5-134C-DD9EFD823D00}"/>
              </a:ext>
            </a:extLst>
          </p:cNvPr>
          <p:cNvSpPr txBox="1"/>
          <p:nvPr/>
        </p:nvSpPr>
        <p:spPr>
          <a:xfrm>
            <a:off x="7030187" y="2151465"/>
            <a:ext cx="3864445"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4400" b="0" i="0" u="none" strike="noStrike" cap="none" spc="0" normalizeH="0" baseline="0">
                <a:ln>
                  <a:noFill/>
                </a:ln>
                <a:solidFill>
                  <a:prstClr val="white"/>
                </a:solidFill>
                <a:effectLst>
                  <a:outerShdw blurRad="152400" sx="102000" sy="102000" algn="ctr" rotWithShape="0">
                    <a:prstClr val="black">
                      <a:alpha val="15000"/>
                    </a:prstClr>
                  </a:outerShdw>
                </a:effectLst>
                <a:uLnTx/>
                <a:uFillTx/>
                <a:latin typeface="字制区喜脉体" panose="02000603000000000000" pitchFamily="2" charset="-122"/>
                <a:ea typeface="字制区喜脉体" panose="02000603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mj-ea"/>
                <a:ea typeface="+mj-ea"/>
                <a:cs typeface="+mn-cs"/>
              </a:rPr>
              <a:t>关键词标题</a:t>
            </a:r>
          </a:p>
        </p:txBody>
      </p:sp>
      <p:cxnSp>
        <p:nvCxnSpPr>
          <p:cNvPr id="54" name="直接连接符 53">
            <a:extLst>
              <a:ext uri="{FF2B5EF4-FFF2-40B4-BE49-F238E27FC236}">
                <a16:creationId xmlns:a16="http://schemas.microsoft.com/office/drawing/2014/main" id="{94EBAA9F-0ED8-94F0-080D-9B75CB8A1B17}"/>
              </a:ext>
            </a:extLst>
          </p:cNvPr>
          <p:cNvCxnSpPr>
            <a:cxnSpLocks/>
          </p:cNvCxnSpPr>
          <p:nvPr/>
        </p:nvCxnSpPr>
        <p:spPr>
          <a:xfrm>
            <a:off x="7139423" y="2734360"/>
            <a:ext cx="510662"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336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E4F2EB-965C-79C5-EA01-61412B786468}"/>
              </a:ext>
            </a:extLst>
          </p:cNvPr>
          <p:cNvSpPr>
            <a:spLocks noGrp="1"/>
          </p:cNvSpPr>
          <p:nvPr>
            <p:ph type="title"/>
          </p:nvPr>
        </p:nvSpPr>
        <p:spPr/>
        <p:txBody>
          <a:bodyPr/>
          <a:lstStyle/>
          <a:p>
            <a:r>
              <a:rPr lang="zh-CN" altLang="en-US" dirty="0"/>
              <a:t>工作业绩</a:t>
            </a:r>
            <a:endParaRPr lang="en-US" dirty="0"/>
          </a:p>
        </p:txBody>
      </p:sp>
      <p:grpSp>
        <p:nvGrpSpPr>
          <p:cNvPr id="28" name="组合 27">
            <a:extLst>
              <a:ext uri="{FF2B5EF4-FFF2-40B4-BE49-F238E27FC236}">
                <a16:creationId xmlns:a16="http://schemas.microsoft.com/office/drawing/2014/main" id="{01F00EE6-D379-829E-5A83-ECEFEC4925E7}"/>
              </a:ext>
            </a:extLst>
          </p:cNvPr>
          <p:cNvGrpSpPr/>
          <p:nvPr/>
        </p:nvGrpSpPr>
        <p:grpSpPr>
          <a:xfrm>
            <a:off x="306978" y="1981443"/>
            <a:ext cx="11578044" cy="3844890"/>
            <a:chOff x="344479" y="1400429"/>
            <a:chExt cx="11578044" cy="3844890"/>
          </a:xfrm>
        </p:grpSpPr>
        <p:sp>
          <p:nvSpPr>
            <p:cNvPr id="29" name="椭圆 28">
              <a:extLst>
                <a:ext uri="{FF2B5EF4-FFF2-40B4-BE49-F238E27FC236}">
                  <a16:creationId xmlns:a16="http://schemas.microsoft.com/office/drawing/2014/main" id="{90E98B51-B779-D376-A64B-3AC5B989E8B3}"/>
                </a:ext>
              </a:extLst>
            </p:cNvPr>
            <p:cNvSpPr/>
            <p:nvPr/>
          </p:nvSpPr>
          <p:spPr>
            <a:xfrm>
              <a:off x="2994959" y="1800998"/>
              <a:ext cx="3043752" cy="3043752"/>
            </a:xfrm>
            <a:prstGeom prst="ellipse">
              <a:avLst/>
            </a:prstGeom>
            <a:gradFill>
              <a:gsLst>
                <a:gs pos="0">
                  <a:schemeClr val="bg1"/>
                </a:gs>
                <a:gs pos="100000">
                  <a:schemeClr val="accent1">
                    <a:lumMod val="20000"/>
                    <a:lumOff val="80000"/>
                  </a:schemeClr>
                </a:gs>
              </a:gsLst>
              <a:lin ang="2700000" scaled="0"/>
            </a:gradFill>
            <a:ln>
              <a:gradFill>
                <a:gsLst>
                  <a:gs pos="0">
                    <a:schemeClr val="accent1">
                      <a:lumMod val="20000"/>
                      <a:lumOff val="80000"/>
                    </a:schemeClr>
                  </a:gs>
                  <a:gs pos="100000">
                    <a:schemeClr val="accent1"/>
                  </a:gs>
                </a:gsLst>
                <a:lin ang="2700000" scaled="0"/>
              </a:gradFill>
            </a:ln>
            <a:effectLst>
              <a:outerShdw blurRad="355600" dist="254000" dir="2700000" sx="85000" sy="85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D99F54D8-1615-A0C4-8F24-62EB68CFA59B}"/>
                </a:ext>
              </a:extLst>
            </p:cNvPr>
            <p:cNvSpPr txBox="1"/>
            <p:nvPr/>
          </p:nvSpPr>
          <p:spPr>
            <a:xfrm>
              <a:off x="3301644" y="2722710"/>
              <a:ext cx="24303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i="0" u="none" strike="noStrike" kern="1200" cap="none" spc="0" normalizeH="0" baseline="0" noProof="0" dirty="0">
                  <a:ln>
                    <a:noFill/>
                  </a:ln>
                  <a:gradFill>
                    <a:gsLst>
                      <a:gs pos="0">
                        <a:schemeClr val="accent1"/>
                      </a:gs>
                      <a:gs pos="100000">
                        <a:schemeClr val="accent1">
                          <a:lumMod val="75000"/>
                        </a:schemeClr>
                      </a:gs>
                    </a:gsLst>
                    <a:lin ang="2700000" scaled="0"/>
                  </a:gradFill>
                  <a:effectLst/>
                  <a:uLnTx/>
                  <a:uFillTx/>
                  <a:latin typeface="+mj-ea"/>
                  <a:ea typeface="+mj-ea"/>
                  <a:cs typeface="+mn-cs"/>
                </a:rPr>
                <a:t>关键词    标题</a:t>
              </a:r>
            </a:p>
          </p:txBody>
        </p:sp>
        <p:sp>
          <p:nvSpPr>
            <p:cNvPr id="31" name="椭圆 30">
              <a:extLst>
                <a:ext uri="{FF2B5EF4-FFF2-40B4-BE49-F238E27FC236}">
                  <a16:creationId xmlns:a16="http://schemas.microsoft.com/office/drawing/2014/main" id="{81868CAB-0B54-A93F-4FA2-F987D38C0C97}"/>
                </a:ext>
              </a:extLst>
            </p:cNvPr>
            <p:cNvSpPr/>
            <p:nvPr/>
          </p:nvSpPr>
          <p:spPr>
            <a:xfrm>
              <a:off x="6153290" y="1800998"/>
              <a:ext cx="3043752" cy="3043752"/>
            </a:xfrm>
            <a:prstGeom prst="ellipse">
              <a:avLst/>
            </a:prstGeom>
            <a:gradFill>
              <a:gsLst>
                <a:gs pos="0">
                  <a:schemeClr val="accent1"/>
                </a:gs>
                <a:gs pos="100000">
                  <a:schemeClr val="accent1">
                    <a:lumMod val="50000"/>
                  </a:schemeClr>
                </a:gs>
              </a:gsLst>
              <a:lin ang="2700000" scaled="0"/>
            </a:gradFill>
            <a:ln>
              <a:gradFill>
                <a:gsLst>
                  <a:gs pos="0">
                    <a:schemeClr val="accent1">
                      <a:lumMod val="20000"/>
                      <a:lumOff val="80000"/>
                    </a:schemeClr>
                  </a:gs>
                  <a:gs pos="100000">
                    <a:schemeClr val="accent1">
                      <a:lumMod val="50000"/>
                    </a:schemeClr>
                  </a:gs>
                </a:gsLst>
                <a:lin ang="2700000" scaled="0"/>
              </a:gradFill>
            </a:ln>
            <a:effectLst>
              <a:outerShdw blurRad="355600" dist="254000" dir="2700000" sx="85000" sy="85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69E905D3-E4E9-3B2E-3F95-3F993C278C48}"/>
                </a:ext>
              </a:extLst>
            </p:cNvPr>
            <p:cNvSpPr txBox="1"/>
            <p:nvPr/>
          </p:nvSpPr>
          <p:spPr>
            <a:xfrm>
              <a:off x="6459975" y="2722710"/>
              <a:ext cx="24303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i="0" u="none" strike="noStrike" kern="1200" cap="none" spc="0" normalizeH="0" baseline="0" noProof="0" dirty="0">
                  <a:ln>
                    <a:noFill/>
                  </a:ln>
                  <a:solidFill>
                    <a:schemeClr val="bg1"/>
                  </a:solidFill>
                  <a:effectLst/>
                  <a:uLnTx/>
                  <a:uFillTx/>
                  <a:latin typeface="+mj-ea"/>
                  <a:ea typeface="+mj-ea"/>
                  <a:cs typeface="+mn-cs"/>
                </a:rPr>
                <a:t>关键词    标题</a:t>
              </a:r>
            </a:p>
          </p:txBody>
        </p:sp>
        <p:sp>
          <p:nvSpPr>
            <p:cNvPr id="33" name="椭圆 32">
              <a:extLst>
                <a:ext uri="{FF2B5EF4-FFF2-40B4-BE49-F238E27FC236}">
                  <a16:creationId xmlns:a16="http://schemas.microsoft.com/office/drawing/2014/main" id="{390E47FB-30BC-E8A1-F4FF-9687543431CD}"/>
                </a:ext>
              </a:extLst>
            </p:cNvPr>
            <p:cNvSpPr/>
            <p:nvPr/>
          </p:nvSpPr>
          <p:spPr>
            <a:xfrm flipH="1">
              <a:off x="2594390" y="1400429"/>
              <a:ext cx="3844890" cy="3844890"/>
            </a:xfrm>
            <a:prstGeom prst="ellipse">
              <a:avLst/>
            </a:prstGeom>
            <a:noFill/>
            <a:ln w="15875">
              <a:gradFill flip="none" rotWithShape="1">
                <a:gsLst>
                  <a:gs pos="0">
                    <a:schemeClr val="bg1">
                      <a:lumMod val="65000"/>
                      <a:alpha val="0"/>
                    </a:schemeClr>
                  </a:gs>
                  <a:gs pos="40000">
                    <a:schemeClr val="bg1">
                      <a:alpha val="0"/>
                    </a:schemeClr>
                  </a:gs>
                  <a:gs pos="20000">
                    <a:schemeClr val="bg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等线" panose="020F0502020204030204"/>
                <a:ea typeface="等线" panose="02010600030101010101" pitchFamily="2" charset="-122"/>
              </a:endParaRPr>
            </a:p>
          </p:txBody>
        </p:sp>
        <p:grpSp>
          <p:nvGrpSpPr>
            <p:cNvPr id="34" name="组合 33">
              <a:extLst>
                <a:ext uri="{FF2B5EF4-FFF2-40B4-BE49-F238E27FC236}">
                  <a16:creationId xmlns:a16="http://schemas.microsoft.com/office/drawing/2014/main" id="{CD302F05-F36A-5177-A015-E6964EC52D29}"/>
                </a:ext>
              </a:extLst>
            </p:cNvPr>
            <p:cNvGrpSpPr/>
            <p:nvPr/>
          </p:nvGrpSpPr>
          <p:grpSpPr>
            <a:xfrm>
              <a:off x="1176776" y="1529506"/>
              <a:ext cx="2364349" cy="338554"/>
              <a:chOff x="264490" y="1529506"/>
              <a:chExt cx="2364349" cy="338554"/>
            </a:xfrm>
          </p:grpSpPr>
          <p:sp>
            <p:nvSpPr>
              <p:cNvPr id="66" name="TextBox 54">
                <a:extLst>
                  <a:ext uri="{FF2B5EF4-FFF2-40B4-BE49-F238E27FC236}">
                    <a16:creationId xmlns:a16="http://schemas.microsoft.com/office/drawing/2014/main" id="{783FBB74-3FB9-8DAC-379F-EE1D2BB53983}"/>
                  </a:ext>
                </a:extLst>
              </p:cNvPr>
              <p:cNvSpPr txBox="1">
                <a:spLocks noChangeArrowheads="1"/>
              </p:cNvSpPr>
              <p:nvPr/>
            </p:nvSpPr>
            <p:spPr bwMode="auto">
              <a:xfrm>
                <a:off x="264490" y="1529506"/>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67" name="椭圆 66">
                <a:extLst>
                  <a:ext uri="{FF2B5EF4-FFF2-40B4-BE49-F238E27FC236}">
                    <a16:creationId xmlns:a16="http://schemas.microsoft.com/office/drawing/2014/main" id="{532A5F69-2127-7331-3C6B-A4C31DD17481}"/>
                  </a:ext>
                </a:extLst>
              </p:cNvPr>
              <p:cNvSpPr/>
              <p:nvPr/>
            </p:nvSpPr>
            <p:spPr>
              <a:xfrm>
                <a:off x="2464765" y="1616747"/>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E5A9CE0-2654-FCA6-C2F4-D410709A744C}"/>
                </a:ext>
              </a:extLst>
            </p:cNvPr>
            <p:cNvGrpSpPr/>
            <p:nvPr/>
          </p:nvGrpSpPr>
          <p:grpSpPr>
            <a:xfrm>
              <a:off x="344479" y="2857686"/>
              <a:ext cx="2364349" cy="338554"/>
              <a:chOff x="344479" y="3000368"/>
              <a:chExt cx="2364349" cy="338554"/>
            </a:xfrm>
          </p:grpSpPr>
          <p:sp>
            <p:nvSpPr>
              <p:cNvPr id="64" name="TextBox 54">
                <a:extLst>
                  <a:ext uri="{FF2B5EF4-FFF2-40B4-BE49-F238E27FC236}">
                    <a16:creationId xmlns:a16="http://schemas.microsoft.com/office/drawing/2014/main" id="{4644364C-2639-E091-EF3E-463AC66F8501}"/>
                  </a:ext>
                </a:extLst>
              </p:cNvPr>
              <p:cNvSpPr txBox="1">
                <a:spLocks noChangeArrowheads="1"/>
              </p:cNvSpPr>
              <p:nvPr/>
            </p:nvSpPr>
            <p:spPr bwMode="auto">
              <a:xfrm>
                <a:off x="344479" y="3000368"/>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65" name="椭圆 64">
                <a:extLst>
                  <a:ext uri="{FF2B5EF4-FFF2-40B4-BE49-F238E27FC236}">
                    <a16:creationId xmlns:a16="http://schemas.microsoft.com/office/drawing/2014/main" id="{264B8455-557E-FC19-C2F2-6337935FF1FC}"/>
                  </a:ext>
                </a:extLst>
              </p:cNvPr>
              <p:cNvSpPr/>
              <p:nvPr/>
            </p:nvSpPr>
            <p:spPr>
              <a:xfrm>
                <a:off x="2544754" y="3087609"/>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a:extLst>
                <a:ext uri="{FF2B5EF4-FFF2-40B4-BE49-F238E27FC236}">
                  <a16:creationId xmlns:a16="http://schemas.microsoft.com/office/drawing/2014/main" id="{64233E46-2BC5-2DDF-7B0E-8B943BE28422}"/>
                </a:ext>
              </a:extLst>
            </p:cNvPr>
            <p:cNvGrpSpPr/>
            <p:nvPr/>
          </p:nvGrpSpPr>
          <p:grpSpPr>
            <a:xfrm>
              <a:off x="353218" y="3521776"/>
              <a:ext cx="2364349" cy="338554"/>
              <a:chOff x="402545" y="3735799"/>
              <a:chExt cx="2364349" cy="338554"/>
            </a:xfrm>
          </p:grpSpPr>
          <p:sp>
            <p:nvSpPr>
              <p:cNvPr id="62" name="TextBox 54">
                <a:extLst>
                  <a:ext uri="{FF2B5EF4-FFF2-40B4-BE49-F238E27FC236}">
                    <a16:creationId xmlns:a16="http://schemas.microsoft.com/office/drawing/2014/main" id="{B4D49A1D-0E2E-8931-ADC8-0662FB888A4E}"/>
                  </a:ext>
                </a:extLst>
              </p:cNvPr>
              <p:cNvSpPr txBox="1">
                <a:spLocks noChangeArrowheads="1"/>
              </p:cNvSpPr>
              <p:nvPr/>
            </p:nvSpPr>
            <p:spPr bwMode="auto">
              <a:xfrm>
                <a:off x="402545" y="3735799"/>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63" name="椭圆 62">
                <a:extLst>
                  <a:ext uri="{FF2B5EF4-FFF2-40B4-BE49-F238E27FC236}">
                    <a16:creationId xmlns:a16="http://schemas.microsoft.com/office/drawing/2014/main" id="{5422489F-CEAF-81EF-D234-928CC33CA7F6}"/>
                  </a:ext>
                </a:extLst>
              </p:cNvPr>
              <p:cNvSpPr/>
              <p:nvPr/>
            </p:nvSpPr>
            <p:spPr>
              <a:xfrm>
                <a:off x="2602820" y="3823040"/>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033B528B-17A8-4FD4-6249-1F4DBB3C7944}"/>
                </a:ext>
              </a:extLst>
            </p:cNvPr>
            <p:cNvGrpSpPr/>
            <p:nvPr/>
          </p:nvGrpSpPr>
          <p:grpSpPr>
            <a:xfrm>
              <a:off x="534845" y="2193596"/>
              <a:ext cx="2364349" cy="338554"/>
              <a:chOff x="456993" y="2264937"/>
              <a:chExt cx="2364349" cy="338554"/>
            </a:xfrm>
          </p:grpSpPr>
          <p:sp>
            <p:nvSpPr>
              <p:cNvPr id="60" name="TextBox 54">
                <a:extLst>
                  <a:ext uri="{FF2B5EF4-FFF2-40B4-BE49-F238E27FC236}">
                    <a16:creationId xmlns:a16="http://schemas.microsoft.com/office/drawing/2014/main" id="{2584C4F5-617A-B2C8-1B61-4EC5044BAA89}"/>
                  </a:ext>
                </a:extLst>
              </p:cNvPr>
              <p:cNvSpPr txBox="1">
                <a:spLocks noChangeArrowheads="1"/>
              </p:cNvSpPr>
              <p:nvPr/>
            </p:nvSpPr>
            <p:spPr bwMode="auto">
              <a:xfrm>
                <a:off x="456993" y="2264937"/>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61" name="椭圆 60">
                <a:extLst>
                  <a:ext uri="{FF2B5EF4-FFF2-40B4-BE49-F238E27FC236}">
                    <a16:creationId xmlns:a16="http://schemas.microsoft.com/office/drawing/2014/main" id="{3A563735-E2BB-1F44-0672-2E8D6E006317}"/>
                  </a:ext>
                </a:extLst>
              </p:cNvPr>
              <p:cNvSpPr/>
              <p:nvPr/>
            </p:nvSpPr>
            <p:spPr>
              <a:xfrm>
                <a:off x="2657268" y="2352178"/>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4E53BDEE-8603-B42D-38DE-7970F886CD5E}"/>
                </a:ext>
              </a:extLst>
            </p:cNvPr>
            <p:cNvGrpSpPr/>
            <p:nvPr/>
          </p:nvGrpSpPr>
          <p:grpSpPr>
            <a:xfrm>
              <a:off x="601559" y="4185866"/>
              <a:ext cx="2364349" cy="338554"/>
              <a:chOff x="594869" y="4506196"/>
              <a:chExt cx="2364349" cy="338554"/>
            </a:xfrm>
          </p:grpSpPr>
          <p:sp>
            <p:nvSpPr>
              <p:cNvPr id="58" name="TextBox 54">
                <a:extLst>
                  <a:ext uri="{FF2B5EF4-FFF2-40B4-BE49-F238E27FC236}">
                    <a16:creationId xmlns:a16="http://schemas.microsoft.com/office/drawing/2014/main" id="{9100236C-00AA-9FF0-0DB2-EA2EB27F05BF}"/>
                  </a:ext>
                </a:extLst>
              </p:cNvPr>
              <p:cNvSpPr txBox="1">
                <a:spLocks noChangeArrowheads="1"/>
              </p:cNvSpPr>
              <p:nvPr/>
            </p:nvSpPr>
            <p:spPr bwMode="auto">
              <a:xfrm>
                <a:off x="594869" y="4506196"/>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59" name="椭圆 58">
                <a:extLst>
                  <a:ext uri="{FF2B5EF4-FFF2-40B4-BE49-F238E27FC236}">
                    <a16:creationId xmlns:a16="http://schemas.microsoft.com/office/drawing/2014/main" id="{DA104053-B71E-0ED1-9F4E-DDEFB27B0637}"/>
                  </a:ext>
                </a:extLst>
              </p:cNvPr>
              <p:cNvSpPr/>
              <p:nvPr/>
            </p:nvSpPr>
            <p:spPr>
              <a:xfrm>
                <a:off x="2795144" y="4558471"/>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4672D760-5C2C-E1B6-49BA-76E3DDDAFE58}"/>
                </a:ext>
              </a:extLst>
            </p:cNvPr>
            <p:cNvGrpSpPr/>
            <p:nvPr/>
          </p:nvGrpSpPr>
          <p:grpSpPr>
            <a:xfrm>
              <a:off x="1309572" y="4849957"/>
              <a:ext cx="2364349" cy="338554"/>
              <a:chOff x="1001959" y="5206663"/>
              <a:chExt cx="2364349" cy="338554"/>
            </a:xfrm>
          </p:grpSpPr>
          <p:sp>
            <p:nvSpPr>
              <p:cNvPr id="56" name="TextBox 54">
                <a:extLst>
                  <a:ext uri="{FF2B5EF4-FFF2-40B4-BE49-F238E27FC236}">
                    <a16:creationId xmlns:a16="http://schemas.microsoft.com/office/drawing/2014/main" id="{1256F1C7-A764-B1C5-941D-4422A3A91746}"/>
                  </a:ext>
                </a:extLst>
              </p:cNvPr>
              <p:cNvSpPr txBox="1">
                <a:spLocks noChangeArrowheads="1"/>
              </p:cNvSpPr>
              <p:nvPr/>
            </p:nvSpPr>
            <p:spPr bwMode="auto">
              <a:xfrm>
                <a:off x="1001959" y="5206663"/>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57" name="椭圆 56">
                <a:extLst>
                  <a:ext uri="{FF2B5EF4-FFF2-40B4-BE49-F238E27FC236}">
                    <a16:creationId xmlns:a16="http://schemas.microsoft.com/office/drawing/2014/main" id="{EECD551C-B862-403A-9CAC-6B5C5B103732}"/>
                  </a:ext>
                </a:extLst>
              </p:cNvPr>
              <p:cNvSpPr/>
              <p:nvPr/>
            </p:nvSpPr>
            <p:spPr>
              <a:xfrm>
                <a:off x="3202234" y="5293904"/>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椭圆 39">
              <a:extLst>
                <a:ext uri="{FF2B5EF4-FFF2-40B4-BE49-F238E27FC236}">
                  <a16:creationId xmlns:a16="http://schemas.microsoft.com/office/drawing/2014/main" id="{FD4818D1-C62B-B94E-C05A-AE3545E5B667}"/>
                </a:ext>
              </a:extLst>
            </p:cNvPr>
            <p:cNvSpPr/>
            <p:nvPr/>
          </p:nvSpPr>
          <p:spPr>
            <a:xfrm>
              <a:off x="5752721" y="1400429"/>
              <a:ext cx="3844890" cy="3844890"/>
            </a:xfrm>
            <a:prstGeom prst="ellipse">
              <a:avLst/>
            </a:prstGeom>
            <a:noFill/>
            <a:ln w="15875">
              <a:gradFill flip="none" rotWithShape="1">
                <a:gsLst>
                  <a:gs pos="0">
                    <a:schemeClr val="bg1">
                      <a:lumMod val="65000"/>
                      <a:alpha val="0"/>
                    </a:schemeClr>
                  </a:gs>
                  <a:gs pos="40000">
                    <a:schemeClr val="bg1">
                      <a:alpha val="0"/>
                    </a:schemeClr>
                  </a:gs>
                  <a:gs pos="20000">
                    <a:schemeClr val="bg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grpSp>
          <p:nvGrpSpPr>
            <p:cNvPr id="41" name="组合 40">
              <a:extLst>
                <a:ext uri="{FF2B5EF4-FFF2-40B4-BE49-F238E27FC236}">
                  <a16:creationId xmlns:a16="http://schemas.microsoft.com/office/drawing/2014/main" id="{05ACD576-CDD9-E894-A4F6-58523249EC77}"/>
                </a:ext>
              </a:extLst>
            </p:cNvPr>
            <p:cNvGrpSpPr/>
            <p:nvPr/>
          </p:nvGrpSpPr>
          <p:grpSpPr>
            <a:xfrm flipH="1">
              <a:off x="8615721" y="1529506"/>
              <a:ext cx="2364349" cy="338554"/>
              <a:chOff x="264490" y="1529506"/>
              <a:chExt cx="2364349" cy="338554"/>
            </a:xfrm>
          </p:grpSpPr>
          <p:sp>
            <p:nvSpPr>
              <p:cNvPr id="54" name="TextBox 54">
                <a:extLst>
                  <a:ext uri="{FF2B5EF4-FFF2-40B4-BE49-F238E27FC236}">
                    <a16:creationId xmlns:a16="http://schemas.microsoft.com/office/drawing/2014/main" id="{23FBF2C1-C684-0B83-CC03-034C2926D8BC}"/>
                  </a:ext>
                </a:extLst>
              </p:cNvPr>
              <p:cNvSpPr txBox="1">
                <a:spLocks noChangeArrowheads="1"/>
              </p:cNvSpPr>
              <p:nvPr/>
            </p:nvSpPr>
            <p:spPr bwMode="auto">
              <a:xfrm>
                <a:off x="264490" y="1529506"/>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55" name="椭圆 54">
                <a:extLst>
                  <a:ext uri="{FF2B5EF4-FFF2-40B4-BE49-F238E27FC236}">
                    <a16:creationId xmlns:a16="http://schemas.microsoft.com/office/drawing/2014/main" id="{DD951765-696C-515C-BFCF-6DD29851AC17}"/>
                  </a:ext>
                </a:extLst>
              </p:cNvPr>
              <p:cNvSpPr/>
              <p:nvPr/>
            </p:nvSpPr>
            <p:spPr>
              <a:xfrm>
                <a:off x="2464765" y="1616747"/>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786DC235-7090-84F6-B8A5-358E76AB4246}"/>
                </a:ext>
              </a:extLst>
            </p:cNvPr>
            <p:cNvGrpSpPr/>
            <p:nvPr/>
          </p:nvGrpSpPr>
          <p:grpSpPr>
            <a:xfrm flipH="1">
              <a:off x="9312065" y="2287411"/>
              <a:ext cx="2364349" cy="338554"/>
              <a:chOff x="264490" y="1529506"/>
              <a:chExt cx="2364349" cy="338554"/>
            </a:xfrm>
          </p:grpSpPr>
          <p:sp>
            <p:nvSpPr>
              <p:cNvPr id="52" name="TextBox 54">
                <a:extLst>
                  <a:ext uri="{FF2B5EF4-FFF2-40B4-BE49-F238E27FC236}">
                    <a16:creationId xmlns:a16="http://schemas.microsoft.com/office/drawing/2014/main" id="{9CE9088A-6D90-5C4D-1364-FAAF51C84A5B}"/>
                  </a:ext>
                </a:extLst>
              </p:cNvPr>
              <p:cNvSpPr txBox="1">
                <a:spLocks noChangeArrowheads="1"/>
              </p:cNvSpPr>
              <p:nvPr/>
            </p:nvSpPr>
            <p:spPr bwMode="auto">
              <a:xfrm>
                <a:off x="264490" y="1529506"/>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53" name="椭圆 52">
                <a:extLst>
                  <a:ext uri="{FF2B5EF4-FFF2-40B4-BE49-F238E27FC236}">
                    <a16:creationId xmlns:a16="http://schemas.microsoft.com/office/drawing/2014/main" id="{177CD162-21DC-7E9C-34D0-2F5E11C75891}"/>
                  </a:ext>
                </a:extLst>
              </p:cNvPr>
              <p:cNvSpPr/>
              <p:nvPr/>
            </p:nvSpPr>
            <p:spPr>
              <a:xfrm>
                <a:off x="2464765" y="1616747"/>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1E145A30-CBEE-F75E-6A09-017D5E647F91}"/>
                </a:ext>
              </a:extLst>
            </p:cNvPr>
            <p:cNvGrpSpPr/>
            <p:nvPr/>
          </p:nvGrpSpPr>
          <p:grpSpPr>
            <a:xfrm flipH="1">
              <a:off x="9505254" y="3045316"/>
              <a:ext cx="2364348" cy="338554"/>
              <a:chOff x="264491" y="1529506"/>
              <a:chExt cx="2364348" cy="338554"/>
            </a:xfrm>
          </p:grpSpPr>
          <p:sp>
            <p:nvSpPr>
              <p:cNvPr id="50" name="TextBox 54">
                <a:extLst>
                  <a:ext uri="{FF2B5EF4-FFF2-40B4-BE49-F238E27FC236}">
                    <a16:creationId xmlns:a16="http://schemas.microsoft.com/office/drawing/2014/main" id="{34C3EF25-CDD4-AE3A-AD93-4DD6123B3AD7}"/>
                  </a:ext>
                </a:extLst>
              </p:cNvPr>
              <p:cNvSpPr txBox="1">
                <a:spLocks noChangeArrowheads="1"/>
              </p:cNvSpPr>
              <p:nvPr/>
            </p:nvSpPr>
            <p:spPr bwMode="auto">
              <a:xfrm>
                <a:off x="264491" y="1529506"/>
                <a:ext cx="2200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51" name="椭圆 50">
                <a:extLst>
                  <a:ext uri="{FF2B5EF4-FFF2-40B4-BE49-F238E27FC236}">
                    <a16:creationId xmlns:a16="http://schemas.microsoft.com/office/drawing/2014/main" id="{6C85DFA9-AD4E-C645-87AC-9B55600F4784}"/>
                  </a:ext>
                </a:extLst>
              </p:cNvPr>
              <p:cNvSpPr/>
              <p:nvPr/>
            </p:nvSpPr>
            <p:spPr>
              <a:xfrm>
                <a:off x="2464765" y="1616747"/>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4C6C8630-D253-977E-FF92-3ABFB825C35D}"/>
                </a:ext>
              </a:extLst>
            </p:cNvPr>
            <p:cNvGrpSpPr/>
            <p:nvPr/>
          </p:nvGrpSpPr>
          <p:grpSpPr>
            <a:xfrm flipH="1">
              <a:off x="9394102" y="3803221"/>
              <a:ext cx="2528421" cy="338554"/>
              <a:chOff x="100418" y="1529506"/>
              <a:chExt cx="2528421" cy="338554"/>
            </a:xfrm>
          </p:grpSpPr>
          <p:sp>
            <p:nvSpPr>
              <p:cNvPr id="48" name="TextBox 54">
                <a:extLst>
                  <a:ext uri="{FF2B5EF4-FFF2-40B4-BE49-F238E27FC236}">
                    <a16:creationId xmlns:a16="http://schemas.microsoft.com/office/drawing/2014/main" id="{9B858D9D-70C6-430C-F60F-7181A43A4B82}"/>
                  </a:ext>
                </a:extLst>
              </p:cNvPr>
              <p:cNvSpPr txBox="1">
                <a:spLocks noChangeArrowheads="1"/>
              </p:cNvSpPr>
              <p:nvPr/>
            </p:nvSpPr>
            <p:spPr bwMode="auto">
              <a:xfrm>
                <a:off x="100418" y="1529506"/>
                <a:ext cx="23643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49" name="椭圆 48">
                <a:extLst>
                  <a:ext uri="{FF2B5EF4-FFF2-40B4-BE49-F238E27FC236}">
                    <a16:creationId xmlns:a16="http://schemas.microsoft.com/office/drawing/2014/main" id="{97B11341-442D-7135-2F27-D0B05BD39F3E}"/>
                  </a:ext>
                </a:extLst>
              </p:cNvPr>
              <p:cNvSpPr/>
              <p:nvPr/>
            </p:nvSpPr>
            <p:spPr>
              <a:xfrm>
                <a:off x="2464765" y="1616747"/>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46EEE2A8-8041-7185-FB2C-62BB42E47365}"/>
                </a:ext>
              </a:extLst>
            </p:cNvPr>
            <p:cNvGrpSpPr/>
            <p:nvPr/>
          </p:nvGrpSpPr>
          <p:grpSpPr>
            <a:xfrm flipH="1">
              <a:off x="8906369" y="4561124"/>
              <a:ext cx="2528421" cy="338554"/>
              <a:chOff x="100418" y="1529506"/>
              <a:chExt cx="2528421" cy="338554"/>
            </a:xfrm>
          </p:grpSpPr>
          <p:sp>
            <p:nvSpPr>
              <p:cNvPr id="46" name="TextBox 54">
                <a:extLst>
                  <a:ext uri="{FF2B5EF4-FFF2-40B4-BE49-F238E27FC236}">
                    <a16:creationId xmlns:a16="http://schemas.microsoft.com/office/drawing/2014/main" id="{1AE9C5AE-507D-AB3A-5CC8-D800C17A5A83}"/>
                  </a:ext>
                </a:extLst>
              </p:cNvPr>
              <p:cNvSpPr txBox="1">
                <a:spLocks noChangeArrowheads="1"/>
              </p:cNvSpPr>
              <p:nvPr/>
            </p:nvSpPr>
            <p:spPr bwMode="auto">
              <a:xfrm>
                <a:off x="100418" y="1529506"/>
                <a:ext cx="23643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mn-ea"/>
                    <a:cs typeface="+mn-cs"/>
                  </a:rPr>
                  <a:t>关键词标题</a:t>
                </a:r>
              </a:p>
            </p:txBody>
          </p:sp>
          <p:sp>
            <p:nvSpPr>
              <p:cNvPr id="47" name="椭圆 46">
                <a:extLst>
                  <a:ext uri="{FF2B5EF4-FFF2-40B4-BE49-F238E27FC236}">
                    <a16:creationId xmlns:a16="http://schemas.microsoft.com/office/drawing/2014/main" id="{A1523736-75CB-B5D7-C539-1B6F86139040}"/>
                  </a:ext>
                </a:extLst>
              </p:cNvPr>
              <p:cNvSpPr/>
              <p:nvPr/>
            </p:nvSpPr>
            <p:spPr>
              <a:xfrm>
                <a:off x="2464765" y="1616747"/>
                <a:ext cx="164074" cy="164072"/>
              </a:xfrm>
              <a:prstGeom prst="ellipse">
                <a:avLst/>
              </a:prstGeom>
              <a:ln>
                <a:solidFill>
                  <a:schemeClr val="bg1"/>
                </a:solid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06874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2CFAA28-BCDF-BF7E-8405-E528DEEAC348}"/>
              </a:ext>
            </a:extLst>
          </p:cNvPr>
          <p:cNvSpPr txBox="1"/>
          <p:nvPr/>
        </p:nvSpPr>
        <p:spPr>
          <a:xfrm>
            <a:off x="4722128" y="2700520"/>
            <a:ext cx="4477503" cy="1107996"/>
          </a:xfrm>
          <a:prstGeom prst="rect">
            <a:avLst/>
          </a:prstGeom>
          <a:noFill/>
        </p:spPr>
        <p:txBody>
          <a:bodyPr wrap="square" lIns="0" tIns="0" rIns="0" bIns="0"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gradFill>
                  <a:gsLst>
                    <a:gs pos="100000">
                      <a:schemeClr val="accent1">
                        <a:lumMod val="75000"/>
                      </a:schemeClr>
                    </a:gs>
                    <a:gs pos="0">
                      <a:schemeClr val="accent1"/>
                    </a:gs>
                  </a:gsLst>
                  <a:lin ang="5400000" scaled="0"/>
                </a:gradFill>
                <a:effectLst>
                  <a:outerShdw blurRad="114300" dist="50800" dir="5400000" algn="ctr" rotWithShape="0">
                    <a:schemeClr val="accent1">
                      <a:alpha val="10000"/>
                    </a:schemeClr>
                  </a:outerShdw>
                </a:effectLst>
                <a:uLnTx/>
                <a:uFillTx/>
                <a:latin typeface="+mj-ea"/>
                <a:ea typeface="+mj-ea"/>
                <a:cs typeface="阿里巴巴普惠体 B" panose="00020600040101010101" pitchFamily="18" charset="-122"/>
              </a:rPr>
              <a:t>工作业绩</a:t>
            </a:r>
          </a:p>
        </p:txBody>
      </p:sp>
      <p:sp>
        <p:nvSpPr>
          <p:cNvPr id="3" name="文本框 2">
            <a:extLst>
              <a:ext uri="{FF2B5EF4-FFF2-40B4-BE49-F238E27FC236}">
                <a16:creationId xmlns:a16="http://schemas.microsoft.com/office/drawing/2014/main" id="{72ED9B4A-D7C4-42C9-876A-98F0F8AEDC08}"/>
              </a:ext>
            </a:extLst>
          </p:cNvPr>
          <p:cNvSpPr txBox="1"/>
          <p:nvPr/>
        </p:nvSpPr>
        <p:spPr>
          <a:xfrm>
            <a:off x="2765156" y="2615203"/>
            <a:ext cx="2000548" cy="1769715"/>
          </a:xfrm>
          <a:prstGeom prst="rect">
            <a:avLst/>
          </a:prstGeom>
          <a:noFill/>
        </p:spPr>
        <p:txBody>
          <a:bodyPr wrap="none" lIns="0" tIns="0" rIns="0" bIns="0" rtlCol="0" anchor="t">
            <a:spAutoFit/>
          </a:bodyPr>
          <a:lstStyle/>
          <a:p>
            <a:r>
              <a:rPr kumimoji="1" lang="en-US" altLang="zh-CN" sz="11500" dirty="0">
                <a:gradFill>
                  <a:gsLst>
                    <a:gs pos="100000">
                      <a:schemeClr val="accent1">
                        <a:lumMod val="75000"/>
                      </a:schemeClr>
                    </a:gs>
                    <a:gs pos="0">
                      <a:schemeClr val="accent1"/>
                    </a:gs>
                  </a:gsLst>
                  <a:lin ang="5400000" scaled="0"/>
                </a:gradFill>
                <a:latin typeface="+mj-ea"/>
                <a:ea typeface="+mj-ea"/>
              </a:rPr>
              <a:t>02</a:t>
            </a:r>
            <a:endParaRPr kumimoji="1" lang="zh-CN" altLang="en-US" sz="11500" dirty="0">
              <a:gradFill>
                <a:gsLst>
                  <a:gs pos="100000">
                    <a:schemeClr val="accent1">
                      <a:lumMod val="75000"/>
                    </a:schemeClr>
                  </a:gs>
                  <a:gs pos="0">
                    <a:schemeClr val="accent1"/>
                  </a:gs>
                </a:gsLst>
                <a:lin ang="5400000" scaled="0"/>
              </a:gradFill>
              <a:latin typeface="+mj-ea"/>
              <a:ea typeface="+mj-ea"/>
            </a:endParaRPr>
          </a:p>
        </p:txBody>
      </p:sp>
      <p:sp>
        <p:nvSpPr>
          <p:cNvPr id="4" name="文本框 3">
            <a:extLst>
              <a:ext uri="{FF2B5EF4-FFF2-40B4-BE49-F238E27FC236}">
                <a16:creationId xmlns:a16="http://schemas.microsoft.com/office/drawing/2014/main" id="{A946D45A-FDDA-631B-1002-16DB15E1BA9A}"/>
              </a:ext>
            </a:extLst>
          </p:cNvPr>
          <p:cNvSpPr txBox="1"/>
          <p:nvPr/>
        </p:nvSpPr>
        <p:spPr>
          <a:xfrm>
            <a:off x="4722128" y="3808516"/>
            <a:ext cx="4477503" cy="307777"/>
          </a:xfrm>
          <a:prstGeom prst="rect">
            <a:avLst/>
          </a:prstGeom>
          <a:noFill/>
        </p:spPr>
        <p:txBody>
          <a:bodyPr wrap="square" lIns="0" tIns="0" rIns="0" bIns="0" rtlCol="0" anchor="t">
            <a:spAutoFit/>
          </a:bodyPr>
          <a:lstStyle/>
          <a:p>
            <a:pPr algn="dist"/>
            <a:r>
              <a:rPr kumimoji="1" lang="en-US" altLang="zh-CN" sz="2000" dirty="0">
                <a:solidFill>
                  <a:schemeClr val="accent1"/>
                </a:solidFill>
              </a:rPr>
              <a:t>Experiment</a:t>
            </a:r>
          </a:p>
        </p:txBody>
      </p:sp>
    </p:spTree>
    <p:extLst>
      <p:ext uri="{BB962C8B-B14F-4D97-AF65-F5344CB8AC3E}">
        <p14:creationId xmlns:p14="http://schemas.microsoft.com/office/powerpoint/2010/main" val="38957917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DOWSIZE" val="102"/>
</p:tagLst>
</file>

<file path=ppt/tags/tag10.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1.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2.xml><?xml version="1.0" encoding="utf-8"?>
<p:tagLst xmlns:a="http://schemas.openxmlformats.org/drawingml/2006/main" xmlns:r="http://schemas.openxmlformats.org/officeDocument/2006/relationships" xmlns:p="http://schemas.openxmlformats.org/presentationml/2006/main">
  <p:tag name="TOP" val="103.2028"/>
  <p:tag name="LEFT" val="488.8279"/>
  <p:tag name="WIDTH" val="411.5"/>
  <p:tag name="HEIGHT" val="292.7972"/>
  <p:tag name="LINEWEIGHT" val="-2.147484E+09"/>
  <p:tag name="SHAPEGLOW" val="0"/>
  <p:tag name="SOFTEDGE" val="0"/>
</p:tagLst>
</file>

<file path=ppt/tags/tag13.xml><?xml version="1.0" encoding="utf-8"?>
<p:tagLst xmlns:a="http://schemas.openxmlformats.org/drawingml/2006/main" xmlns:r="http://schemas.openxmlformats.org/officeDocument/2006/relationships" xmlns:p="http://schemas.openxmlformats.org/presentationml/2006/main">
  <p:tag name="TOP" val="103.2028"/>
  <p:tag name="LEFT" val="50.17457"/>
  <p:tag name="WIDTH" val="435.826"/>
  <p:tag name="HEIGHT" val="292.7972"/>
  <p:tag name="LINEWEIGHT" val="-2.147484E+09"/>
  <p:tag name="SHAPEGLOW" val="0"/>
  <p:tag name="SOFTEDGE" val="0"/>
</p:tagLst>
</file>

<file path=ppt/tags/tag14.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5.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6.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7.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8.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19.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xml><?xml version="1.0" encoding="utf-8"?>
<p:tagLst xmlns:a="http://schemas.openxmlformats.org/drawingml/2006/main" xmlns:r="http://schemas.openxmlformats.org/officeDocument/2006/relationships" xmlns:p="http://schemas.openxmlformats.org/presentationml/2006/main">
  <p:tag name="SHADOWSIZE" val="102"/>
</p:tagLst>
</file>

<file path=ppt/tags/tag20.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1.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2.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3.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4.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5.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6.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7.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8.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29.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xml><?xml version="1.0" encoding="utf-8"?>
<p:tagLst xmlns:a="http://schemas.openxmlformats.org/drawingml/2006/main" xmlns:r="http://schemas.openxmlformats.org/officeDocument/2006/relationships" xmlns:p="http://schemas.openxmlformats.org/presentationml/2006/main">
  <p:tag name="TEXTSHADOWSIZE" val="100"/>
</p:tagLst>
</file>

<file path=ppt/tags/tag30.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1.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2.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3.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4.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5.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6.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7.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8.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39.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0.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1.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2.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3.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4.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5.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6.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7.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8.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49.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0.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51.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6.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7.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8.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ags/tag9.xml><?xml version="1.0" encoding="utf-8"?>
<p:tagLst xmlns:a="http://schemas.openxmlformats.org/drawingml/2006/main" xmlns:r="http://schemas.openxmlformats.org/officeDocument/2006/relationships" xmlns:p="http://schemas.openxmlformats.org/presentationml/2006/main">
  <p:tag name="TOP" val="135.2"/>
  <p:tag name="LEFT" val="68.87504"/>
  <p:tag name="WIDTH" val="305.3531"/>
  <p:tag name="HEIGHT" val="94.51409"/>
  <p:tag name="SHAPEREFLECTION" val="-2.147484E+09"/>
  <p:tag name="SHAPEGLOW" val="0"/>
  <p:tag name="SOFTEDGE" val="0"/>
  <p:tag name="FONTSIZE" val="18"/>
  <p:tag name="MARGINBOTTOM" val="3.6"/>
  <p:tag name="MARGINLEFT" val="7.2"/>
  <p:tag name="MARGINRIGHT" val="7.2"/>
  <p:tag name="MARGINTOP" val="3.6"/>
  <p:tag name="LINERULEAFTER" val="0"/>
  <p:tag name="TEXTREFLECTION" val="0"/>
  <p:tag name="TEXTGLOW" val="0"/>
</p:tagLst>
</file>

<file path=ppt/theme/theme1.xml><?xml version="1.0" encoding="utf-8"?>
<a:theme xmlns:a="http://schemas.openxmlformats.org/drawingml/2006/main" name="Office 主题​​">
  <a:themeElements>
    <a:clrScheme name="自定义 50">
      <a:dk1>
        <a:sysClr val="windowText" lastClr="000000"/>
      </a:dk1>
      <a:lt1>
        <a:sysClr val="window" lastClr="FFFFFF"/>
      </a:lt1>
      <a:dk2>
        <a:srgbClr val="222A35"/>
      </a:dk2>
      <a:lt2>
        <a:srgbClr val="DBEFF9"/>
      </a:lt2>
      <a:accent1>
        <a:srgbClr val="1669D7"/>
      </a:accent1>
      <a:accent2>
        <a:srgbClr val="2BC3E3"/>
      </a:accent2>
      <a:accent3>
        <a:srgbClr val="7BDF9B"/>
      </a:accent3>
      <a:accent4>
        <a:srgbClr val="25AE9E"/>
      </a:accent4>
      <a:accent5>
        <a:srgbClr val="FC9783"/>
      </a:accent5>
      <a:accent6>
        <a:srgbClr val="FB7598"/>
      </a:accent6>
      <a:hlink>
        <a:srgbClr val="F49100"/>
      </a:hlink>
      <a:folHlink>
        <a:srgbClr val="85DFD0"/>
      </a:folHlink>
    </a:clrScheme>
    <a:fontScheme name="自定义 1">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0CD27951-AB6D-4B67-B17C-5C029B85B9F5}" vid="{9B770B75-4EAD-4B24-BE2A-1F1291F21CD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02-标准模板空白文档</Template>
  <TotalTime>6519</TotalTime>
  <Words>1653</Words>
  <Application>Microsoft Office PowerPoint</Application>
  <PresentationFormat>宽屏</PresentationFormat>
  <Paragraphs>222</Paragraphs>
  <Slides>27</Slides>
  <Notes>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Roboto Regular</vt:lpstr>
      <vt:lpstr>阿里巴巴普惠体 L</vt:lpstr>
      <vt:lpstr>阿里巴巴普惠体 Medium</vt:lpstr>
      <vt:lpstr>阿里巴巴普惠体 R</vt:lpstr>
      <vt:lpstr>等线</vt:lpstr>
      <vt:lpstr>腾讯体</vt:lpstr>
      <vt:lpstr>微软雅黑</vt:lpstr>
      <vt:lpstr>微软雅黑 Bold</vt:lpstr>
      <vt:lpstr>Arial</vt:lpstr>
      <vt:lpstr>Calibri</vt:lpstr>
      <vt:lpstr>Calibri Light</vt:lpstr>
      <vt:lpstr>Office 主题​​</vt:lpstr>
      <vt:lpstr>PowerPoint 演示文稿</vt:lpstr>
      <vt:lpstr>PowerPoint 演示文稿</vt:lpstr>
      <vt:lpstr>PowerPoint 演示文稿</vt:lpstr>
      <vt:lpstr>工作业绩</vt:lpstr>
      <vt:lpstr>工作业绩</vt:lpstr>
      <vt:lpstr>工作业绩</vt:lpstr>
      <vt:lpstr>工作业绩</vt:lpstr>
      <vt:lpstr>工作业绩</vt:lpstr>
      <vt:lpstr>PowerPoint 演示文稿</vt:lpstr>
      <vt:lpstr>工作业绩</vt:lpstr>
      <vt:lpstr>工作业绩</vt:lpstr>
      <vt:lpstr>工作业绩 </vt:lpstr>
      <vt:lpstr>工作业绩</vt:lpstr>
      <vt:lpstr>工作业绩</vt:lpstr>
      <vt:lpstr>PowerPoint 演示文稿</vt:lpstr>
      <vt:lpstr>问题分析 </vt:lpstr>
      <vt:lpstr>问题分析</vt:lpstr>
      <vt:lpstr>问题分析</vt:lpstr>
      <vt:lpstr>问题分析</vt:lpstr>
      <vt:lpstr>问题分析</vt:lpstr>
      <vt:lpstr>PowerPoint 演示文稿</vt:lpstr>
      <vt:lpstr>未来规划</vt:lpstr>
      <vt:lpstr>未来规划</vt:lpstr>
      <vt:lpstr>未来规划</vt:lpstr>
      <vt:lpstr>未来规划</vt:lpstr>
      <vt:lpstr>未来规划</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佳欣</dc:creator>
  <cp:lastModifiedBy>超 朱</cp:lastModifiedBy>
  <cp:revision>26</cp:revision>
  <dcterms:created xsi:type="dcterms:W3CDTF">2022-05-03T14:16:06Z</dcterms:created>
  <dcterms:modified xsi:type="dcterms:W3CDTF">2023-06-28T02:53:59Z</dcterms:modified>
</cp:coreProperties>
</file>