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17.xml" ContentType="application/vnd.openxmlformats-officedocument.presentationml.tag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handoutMasterIdLst>
    <p:handoutMasterId r:id="rId30"/>
  </p:handoutMasterIdLst>
  <p:sldIdLst>
    <p:sldId id="257" r:id="rId2"/>
    <p:sldId id="258" r:id="rId3"/>
    <p:sldId id="259" r:id="rId4"/>
    <p:sldId id="263" r:id="rId5"/>
    <p:sldId id="264" r:id="rId6"/>
    <p:sldId id="265" r:id="rId7"/>
    <p:sldId id="266" r:id="rId8"/>
    <p:sldId id="267" r:id="rId9"/>
    <p:sldId id="260" r:id="rId10"/>
    <p:sldId id="269" r:id="rId11"/>
    <p:sldId id="270" r:id="rId12"/>
    <p:sldId id="271" r:id="rId13"/>
    <p:sldId id="273" r:id="rId14"/>
    <p:sldId id="272" r:id="rId15"/>
    <p:sldId id="261" r:id="rId16"/>
    <p:sldId id="274" r:id="rId17"/>
    <p:sldId id="275" r:id="rId18"/>
    <p:sldId id="276" r:id="rId19"/>
    <p:sldId id="277" r:id="rId20"/>
    <p:sldId id="278" r:id="rId21"/>
    <p:sldId id="262" r:id="rId22"/>
    <p:sldId id="279" r:id="rId23"/>
    <p:sldId id="280" r:id="rId24"/>
    <p:sldId id="282" r:id="rId25"/>
    <p:sldId id="283" r:id="rId26"/>
    <p:sldId id="284" r:id="rId27"/>
    <p:sldId id="288" r:id="rId28"/>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415" userDrawn="1">
          <p15:clr>
            <a:srgbClr val="A4A3A4"/>
          </p15:clr>
        </p15:guide>
        <p15:guide id="2" pos="7242" userDrawn="1">
          <p15:clr>
            <a:srgbClr val="A4A3A4"/>
          </p15:clr>
        </p15:guide>
        <p15:guide id="3" orient="horz" pos="346" userDrawn="1">
          <p15:clr>
            <a:srgbClr val="A4A3A4"/>
          </p15:clr>
        </p15:guide>
        <p15:guide id="4" orient="horz" pos="3952"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D1109"/>
    <a:srgbClr val="FEFEFE"/>
    <a:srgbClr val="2579D5"/>
    <a:srgbClr val="318ADB"/>
    <a:srgbClr val="1AA5DC"/>
    <a:srgbClr val="F5BA9D"/>
    <a:srgbClr val="F9BC5A"/>
    <a:srgbClr val="3D72C1"/>
    <a:srgbClr val="39A4FA"/>
    <a:srgbClr val="2190F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中度样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882" autoAdjust="0"/>
    <p:restoredTop sz="96115" autoAdjust="0"/>
  </p:normalViewPr>
  <p:slideViewPr>
    <p:cSldViewPr snapToGrid="0" showGuides="1">
      <p:cViewPr varScale="1">
        <p:scale>
          <a:sx n="102" d="100"/>
          <a:sy n="102" d="100"/>
        </p:scale>
        <p:origin x="822" y="108"/>
      </p:cViewPr>
      <p:guideLst>
        <p:guide pos="415"/>
        <p:guide pos="7242"/>
        <p:guide orient="horz" pos="346"/>
        <p:guide orient="horz" pos="3952"/>
      </p:guideLst>
    </p:cSldViewPr>
  </p:slideViewPr>
  <p:notesTextViewPr>
    <p:cViewPr>
      <p:scale>
        <a:sx n="1" d="1"/>
        <a:sy n="1" d="1"/>
      </p:scale>
      <p:origin x="0" y="0"/>
    </p:cViewPr>
  </p:notesTextViewPr>
  <p:sorterViewPr>
    <p:cViewPr varScale="1">
      <p:scale>
        <a:sx n="1" d="1"/>
        <a:sy n="1" d="1"/>
      </p:scale>
      <p:origin x="0" y="0"/>
    </p:cViewPr>
  </p:sorterViewPr>
  <p:notesViewPr>
    <p:cSldViewPr snapToGrid="0" showGuides="1">
      <p:cViewPr varScale="1">
        <p:scale>
          <a:sx n="114" d="100"/>
          <a:sy n="114" d="100"/>
        </p:scale>
        <p:origin x="4016" y="1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5559999999999998E-2"/>
          <c:y val="0.10199999999999999"/>
          <c:w val="0.94144000000000005"/>
          <c:h val="0.76671999999999996"/>
        </c:manualLayout>
      </c:layout>
      <c:barChart>
        <c:barDir val="col"/>
        <c:grouping val="clustered"/>
        <c:varyColors val="0"/>
        <c:ser>
          <c:idx val="0"/>
          <c:order val="0"/>
          <c:tx>
            <c:strRef>
              <c:f>Sheet1!$B$1</c:f>
              <c:strCache>
                <c:ptCount val="1"/>
                <c:pt idx="0">
                  <c:v>系列 1</c:v>
                </c:pt>
              </c:strCache>
            </c:strRef>
          </c:tx>
          <c:spPr>
            <a:gradFill>
              <a:gsLst>
                <a:gs pos="0">
                  <a:srgbClr val="6C80D1">
                    <a:lumMod val="75000"/>
                  </a:srgbClr>
                </a:gs>
                <a:gs pos="100000">
                  <a:srgbClr val="6C80D1">
                    <a:alpha val="0"/>
                  </a:srgbClr>
                </a:gs>
              </a:gsLst>
              <a:lin ang="5400000" scaled="0"/>
            </a:gradFill>
            <a:ln>
              <a:noFill/>
            </a:ln>
            <a:effectLst/>
          </c:spPr>
          <c:invertIfNegative val="0"/>
          <c:cat>
            <c:strRef>
              <c:f>Sheet1!$A$2:$A$5</c:f>
              <c:strCache>
                <c:ptCount val="4"/>
                <c:pt idx="0">
                  <c:v>类别 1</c:v>
                </c:pt>
                <c:pt idx="1">
                  <c:v>类别 2</c:v>
                </c:pt>
                <c:pt idx="2">
                  <c:v>类别 3</c:v>
                </c:pt>
                <c:pt idx="3">
                  <c:v>类别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CB81-43E7-922D-82D102FFABB3}"/>
            </c:ext>
          </c:extLst>
        </c:ser>
        <c:ser>
          <c:idx val="1"/>
          <c:order val="1"/>
          <c:tx>
            <c:strRef>
              <c:f>Sheet1!$C$1</c:f>
              <c:strCache>
                <c:ptCount val="1"/>
                <c:pt idx="0">
                  <c:v>系列 2</c:v>
                </c:pt>
              </c:strCache>
            </c:strRef>
          </c:tx>
          <c:spPr>
            <a:gradFill>
              <a:gsLst>
                <a:gs pos="0">
                  <a:srgbClr val="4696DF"/>
                </a:gs>
                <a:gs pos="100000">
                  <a:srgbClr val="1CADE4">
                    <a:alpha val="0"/>
                  </a:srgbClr>
                </a:gs>
              </a:gsLst>
              <a:lin ang="5400000" scaled="0"/>
            </a:gradFill>
            <a:ln>
              <a:noFill/>
            </a:ln>
            <a:effectLst/>
          </c:spPr>
          <c:invertIfNegative val="0"/>
          <c:cat>
            <c:strRef>
              <c:f>Sheet1!$A$2:$A$5</c:f>
              <c:strCache>
                <c:ptCount val="4"/>
                <c:pt idx="0">
                  <c:v>类别 1</c:v>
                </c:pt>
                <c:pt idx="1">
                  <c:v>类别 2</c:v>
                </c:pt>
                <c:pt idx="2">
                  <c:v>类别 3</c:v>
                </c:pt>
                <c:pt idx="3">
                  <c:v>类别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CB81-43E7-922D-82D102FFABB3}"/>
            </c:ext>
          </c:extLst>
        </c:ser>
        <c:dLbls>
          <c:showLegendKey val="0"/>
          <c:showVal val="0"/>
          <c:showCatName val="0"/>
          <c:showSerName val="0"/>
          <c:showPercent val="0"/>
          <c:showBubbleSize val="0"/>
        </c:dLbls>
        <c:gapWidth val="464"/>
        <c:overlap val="-22"/>
        <c:axId val="545426503"/>
        <c:axId val="58124530"/>
      </c:barChart>
      <c:catAx>
        <c:axId val="545426503"/>
        <c:scaling>
          <c:orientation val="minMax"/>
        </c:scaling>
        <c:delete val="0"/>
        <c:axPos val="b"/>
        <c:numFmt formatCode="General" sourceLinked="1"/>
        <c:majorTickMark val="out"/>
        <c:minorTickMark val="none"/>
        <c:tickLblPos val="nextTo"/>
        <c:spPr>
          <a:noFill/>
          <a:ln w="9525" cap="flat" cmpd="sng" algn="ctr">
            <a:noFill/>
            <a:round/>
          </a:ln>
          <a:effectLst/>
        </c:spPr>
        <c:txPr>
          <a:bodyPr rot="-60000000" spcFirstLastPara="0" vertOverflow="ellipsis" vert="horz" wrap="square" anchor="ctr" anchorCtr="1" forceAA="0"/>
          <a:lstStyle/>
          <a:p>
            <a:pPr>
              <a:defRPr lang="zh-CN" sz="900" b="0" i="0" u="none" strike="noStrike" kern="1200" baseline="0">
                <a:solidFill>
                  <a:schemeClr val="tx1">
                    <a:lumMod val="65000"/>
                    <a:lumOff val="35000"/>
                  </a:schemeClr>
                </a:solidFill>
                <a:latin typeface="+mn-ea"/>
                <a:ea typeface="+mn-ea"/>
                <a:cs typeface="等线" panose="02010600030101010101" charset="-122"/>
                <a:sym typeface="等线" panose="02010600030101010101" charset="-122"/>
              </a:defRPr>
            </a:pPr>
            <a:endParaRPr lang="en-US"/>
          </a:p>
        </c:txPr>
        <c:crossAx val="58124530"/>
        <c:crosses val="autoZero"/>
        <c:auto val="1"/>
        <c:lblAlgn val="ctr"/>
        <c:lblOffset val="100"/>
        <c:noMultiLvlLbl val="0"/>
      </c:catAx>
      <c:valAx>
        <c:axId val="58124530"/>
        <c:scaling>
          <c:orientation val="minMax"/>
        </c:scaling>
        <c:delete val="0"/>
        <c:axPos val="l"/>
        <c:numFmt formatCode="General" sourceLinked="1"/>
        <c:majorTickMark val="out"/>
        <c:minorTickMark val="none"/>
        <c:tickLblPos val="nextTo"/>
        <c:spPr>
          <a:noFill/>
          <a:ln>
            <a:noFill/>
          </a:ln>
          <a:effectLst/>
        </c:spPr>
        <c:txPr>
          <a:bodyPr rot="-60000000" spcFirstLastPara="0" vertOverflow="ellipsis" vert="horz" wrap="square" anchor="ctr" anchorCtr="1" forceAA="0"/>
          <a:lstStyle/>
          <a:p>
            <a:pPr>
              <a:defRPr lang="zh-CN" sz="900" b="0" i="0" u="none" strike="noStrike" kern="1200" baseline="0">
                <a:solidFill>
                  <a:schemeClr val="tx1">
                    <a:lumMod val="65000"/>
                    <a:lumOff val="35000"/>
                  </a:schemeClr>
                </a:solidFill>
                <a:latin typeface="+mn-ea"/>
                <a:ea typeface="+mn-ea"/>
                <a:cs typeface="等线" panose="02010600030101010101" charset="-122"/>
                <a:sym typeface="等线" panose="02010600030101010101" charset="-122"/>
              </a:defRPr>
            </a:pPr>
            <a:endParaRPr lang="en-US"/>
          </a:p>
        </c:txPr>
        <c:crossAx val="545426503"/>
        <c:crosses val="autoZero"/>
        <c:crossBetween val="between"/>
      </c:valAx>
      <c:spPr>
        <a:noFill/>
        <a:ln w="12700" cmpd="sng">
          <a:noFill/>
          <a:prstDash val="solid"/>
        </a:ln>
        <a:effectLst/>
      </c:spPr>
    </c:plotArea>
    <c:legend>
      <c:legendPos val="b"/>
      <c:legendEntry>
        <c:idx val="0"/>
        <c:txPr>
          <a:bodyPr rot="0" spcFirstLastPara="0" vertOverflow="ellipsis" vert="horz" wrap="square" anchor="ctr" anchorCtr="1"/>
          <a:lstStyle/>
          <a:p>
            <a:pPr>
              <a:defRPr lang="zh-CN" sz="900" b="0" i="0" u="none" strike="noStrike" kern="1200" baseline="0">
                <a:solidFill>
                  <a:schemeClr val="tx1">
                    <a:lumMod val="65000"/>
                    <a:lumOff val="35000"/>
                  </a:schemeClr>
                </a:solidFill>
                <a:latin typeface="+mn-ea"/>
                <a:ea typeface="+mn-ea"/>
                <a:cs typeface="等线" panose="02010600030101010101" charset="-122"/>
                <a:sym typeface="等线" panose="02010600030101010101" charset="-122"/>
              </a:defRPr>
            </a:pPr>
            <a:endParaRPr lang="en-US"/>
          </a:p>
        </c:txPr>
      </c:legendEntry>
      <c:legendEntry>
        <c:idx val="1"/>
        <c:txPr>
          <a:bodyPr rot="0" spcFirstLastPara="0" vertOverflow="ellipsis" vert="horz" wrap="square" anchor="ctr" anchorCtr="1"/>
          <a:lstStyle/>
          <a:p>
            <a:pPr>
              <a:defRPr lang="zh-CN" sz="900" b="0" i="0" u="none" strike="noStrike" kern="1200" baseline="0">
                <a:solidFill>
                  <a:schemeClr val="tx1">
                    <a:lumMod val="65000"/>
                    <a:lumOff val="35000"/>
                  </a:schemeClr>
                </a:solidFill>
                <a:latin typeface="+mn-ea"/>
                <a:ea typeface="+mn-ea"/>
                <a:cs typeface="等线" panose="02010600030101010101" charset="-122"/>
                <a:sym typeface="等线" panose="02010600030101010101" charset="-122"/>
              </a:defRPr>
            </a:pPr>
            <a:endParaRPr lang="en-US"/>
          </a:p>
        </c:txPr>
      </c:legendEntry>
      <c:overlay val="0"/>
      <c:spPr>
        <a:noFill/>
        <a:ln>
          <a:noFill/>
        </a:ln>
        <a:effectLst/>
      </c:spPr>
      <c:txPr>
        <a:bodyPr rot="0" spcFirstLastPara="0" vertOverflow="ellipsis" vert="horz" wrap="square" anchor="ctr" anchorCtr="1" forceAA="0"/>
        <a:lstStyle/>
        <a:p>
          <a:pPr>
            <a:defRPr lang="zh-CN" sz="900" b="0" i="0" u="none" strike="noStrike" kern="1200" baseline="0">
              <a:solidFill>
                <a:schemeClr val="tx1">
                  <a:lumMod val="65000"/>
                  <a:lumOff val="35000"/>
                </a:schemeClr>
              </a:solidFill>
              <a:latin typeface="+mn-ea"/>
              <a:ea typeface="+mn-ea"/>
              <a:cs typeface="等线" panose="02010600030101010101" charset="-122"/>
              <a:sym typeface="等线" panose="02010600030101010101" charset="-122"/>
            </a:defRPr>
          </a:pPr>
          <a:endParaRPr lang="en-US"/>
        </a:p>
      </c:txPr>
    </c:legend>
    <c:plotVisOnly val="1"/>
    <c:dispBlanksAs val="gap"/>
    <c:showDLblsOverMax val="0"/>
  </c:chart>
  <c:spPr>
    <a:noFill/>
    <a:ln w="9525" cap="flat" cmpd="sng" algn="ctr">
      <a:noFill/>
      <a:round/>
    </a:ln>
    <a:effectLst/>
  </c:spPr>
  <c:txPr>
    <a:bodyPr/>
    <a:lstStyle/>
    <a:p>
      <a:pPr>
        <a:defRPr lang="zh-CN" b="1">
          <a:latin typeface="等线" panose="02010600030101010101" charset="-122"/>
          <a:ea typeface="等线" panose="02010600030101010101" charset="-122"/>
          <a:cs typeface="等线" panose="02010600030101010101" charset="-122"/>
          <a:sym typeface="等线" panose="02010600030101010101" charset="-122"/>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tockChart>
        <c:ser>
          <c:idx val="0"/>
          <c:order val="0"/>
          <c:tx>
            <c:strRef>
              <c:f>Sheet1!$B$1</c:f>
              <c:strCache>
                <c:ptCount val="1"/>
                <c:pt idx="0">
                  <c:v>Open</c:v>
                </c:pt>
              </c:strCache>
            </c:strRef>
          </c:tx>
          <c:spPr>
            <a:ln w="19050" cap="rnd">
              <a:noFill/>
              <a:round/>
            </a:ln>
            <a:effectLst/>
          </c:spPr>
          <c:marker>
            <c:symbol val="none"/>
          </c:marker>
          <c:cat>
            <c:strRef>
              <c:f>Sheet1!$A$2:$A$6</c:f>
              <c:strCache>
                <c:ptCount val="5"/>
                <c:pt idx="0">
                  <c:v>20XX/5/1</c:v>
                </c:pt>
                <c:pt idx="1">
                  <c:v>20XX/6/1</c:v>
                </c:pt>
                <c:pt idx="2">
                  <c:v>20XX/7/1</c:v>
                </c:pt>
                <c:pt idx="3">
                  <c:v>20XX/8/1</c:v>
                </c:pt>
                <c:pt idx="4">
                  <c:v>20XX/9/1</c:v>
                </c:pt>
              </c:strCache>
            </c:strRef>
          </c:cat>
          <c:val>
            <c:numRef>
              <c:f>Sheet1!$B$2:$B$6</c:f>
              <c:numCache>
                <c:formatCode>General</c:formatCode>
                <c:ptCount val="5"/>
                <c:pt idx="0">
                  <c:v>44</c:v>
                </c:pt>
                <c:pt idx="1">
                  <c:v>25</c:v>
                </c:pt>
                <c:pt idx="2">
                  <c:v>38</c:v>
                </c:pt>
                <c:pt idx="3">
                  <c:v>50</c:v>
                </c:pt>
                <c:pt idx="4">
                  <c:v>34</c:v>
                </c:pt>
              </c:numCache>
            </c:numRef>
          </c:val>
          <c:smooth val="0"/>
          <c:extLst>
            <c:ext xmlns:c16="http://schemas.microsoft.com/office/drawing/2014/chart" uri="{C3380CC4-5D6E-409C-BE32-E72D297353CC}">
              <c16:uniqueId val="{00000000-469B-4ABD-999A-BF61A7F3F01D}"/>
            </c:ext>
          </c:extLst>
        </c:ser>
        <c:ser>
          <c:idx val="1"/>
          <c:order val="1"/>
          <c:tx>
            <c:strRef>
              <c:f>Sheet1!$C$1</c:f>
              <c:strCache>
                <c:ptCount val="1"/>
                <c:pt idx="0">
                  <c:v>High</c:v>
                </c:pt>
              </c:strCache>
            </c:strRef>
          </c:tx>
          <c:spPr>
            <a:ln w="19050" cap="rnd">
              <a:noFill/>
              <a:round/>
            </a:ln>
            <a:effectLst/>
          </c:spPr>
          <c:marker>
            <c:symbol val="none"/>
          </c:marker>
          <c:cat>
            <c:strRef>
              <c:f>Sheet1!$A$2:$A$6</c:f>
              <c:strCache>
                <c:ptCount val="5"/>
                <c:pt idx="0">
                  <c:v>20XX/5/1</c:v>
                </c:pt>
                <c:pt idx="1">
                  <c:v>20XX/6/1</c:v>
                </c:pt>
                <c:pt idx="2">
                  <c:v>20XX/7/1</c:v>
                </c:pt>
                <c:pt idx="3">
                  <c:v>20XX/8/1</c:v>
                </c:pt>
                <c:pt idx="4">
                  <c:v>20XX/9/1</c:v>
                </c:pt>
              </c:strCache>
            </c:strRef>
          </c:cat>
          <c:val>
            <c:numRef>
              <c:f>Sheet1!$C$2:$C$6</c:f>
              <c:numCache>
                <c:formatCode>General</c:formatCode>
                <c:ptCount val="5"/>
                <c:pt idx="0">
                  <c:v>55</c:v>
                </c:pt>
                <c:pt idx="1">
                  <c:v>57</c:v>
                </c:pt>
                <c:pt idx="2">
                  <c:v>57</c:v>
                </c:pt>
                <c:pt idx="3">
                  <c:v>58</c:v>
                </c:pt>
                <c:pt idx="4">
                  <c:v>36</c:v>
                </c:pt>
              </c:numCache>
            </c:numRef>
          </c:val>
          <c:smooth val="0"/>
          <c:extLst>
            <c:ext xmlns:c16="http://schemas.microsoft.com/office/drawing/2014/chart" uri="{C3380CC4-5D6E-409C-BE32-E72D297353CC}">
              <c16:uniqueId val="{00000001-469B-4ABD-999A-BF61A7F3F01D}"/>
            </c:ext>
          </c:extLst>
        </c:ser>
        <c:ser>
          <c:idx val="2"/>
          <c:order val="2"/>
          <c:tx>
            <c:strRef>
              <c:f>Sheet1!$D$1</c:f>
              <c:strCache>
                <c:ptCount val="1"/>
                <c:pt idx="0">
                  <c:v>Low</c:v>
                </c:pt>
              </c:strCache>
            </c:strRef>
          </c:tx>
          <c:spPr>
            <a:ln w="19050" cap="rnd">
              <a:noFill/>
              <a:round/>
            </a:ln>
            <a:effectLst/>
          </c:spPr>
          <c:marker>
            <c:symbol val="none"/>
          </c:marker>
          <c:cat>
            <c:strRef>
              <c:f>Sheet1!$A$2:$A$6</c:f>
              <c:strCache>
                <c:ptCount val="5"/>
                <c:pt idx="0">
                  <c:v>20XX/5/1</c:v>
                </c:pt>
                <c:pt idx="1">
                  <c:v>20XX/6/1</c:v>
                </c:pt>
                <c:pt idx="2">
                  <c:v>20XX/7/1</c:v>
                </c:pt>
                <c:pt idx="3">
                  <c:v>20XX/8/1</c:v>
                </c:pt>
                <c:pt idx="4">
                  <c:v>20XX/9/1</c:v>
                </c:pt>
              </c:strCache>
            </c:strRef>
          </c:cat>
          <c:val>
            <c:numRef>
              <c:f>Sheet1!$D$2:$D$6</c:f>
              <c:numCache>
                <c:formatCode>General</c:formatCode>
                <c:ptCount val="5"/>
                <c:pt idx="0">
                  <c:v>11</c:v>
                </c:pt>
                <c:pt idx="1">
                  <c:v>12</c:v>
                </c:pt>
                <c:pt idx="2">
                  <c:v>13</c:v>
                </c:pt>
                <c:pt idx="3">
                  <c:v>11</c:v>
                </c:pt>
                <c:pt idx="4">
                  <c:v>5</c:v>
                </c:pt>
              </c:numCache>
            </c:numRef>
          </c:val>
          <c:smooth val="0"/>
          <c:extLst>
            <c:ext xmlns:c16="http://schemas.microsoft.com/office/drawing/2014/chart" uri="{C3380CC4-5D6E-409C-BE32-E72D297353CC}">
              <c16:uniqueId val="{00000002-469B-4ABD-999A-BF61A7F3F01D}"/>
            </c:ext>
          </c:extLst>
        </c:ser>
        <c:ser>
          <c:idx val="3"/>
          <c:order val="3"/>
          <c:tx>
            <c:strRef>
              <c:f>Sheet1!$E$1</c:f>
              <c:strCache>
                <c:ptCount val="1"/>
                <c:pt idx="0">
                  <c:v>Close</c:v>
                </c:pt>
              </c:strCache>
            </c:strRef>
          </c:tx>
          <c:spPr>
            <a:ln w="19050" cap="rnd">
              <a:noFill/>
              <a:round/>
            </a:ln>
            <a:effectLst/>
          </c:spPr>
          <c:marker>
            <c:symbol val="none"/>
          </c:marker>
          <c:cat>
            <c:strRef>
              <c:f>Sheet1!$A$2:$A$6</c:f>
              <c:strCache>
                <c:ptCount val="5"/>
                <c:pt idx="0">
                  <c:v>20XX/5/1</c:v>
                </c:pt>
                <c:pt idx="1">
                  <c:v>20XX/6/1</c:v>
                </c:pt>
                <c:pt idx="2">
                  <c:v>20XX/7/1</c:v>
                </c:pt>
                <c:pt idx="3">
                  <c:v>20XX/8/1</c:v>
                </c:pt>
                <c:pt idx="4">
                  <c:v>20XX/9/1</c:v>
                </c:pt>
              </c:strCache>
            </c:strRef>
          </c:cat>
          <c:val>
            <c:numRef>
              <c:f>Sheet1!$E$2:$E$6</c:f>
              <c:numCache>
                <c:formatCode>General</c:formatCode>
                <c:ptCount val="5"/>
                <c:pt idx="0">
                  <c:v>25</c:v>
                </c:pt>
                <c:pt idx="1">
                  <c:v>38</c:v>
                </c:pt>
                <c:pt idx="2">
                  <c:v>50</c:v>
                </c:pt>
                <c:pt idx="3">
                  <c:v>34</c:v>
                </c:pt>
                <c:pt idx="4">
                  <c:v>18</c:v>
                </c:pt>
              </c:numCache>
            </c:numRef>
          </c:val>
          <c:smooth val="0"/>
          <c:extLst>
            <c:ext xmlns:c16="http://schemas.microsoft.com/office/drawing/2014/chart" uri="{C3380CC4-5D6E-409C-BE32-E72D297353CC}">
              <c16:uniqueId val="{00000003-469B-4ABD-999A-BF61A7F3F01D}"/>
            </c:ext>
          </c:extLst>
        </c:ser>
        <c:dLbls>
          <c:showLegendKey val="0"/>
          <c:showVal val="0"/>
          <c:showCatName val="0"/>
          <c:showSerName val="0"/>
          <c:showPercent val="0"/>
          <c:showBubbleSize val="0"/>
        </c:dLbls>
        <c:hiLowLines>
          <c:spPr>
            <a:ln w="9525" cap="flat" cmpd="sng" algn="ctr">
              <a:solidFill>
                <a:schemeClr val="tx1">
                  <a:lumMod val="75000"/>
                  <a:lumOff val="25000"/>
                </a:schemeClr>
              </a:solidFill>
              <a:round/>
            </a:ln>
            <a:effectLst/>
          </c:spPr>
        </c:hiLowLines>
        <c:upDownBars>
          <c:gapWidth val="150"/>
          <c:upBars>
            <c:spPr>
              <a:blipFill>
                <a:blip xmlns:r="http://schemas.openxmlformats.org/officeDocument/2006/relationships" r:embed="rId3">
                  <a:extLst>
                    <a:ext uri="{96DAC541-7B7A-43D3-8B79-37D633B846F1}">
                      <asvg:svgBlip xmlns:asvg="http://schemas.microsoft.com/office/drawing/2016/SVG/main" r:embed="rId4"/>
                    </a:ext>
                  </a:extLst>
                </a:blip>
                <a:stretch>
                  <a:fillRect/>
                </a:stretch>
              </a:blipFill>
              <a:ln w="9525" cap="flat" cmpd="sng" algn="ctr">
                <a:noFill/>
                <a:round/>
              </a:ln>
              <a:effectLst/>
            </c:spPr>
          </c:upBars>
          <c:downBars>
            <c:spPr>
              <a:blipFill>
                <a:blip xmlns:r="http://schemas.openxmlformats.org/officeDocument/2006/relationships" r:embed="rId5">
                  <a:extLst>
                    <a:ext uri="{96DAC541-7B7A-43D3-8B79-37D633B846F1}">
                      <asvg:svgBlip xmlns:asvg="http://schemas.microsoft.com/office/drawing/2016/SVG/main" r:embed="rId6"/>
                    </a:ext>
                  </a:extLst>
                </a:blip>
                <a:stretch>
                  <a:fillRect/>
                </a:stretch>
              </a:blipFill>
              <a:ln w="9525" cap="flat" cmpd="sng" algn="ctr">
                <a:noFill/>
                <a:round/>
              </a:ln>
              <a:effectLst/>
            </c:spPr>
          </c:downBars>
        </c:upDownBars>
        <c:axId val="1758998624"/>
        <c:axId val="1758997376"/>
      </c:stockChart>
      <c:catAx>
        <c:axId val="1758998624"/>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mn-ea"/>
                <a:ea typeface="+mn-ea"/>
                <a:cs typeface="+mn-cs"/>
              </a:defRPr>
            </a:pPr>
            <a:endParaRPr lang="en-US"/>
          </a:p>
        </c:txPr>
        <c:crossAx val="1758997376"/>
        <c:crosses val="autoZero"/>
        <c:auto val="1"/>
        <c:lblAlgn val="ctr"/>
        <c:lblOffset val="100"/>
        <c:noMultiLvlLbl val="0"/>
      </c:catAx>
      <c:valAx>
        <c:axId val="1758997376"/>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mn-ea"/>
                <a:ea typeface="+mn-ea"/>
                <a:cs typeface="+mn-cs"/>
              </a:defRPr>
            </a:pPr>
            <a:endParaRPr lang="en-US"/>
          </a:p>
        </c:txPr>
        <c:crossAx val="175899862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7">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marL="0" algn="l" defTabSz="914400" rtl="0" eaLnBrk="1" latinLnBrk="0" hangingPunct="1">
            <a:defRPr lang="zh-CN" altLang="en-US" sz="2000" b="0" i="0" u="none" strike="noStrike" kern="1200" spc="0" baseline="0">
              <a:gradFill flip="none" rotWithShape="1">
                <a:gsLst>
                  <a:gs pos="0">
                    <a:schemeClr val="accent1"/>
                  </a:gs>
                  <a:gs pos="100000">
                    <a:schemeClr val="accent2">
                      <a:lumMod val="75000"/>
                    </a:schemeClr>
                  </a:gs>
                </a:gsLst>
                <a:lin ang="2700000" scaled="1"/>
                <a:tileRect/>
              </a:gradFill>
              <a:latin typeface="OPPOSans H" panose="00020600040101010101" pitchFamily="18" charset="-122"/>
              <a:ea typeface="OPPOSans H" panose="00020600040101010101" pitchFamily="18" charset="-122"/>
              <a:cs typeface="OPPOSans H" panose="00020600040101010101" pitchFamily="18" charset="-122"/>
            </a:defRPr>
          </a:pPr>
          <a:endParaRPr lang="en-US"/>
        </a:p>
      </c:txPr>
    </c:title>
    <c:autoTitleDeleted val="0"/>
    <c:plotArea>
      <c:layout/>
      <c:barChart>
        <c:barDir val="col"/>
        <c:grouping val="clustered"/>
        <c:varyColors val="0"/>
        <c:ser>
          <c:idx val="0"/>
          <c:order val="0"/>
          <c:tx>
            <c:strRef>
              <c:f>Sheet1!$B$1</c:f>
              <c:strCache>
                <c:ptCount val="1"/>
                <c:pt idx="0">
                  <c:v>系列 1</c:v>
                </c:pt>
              </c:strCache>
            </c:strRef>
          </c:tx>
          <c:spPr>
            <a:solidFill>
              <a:schemeClr val="accent1"/>
            </a:solidFill>
            <a:ln>
              <a:noFill/>
            </a:ln>
            <a:effectLst/>
          </c:spPr>
          <c:invertIfNegative val="0"/>
          <c:cat>
            <c:strRef>
              <c:f>Sheet1!$A$2:$A$5</c:f>
              <c:strCache>
                <c:ptCount val="4"/>
                <c:pt idx="0">
                  <c:v>类别 1</c:v>
                </c:pt>
                <c:pt idx="1">
                  <c:v>类别 2</c:v>
                </c:pt>
                <c:pt idx="2">
                  <c:v>类别 3</c:v>
                </c:pt>
                <c:pt idx="3">
                  <c:v>类别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E37E-402F-94DD-4ABCA8954A13}"/>
            </c:ext>
          </c:extLst>
        </c:ser>
        <c:ser>
          <c:idx val="1"/>
          <c:order val="1"/>
          <c:tx>
            <c:strRef>
              <c:f>Sheet1!$C$1</c:f>
              <c:strCache>
                <c:ptCount val="1"/>
                <c:pt idx="0">
                  <c:v>系列 2</c:v>
                </c:pt>
              </c:strCache>
            </c:strRef>
          </c:tx>
          <c:spPr>
            <a:solidFill>
              <a:schemeClr val="accent2">
                <a:lumMod val="60000"/>
                <a:lumOff val="40000"/>
              </a:schemeClr>
            </a:solidFill>
            <a:ln>
              <a:noFill/>
            </a:ln>
            <a:effectLst/>
          </c:spPr>
          <c:invertIfNegative val="0"/>
          <c:cat>
            <c:strRef>
              <c:f>Sheet1!$A$2:$A$5</c:f>
              <c:strCache>
                <c:ptCount val="4"/>
                <c:pt idx="0">
                  <c:v>类别 1</c:v>
                </c:pt>
                <c:pt idx="1">
                  <c:v>类别 2</c:v>
                </c:pt>
                <c:pt idx="2">
                  <c:v>类别 3</c:v>
                </c:pt>
                <c:pt idx="3">
                  <c:v>类别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E37E-402F-94DD-4ABCA8954A13}"/>
            </c:ext>
          </c:extLst>
        </c:ser>
        <c:dLbls>
          <c:showLegendKey val="0"/>
          <c:showVal val="0"/>
          <c:showCatName val="0"/>
          <c:showSerName val="0"/>
          <c:showPercent val="0"/>
          <c:showBubbleSize val="0"/>
        </c:dLbls>
        <c:gapWidth val="219"/>
        <c:overlap val="-27"/>
        <c:axId val="799558207"/>
        <c:axId val="799575679"/>
      </c:barChart>
      <c:lineChart>
        <c:grouping val="standard"/>
        <c:varyColors val="0"/>
        <c:ser>
          <c:idx val="2"/>
          <c:order val="2"/>
          <c:tx>
            <c:strRef>
              <c:f>Sheet1!$D$1</c:f>
              <c:strCache>
                <c:ptCount val="1"/>
                <c:pt idx="0">
                  <c:v>系列 3</c:v>
                </c:pt>
              </c:strCache>
            </c:strRef>
          </c:tx>
          <c:spPr>
            <a:ln w="28575" cap="rnd">
              <a:solidFill>
                <a:schemeClr val="accent1">
                  <a:lumMod val="75000"/>
                </a:schemeClr>
              </a:solidFill>
              <a:round/>
            </a:ln>
            <a:effectLst/>
          </c:spPr>
          <c:marker>
            <c:symbol val="none"/>
          </c:marker>
          <c:cat>
            <c:strRef>
              <c:f>Sheet1!$A$2:$A$5</c:f>
              <c:strCache>
                <c:ptCount val="4"/>
                <c:pt idx="0">
                  <c:v>类别 1</c:v>
                </c:pt>
                <c:pt idx="1">
                  <c:v>类别 2</c:v>
                </c:pt>
                <c:pt idx="2">
                  <c:v>类别 3</c:v>
                </c:pt>
                <c:pt idx="3">
                  <c:v>类别 4</c:v>
                </c:pt>
              </c:strCache>
            </c:strRef>
          </c:cat>
          <c:val>
            <c:numRef>
              <c:f>Sheet1!$D$2:$D$5</c:f>
              <c:numCache>
                <c:formatCode>General</c:formatCode>
                <c:ptCount val="4"/>
                <c:pt idx="0">
                  <c:v>2</c:v>
                </c:pt>
                <c:pt idx="1">
                  <c:v>2</c:v>
                </c:pt>
                <c:pt idx="2">
                  <c:v>3</c:v>
                </c:pt>
                <c:pt idx="3">
                  <c:v>5</c:v>
                </c:pt>
              </c:numCache>
            </c:numRef>
          </c:val>
          <c:smooth val="0"/>
          <c:extLst>
            <c:ext xmlns:c16="http://schemas.microsoft.com/office/drawing/2014/chart" uri="{C3380CC4-5D6E-409C-BE32-E72D297353CC}">
              <c16:uniqueId val="{00000002-E37E-402F-94DD-4ABCA8954A13}"/>
            </c:ext>
          </c:extLst>
        </c:ser>
        <c:dLbls>
          <c:showLegendKey val="0"/>
          <c:showVal val="0"/>
          <c:showCatName val="0"/>
          <c:showSerName val="0"/>
          <c:showPercent val="0"/>
          <c:showBubbleSize val="0"/>
        </c:dLbls>
        <c:marker val="1"/>
        <c:smooth val="0"/>
        <c:axId val="799558207"/>
        <c:axId val="799575679"/>
      </c:lineChart>
      <c:catAx>
        <c:axId val="79955820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99575679"/>
        <c:crosses val="autoZero"/>
        <c:auto val="1"/>
        <c:lblAlgn val="ctr"/>
        <c:lblOffset val="100"/>
        <c:noMultiLvlLbl val="0"/>
      </c:catAx>
      <c:valAx>
        <c:axId val="799575679"/>
        <c:scaling>
          <c:orientation val="minMax"/>
        </c:scaling>
        <c:delete val="0"/>
        <c:axPos val="l"/>
        <c:majorGridlines>
          <c:spPr>
            <a:ln w="9525" cap="flat" cmpd="sng" algn="ctr">
              <a:no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9955820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a:extLst>
              <a:ext uri="{FF2B5EF4-FFF2-40B4-BE49-F238E27FC236}">
                <a16:creationId xmlns:a16="http://schemas.microsoft.com/office/drawing/2014/main" id="{A201AD86-87C1-F34F-A570-94653B21339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a:extLst>
              <a:ext uri="{FF2B5EF4-FFF2-40B4-BE49-F238E27FC236}">
                <a16:creationId xmlns:a16="http://schemas.microsoft.com/office/drawing/2014/main" id="{9983CAC2-274D-AA49-9273-0BB99AAEE7D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78D4BB7-ADC9-E64E-AAAA-DB1E10F7C241}" type="datetimeFigureOut">
              <a:rPr kumimoji="1" lang="zh-CN" altLang="en-US" smtClean="0"/>
              <a:t>2023/6/28</a:t>
            </a:fld>
            <a:endParaRPr kumimoji="1" lang="zh-CN" altLang="en-US"/>
          </a:p>
        </p:txBody>
      </p:sp>
      <p:sp>
        <p:nvSpPr>
          <p:cNvPr id="4" name="页脚占位符 3">
            <a:extLst>
              <a:ext uri="{FF2B5EF4-FFF2-40B4-BE49-F238E27FC236}">
                <a16:creationId xmlns:a16="http://schemas.microsoft.com/office/drawing/2014/main" id="{A5DFFCAF-3164-5B4A-A7AA-1F95C1C8088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5" name="灯片编号占位符 4">
            <a:extLst>
              <a:ext uri="{FF2B5EF4-FFF2-40B4-BE49-F238E27FC236}">
                <a16:creationId xmlns:a16="http://schemas.microsoft.com/office/drawing/2014/main" id="{2C173253-261F-124A-8FD0-6B2BCD6EBCE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EBD9CB6-B921-3743-B681-02986F8A8226}" type="slidenum">
              <a:rPr kumimoji="1" lang="zh-CN" altLang="en-US" smtClean="0"/>
              <a:t>‹#›</a:t>
            </a:fld>
            <a:endParaRPr kumimoji="1" lang="zh-CN" altLang="en-US"/>
          </a:p>
        </p:txBody>
      </p:sp>
    </p:spTree>
    <p:extLst>
      <p:ext uri="{BB962C8B-B14F-4D97-AF65-F5344CB8AC3E}">
        <p14:creationId xmlns:p14="http://schemas.microsoft.com/office/powerpoint/2010/main" val="34077266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B30C6B-F34A-4F02-BACE-D18C28E3B70A}" type="datetimeFigureOut">
              <a:rPr lang="zh-CN" altLang="en-US" smtClean="0"/>
              <a:t>2023/6/28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5DD2B1-1A58-4FDB-AD54-64407EF7A1E7}" type="slidenum">
              <a:rPr lang="zh-CN" altLang="en-US" smtClean="0"/>
              <a:t>‹#›</a:t>
            </a:fld>
            <a:endParaRPr lang="zh-CN" altLang="en-US"/>
          </a:p>
        </p:txBody>
      </p:sp>
    </p:spTree>
    <p:extLst>
      <p:ext uri="{BB962C8B-B14F-4D97-AF65-F5344CB8AC3E}">
        <p14:creationId xmlns:p14="http://schemas.microsoft.com/office/powerpoint/2010/main" val="38307107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封面页">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69E43089-D573-40EB-8CF0-F6BED8A274E2}"/>
              </a:ext>
            </a:extLst>
          </p:cNvPr>
          <p:cNvPicPr>
            <a:picLocks noChangeAspect="1"/>
          </p:cNvPicPr>
          <p:nvPr userDrawn="1"/>
        </p:nvPicPr>
        <p:blipFill>
          <a:blip r:embed="rId2">
            <a:alphaModFix amt="39000"/>
            <a:extLst>
              <a:ext uri="{28A0092B-C50C-407E-A947-70E740481C1C}">
                <a14:useLocalDpi xmlns:a14="http://schemas.microsoft.com/office/drawing/2010/main" val="0"/>
              </a:ext>
            </a:extLst>
          </a:blip>
          <a:srcRect b="15657"/>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4" name="işḻïḋé">
            <a:extLst>
              <a:ext uri="{FF2B5EF4-FFF2-40B4-BE49-F238E27FC236}">
                <a16:creationId xmlns:a16="http://schemas.microsoft.com/office/drawing/2014/main" id="{7E7DF31D-A4FA-48B8-BAC9-773E686017D4}"/>
              </a:ext>
            </a:extLst>
          </p:cNvPr>
          <p:cNvSpPr/>
          <p:nvPr userDrawn="1"/>
        </p:nvSpPr>
        <p:spPr>
          <a:xfrm>
            <a:off x="4809176" y="960484"/>
            <a:ext cx="4755642" cy="4937031"/>
          </a:xfrm>
          <a:prstGeom prst="ellipse">
            <a:avLst/>
          </a:prstGeom>
          <a:gradFill>
            <a:gsLst>
              <a:gs pos="0">
                <a:schemeClr val="accent1">
                  <a:alpha val="8000"/>
                </a:schemeClr>
              </a:gs>
              <a:gs pos="100000">
                <a:schemeClr val="accent2">
                  <a:alpha val="10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5" name="组合 4">
            <a:extLst>
              <a:ext uri="{FF2B5EF4-FFF2-40B4-BE49-F238E27FC236}">
                <a16:creationId xmlns:a16="http://schemas.microsoft.com/office/drawing/2014/main" id="{C88C1549-0300-40C4-8058-C47CA2FF620A}"/>
              </a:ext>
            </a:extLst>
          </p:cNvPr>
          <p:cNvGrpSpPr/>
          <p:nvPr userDrawn="1"/>
        </p:nvGrpSpPr>
        <p:grpSpPr>
          <a:xfrm>
            <a:off x="299947" y="222377"/>
            <a:ext cx="150167" cy="150167"/>
            <a:chOff x="7259917" y="1779100"/>
            <a:chExt cx="150167" cy="150167"/>
          </a:xfrm>
        </p:grpSpPr>
        <p:sp>
          <p:nvSpPr>
            <p:cNvPr id="6" name="Freeform 189">
              <a:extLst>
                <a:ext uri="{FF2B5EF4-FFF2-40B4-BE49-F238E27FC236}">
                  <a16:creationId xmlns:a16="http://schemas.microsoft.com/office/drawing/2014/main" id="{4A278991-34AF-439D-8962-EA1E4CB190B4}"/>
                </a:ext>
              </a:extLst>
            </p:cNvPr>
            <p:cNvSpPr/>
            <p:nvPr/>
          </p:nvSpPr>
          <p:spPr bwMode="auto">
            <a:xfrm>
              <a:off x="7320700" y="1779100"/>
              <a:ext cx="28603" cy="150167"/>
            </a:xfrm>
            <a:custGeom>
              <a:avLst/>
              <a:gdLst>
                <a:gd name="T0" fmla="*/ 12 w 23"/>
                <a:gd name="T1" fmla="*/ 0 h 123"/>
                <a:gd name="T2" fmla="*/ 12 w 23"/>
                <a:gd name="T3" fmla="*/ 0 h 123"/>
                <a:gd name="T4" fmla="*/ 23 w 23"/>
                <a:gd name="T5" fmla="*/ 11 h 123"/>
                <a:gd name="T6" fmla="*/ 23 w 23"/>
                <a:gd name="T7" fmla="*/ 112 h 123"/>
                <a:gd name="T8" fmla="*/ 12 w 23"/>
                <a:gd name="T9" fmla="*/ 123 h 123"/>
                <a:gd name="T10" fmla="*/ 12 w 23"/>
                <a:gd name="T11" fmla="*/ 123 h 123"/>
                <a:gd name="T12" fmla="*/ 0 w 23"/>
                <a:gd name="T13" fmla="*/ 112 h 123"/>
                <a:gd name="T14" fmla="*/ 0 w 23"/>
                <a:gd name="T15" fmla="*/ 11 h 123"/>
                <a:gd name="T16" fmla="*/ 12 w 23"/>
                <a:gd name="T17"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123">
                  <a:moveTo>
                    <a:pt x="12" y="0"/>
                  </a:moveTo>
                  <a:cubicBezTo>
                    <a:pt x="12" y="0"/>
                    <a:pt x="12" y="0"/>
                    <a:pt x="12" y="0"/>
                  </a:cubicBezTo>
                  <a:cubicBezTo>
                    <a:pt x="18" y="0"/>
                    <a:pt x="23" y="5"/>
                    <a:pt x="23" y="11"/>
                  </a:cubicBezTo>
                  <a:cubicBezTo>
                    <a:pt x="23" y="112"/>
                    <a:pt x="23" y="112"/>
                    <a:pt x="23" y="112"/>
                  </a:cubicBezTo>
                  <a:cubicBezTo>
                    <a:pt x="23" y="118"/>
                    <a:pt x="18" y="123"/>
                    <a:pt x="12" y="123"/>
                  </a:cubicBezTo>
                  <a:cubicBezTo>
                    <a:pt x="12" y="123"/>
                    <a:pt x="12" y="123"/>
                    <a:pt x="12" y="123"/>
                  </a:cubicBezTo>
                  <a:cubicBezTo>
                    <a:pt x="5" y="123"/>
                    <a:pt x="0" y="118"/>
                    <a:pt x="0" y="112"/>
                  </a:cubicBezTo>
                  <a:cubicBezTo>
                    <a:pt x="0" y="11"/>
                    <a:pt x="0" y="11"/>
                    <a:pt x="0" y="11"/>
                  </a:cubicBezTo>
                  <a:cubicBezTo>
                    <a:pt x="0" y="5"/>
                    <a:pt x="5" y="0"/>
                    <a:pt x="12" y="0"/>
                  </a:cubicBezTo>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p>
          </p:txBody>
        </p:sp>
        <p:sp>
          <p:nvSpPr>
            <p:cNvPr id="7" name="Freeform 190">
              <a:extLst>
                <a:ext uri="{FF2B5EF4-FFF2-40B4-BE49-F238E27FC236}">
                  <a16:creationId xmlns:a16="http://schemas.microsoft.com/office/drawing/2014/main" id="{BD145D65-5265-4CDA-8579-78AD797974F5}"/>
                </a:ext>
              </a:extLst>
            </p:cNvPr>
            <p:cNvSpPr/>
            <p:nvPr/>
          </p:nvSpPr>
          <p:spPr bwMode="auto">
            <a:xfrm>
              <a:off x="7259917" y="1839883"/>
              <a:ext cx="150167" cy="28603"/>
            </a:xfrm>
            <a:custGeom>
              <a:avLst/>
              <a:gdLst>
                <a:gd name="T0" fmla="*/ 123 w 123"/>
                <a:gd name="T1" fmla="*/ 12 h 23"/>
                <a:gd name="T2" fmla="*/ 123 w 123"/>
                <a:gd name="T3" fmla="*/ 12 h 23"/>
                <a:gd name="T4" fmla="*/ 112 w 123"/>
                <a:gd name="T5" fmla="*/ 23 h 23"/>
                <a:gd name="T6" fmla="*/ 11 w 123"/>
                <a:gd name="T7" fmla="*/ 23 h 23"/>
                <a:gd name="T8" fmla="*/ 0 w 123"/>
                <a:gd name="T9" fmla="*/ 12 h 23"/>
                <a:gd name="T10" fmla="*/ 0 w 123"/>
                <a:gd name="T11" fmla="*/ 12 h 23"/>
                <a:gd name="T12" fmla="*/ 11 w 123"/>
                <a:gd name="T13" fmla="*/ 0 h 23"/>
                <a:gd name="T14" fmla="*/ 112 w 123"/>
                <a:gd name="T15" fmla="*/ 0 h 23"/>
                <a:gd name="T16" fmla="*/ 123 w 123"/>
                <a:gd name="T17" fmla="*/ 1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3" h="23">
                  <a:moveTo>
                    <a:pt x="123" y="12"/>
                  </a:moveTo>
                  <a:cubicBezTo>
                    <a:pt x="123" y="12"/>
                    <a:pt x="123" y="12"/>
                    <a:pt x="123" y="12"/>
                  </a:cubicBezTo>
                  <a:cubicBezTo>
                    <a:pt x="123" y="18"/>
                    <a:pt x="118" y="23"/>
                    <a:pt x="112" y="23"/>
                  </a:cubicBezTo>
                  <a:cubicBezTo>
                    <a:pt x="11" y="23"/>
                    <a:pt x="11" y="23"/>
                    <a:pt x="11" y="23"/>
                  </a:cubicBezTo>
                  <a:cubicBezTo>
                    <a:pt x="5" y="23"/>
                    <a:pt x="0" y="18"/>
                    <a:pt x="0" y="12"/>
                  </a:cubicBezTo>
                  <a:cubicBezTo>
                    <a:pt x="0" y="12"/>
                    <a:pt x="0" y="12"/>
                    <a:pt x="0" y="12"/>
                  </a:cubicBezTo>
                  <a:cubicBezTo>
                    <a:pt x="0" y="5"/>
                    <a:pt x="5" y="0"/>
                    <a:pt x="11" y="0"/>
                  </a:cubicBezTo>
                  <a:cubicBezTo>
                    <a:pt x="112" y="0"/>
                    <a:pt x="112" y="0"/>
                    <a:pt x="112" y="0"/>
                  </a:cubicBezTo>
                  <a:cubicBezTo>
                    <a:pt x="118" y="0"/>
                    <a:pt x="123" y="5"/>
                    <a:pt x="123" y="12"/>
                  </a:cubicBezTo>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p>
          </p:txBody>
        </p:sp>
      </p:grpSp>
      <p:sp>
        <p:nvSpPr>
          <p:cNvPr id="11" name="íṣḻîḋe">
            <a:extLst>
              <a:ext uri="{FF2B5EF4-FFF2-40B4-BE49-F238E27FC236}">
                <a16:creationId xmlns:a16="http://schemas.microsoft.com/office/drawing/2014/main" id="{47C54400-458E-40B4-8028-FB587F80ACD2}"/>
              </a:ext>
            </a:extLst>
          </p:cNvPr>
          <p:cNvSpPr/>
          <p:nvPr userDrawn="1"/>
        </p:nvSpPr>
        <p:spPr>
          <a:xfrm>
            <a:off x="6957025" y="-60525"/>
            <a:ext cx="5234975" cy="4289265"/>
          </a:xfrm>
          <a:custGeom>
            <a:avLst/>
            <a:gdLst>
              <a:gd name="connsiteX0" fmla="*/ 109358 w 5234975"/>
              <a:gd name="connsiteY0" fmla="*/ 0 h 4289265"/>
              <a:gd name="connsiteX1" fmla="*/ 1354364 w 5234975"/>
              <a:gd name="connsiteY1" fmla="*/ 0 h 4289265"/>
              <a:gd name="connsiteX2" fmla="*/ 1283342 w 5234975"/>
              <a:gd name="connsiteY2" fmla="*/ 194064 h 4289265"/>
              <a:gd name="connsiteX3" fmla="*/ 1182411 w 5234975"/>
              <a:gd name="connsiteY3" fmla="*/ 861708 h 4289265"/>
              <a:gd name="connsiteX4" fmla="*/ 3427557 w 5234975"/>
              <a:gd name="connsiteY4" fmla="*/ 3106854 h 4289265"/>
              <a:gd name="connsiteX5" fmla="*/ 5160020 w 5234975"/>
              <a:gd name="connsiteY5" fmla="*/ 2289778 h 4289265"/>
              <a:gd name="connsiteX6" fmla="*/ 5234975 w 5234975"/>
              <a:gd name="connsiteY6" fmla="*/ 2189537 h 4289265"/>
              <a:gd name="connsiteX7" fmla="*/ 5234975 w 5234975"/>
              <a:gd name="connsiteY7" fmla="*/ 3770092 h 4289265"/>
              <a:gd name="connsiteX8" fmla="*/ 5061337 w 5234975"/>
              <a:gd name="connsiteY8" fmla="*/ 3875579 h 4289265"/>
              <a:gd name="connsiteX9" fmla="*/ 3427557 w 5234975"/>
              <a:gd name="connsiteY9" fmla="*/ 4289265 h 4289265"/>
              <a:gd name="connsiteX10" fmla="*/ 0 w 5234975"/>
              <a:gd name="connsiteY10" fmla="*/ 861708 h 4289265"/>
              <a:gd name="connsiteX11" fmla="*/ 107908 w 5234975"/>
              <a:gd name="connsiteY11" fmla="*/ 5106 h 4289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34975" h="4289265">
                <a:moveTo>
                  <a:pt x="109358" y="0"/>
                </a:moveTo>
                <a:lnTo>
                  <a:pt x="1354364" y="0"/>
                </a:lnTo>
                <a:lnTo>
                  <a:pt x="1283342" y="194064"/>
                </a:lnTo>
                <a:cubicBezTo>
                  <a:pt x="1217747" y="404975"/>
                  <a:pt x="1182411" y="629216"/>
                  <a:pt x="1182411" y="861708"/>
                </a:cubicBezTo>
                <a:cubicBezTo>
                  <a:pt x="1182411" y="2101665"/>
                  <a:pt x="2187600" y="3106854"/>
                  <a:pt x="3427557" y="3106854"/>
                </a:cubicBezTo>
                <a:cubicBezTo>
                  <a:pt x="4125033" y="3106854"/>
                  <a:pt x="4748227" y="2788779"/>
                  <a:pt x="5160020" y="2289778"/>
                </a:cubicBezTo>
                <a:lnTo>
                  <a:pt x="5234975" y="2189537"/>
                </a:lnTo>
                <a:lnTo>
                  <a:pt x="5234975" y="3770092"/>
                </a:lnTo>
                <a:lnTo>
                  <a:pt x="5061337" y="3875579"/>
                </a:lnTo>
                <a:cubicBezTo>
                  <a:pt x="4575676" y="4139406"/>
                  <a:pt x="4019118" y="4289265"/>
                  <a:pt x="3427557" y="4289265"/>
                </a:cubicBezTo>
                <a:cubicBezTo>
                  <a:pt x="1534562" y="4289265"/>
                  <a:pt x="0" y="2754703"/>
                  <a:pt x="0" y="861708"/>
                </a:cubicBezTo>
                <a:cubicBezTo>
                  <a:pt x="0" y="565928"/>
                  <a:pt x="37465" y="278898"/>
                  <a:pt x="107908" y="5106"/>
                </a:cubicBezTo>
                <a:close/>
              </a:path>
            </a:pathLst>
          </a:custGeom>
          <a:gradFill>
            <a:gsLst>
              <a:gs pos="0">
                <a:schemeClr val="accent1"/>
              </a:gs>
              <a:gs pos="100000">
                <a:schemeClr val="accent2">
                  <a:lumMod val="75000"/>
                </a:schemeClr>
              </a:gs>
            </a:gsLst>
            <a:lin ang="2400000" scaled="0"/>
          </a:gradFill>
          <a:ln w="1016000">
            <a:noFill/>
          </a:ln>
          <a:effectLst>
            <a:outerShdw blurRad="685800" dist="508000" dir="17640000" algn="ctr" rotWithShape="0">
              <a:schemeClr val="accent2">
                <a:alpha val="1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p>
        </p:txBody>
      </p:sp>
      <p:sp>
        <p:nvSpPr>
          <p:cNvPr id="12" name="îṥľíḑè">
            <a:extLst>
              <a:ext uri="{FF2B5EF4-FFF2-40B4-BE49-F238E27FC236}">
                <a16:creationId xmlns:a16="http://schemas.microsoft.com/office/drawing/2014/main" id="{EC502D7A-D616-4A08-A85B-50E3ED2EC2D4}"/>
              </a:ext>
            </a:extLst>
          </p:cNvPr>
          <p:cNvSpPr/>
          <p:nvPr userDrawn="1"/>
        </p:nvSpPr>
        <p:spPr>
          <a:xfrm>
            <a:off x="0" y="5515567"/>
            <a:ext cx="3402276" cy="1342433"/>
          </a:xfrm>
          <a:custGeom>
            <a:avLst/>
            <a:gdLst>
              <a:gd name="connsiteX0" fmla="*/ 1120212 w 3402276"/>
              <a:gd name="connsiteY0" fmla="*/ 0 h 1342433"/>
              <a:gd name="connsiteX1" fmla="*/ 3286453 w 3402276"/>
              <a:gd name="connsiteY1" fmla="*/ 1151787 h 1342433"/>
              <a:gd name="connsiteX2" fmla="*/ 3402276 w 3402276"/>
              <a:gd name="connsiteY2" fmla="*/ 1342433 h 1342433"/>
              <a:gd name="connsiteX3" fmla="*/ 2264320 w 3402276"/>
              <a:gd name="connsiteY3" fmla="*/ 1342433 h 1342433"/>
              <a:gd name="connsiteX4" fmla="*/ 2208724 w 3402276"/>
              <a:gd name="connsiteY4" fmla="*/ 1291903 h 1342433"/>
              <a:gd name="connsiteX5" fmla="*/ 1120212 w 3402276"/>
              <a:gd name="connsiteY5" fmla="*/ 901146 h 1342433"/>
              <a:gd name="connsiteX6" fmla="*/ 31700 w 3402276"/>
              <a:gd name="connsiteY6" fmla="*/ 1291929 h 1342433"/>
              <a:gd name="connsiteX7" fmla="*/ 0 w 3402276"/>
              <a:gd name="connsiteY7" fmla="*/ 1320742 h 1342433"/>
              <a:gd name="connsiteX8" fmla="*/ 0 w 3402276"/>
              <a:gd name="connsiteY8" fmla="*/ 255077 h 1342433"/>
              <a:gd name="connsiteX9" fmla="*/ 103339 w 3402276"/>
              <a:gd name="connsiteY9" fmla="*/ 205296 h 1342433"/>
              <a:gd name="connsiteX10" fmla="*/ 1120212 w 3402276"/>
              <a:gd name="connsiteY10" fmla="*/ 0 h 1342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02276" h="1342433">
                <a:moveTo>
                  <a:pt x="1120212" y="0"/>
                </a:moveTo>
                <a:cubicBezTo>
                  <a:pt x="2021923" y="0"/>
                  <a:pt x="2816971" y="456880"/>
                  <a:pt x="3286453" y="1151787"/>
                </a:cubicBezTo>
                <a:lnTo>
                  <a:pt x="3402276" y="1342433"/>
                </a:lnTo>
                <a:lnTo>
                  <a:pt x="2264320" y="1342433"/>
                </a:lnTo>
                <a:lnTo>
                  <a:pt x="2208724" y="1291903"/>
                </a:lnTo>
                <a:cubicBezTo>
                  <a:pt x="1912931" y="1047789"/>
                  <a:pt x="1533708" y="901146"/>
                  <a:pt x="1120212" y="901146"/>
                </a:cubicBezTo>
                <a:cubicBezTo>
                  <a:pt x="706715" y="901146"/>
                  <a:pt x="327492" y="1047801"/>
                  <a:pt x="31700" y="1291929"/>
                </a:cubicBezTo>
                <a:lnTo>
                  <a:pt x="0" y="1320742"/>
                </a:lnTo>
                <a:lnTo>
                  <a:pt x="0" y="255077"/>
                </a:lnTo>
                <a:lnTo>
                  <a:pt x="103339" y="205296"/>
                </a:lnTo>
                <a:cubicBezTo>
                  <a:pt x="415884" y="73101"/>
                  <a:pt x="759511" y="0"/>
                  <a:pt x="1120212" y="0"/>
                </a:cubicBezTo>
                <a:close/>
              </a:path>
            </a:pathLst>
          </a:custGeom>
          <a:gradFill>
            <a:gsLst>
              <a:gs pos="0">
                <a:schemeClr val="accent1"/>
              </a:gs>
              <a:gs pos="100000">
                <a:schemeClr val="accent2">
                  <a:lumMod val="75000"/>
                </a:schemeClr>
              </a:gs>
            </a:gsLst>
            <a:lin ang="2400000" scaled="0"/>
          </a:gradFill>
          <a:ln w="1016000">
            <a:noFill/>
          </a:ln>
          <a:effectLst>
            <a:outerShdw blurRad="685800" dist="508000" dir="5400000" algn="ctr" rotWithShape="0">
              <a:schemeClr val="accent1">
                <a:alpha val="1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dirty="0"/>
          </a:p>
        </p:txBody>
      </p:sp>
    </p:spTree>
    <p:extLst>
      <p:ext uri="{BB962C8B-B14F-4D97-AF65-F5344CB8AC3E}">
        <p14:creationId xmlns:p14="http://schemas.microsoft.com/office/powerpoint/2010/main" val="12790450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E212C1D7-0973-4180-9DBB-B17A6ACE2191}"/>
              </a:ext>
            </a:extLst>
          </p:cNvPr>
          <p:cNvPicPr>
            <a:picLocks noChangeAspect="1"/>
          </p:cNvPicPr>
          <p:nvPr userDrawn="1"/>
        </p:nvPicPr>
        <p:blipFill>
          <a:blip r:embed="rId2">
            <a:alphaModFix amt="39000"/>
            <a:extLst>
              <a:ext uri="{28A0092B-C50C-407E-A947-70E740481C1C}">
                <a14:useLocalDpi xmlns:a14="http://schemas.microsoft.com/office/drawing/2010/main" val="0"/>
              </a:ext>
            </a:extLst>
          </a:blip>
          <a:srcRect b="15657"/>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2" name="işḻïḋé">
            <a:extLst>
              <a:ext uri="{FF2B5EF4-FFF2-40B4-BE49-F238E27FC236}">
                <a16:creationId xmlns:a16="http://schemas.microsoft.com/office/drawing/2014/main" id="{14A23CFF-B4E8-465E-95AE-7EB593FB1652}"/>
              </a:ext>
            </a:extLst>
          </p:cNvPr>
          <p:cNvSpPr/>
          <p:nvPr userDrawn="1"/>
        </p:nvSpPr>
        <p:spPr>
          <a:xfrm>
            <a:off x="378721" y="1640698"/>
            <a:ext cx="4755642" cy="4937031"/>
          </a:xfrm>
          <a:prstGeom prst="ellipse">
            <a:avLst/>
          </a:prstGeom>
          <a:gradFill>
            <a:gsLst>
              <a:gs pos="0">
                <a:schemeClr val="accent1">
                  <a:alpha val="8000"/>
                </a:schemeClr>
              </a:gs>
              <a:gs pos="100000">
                <a:schemeClr val="accent2">
                  <a:alpha val="10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 name="组合 4">
            <a:extLst>
              <a:ext uri="{FF2B5EF4-FFF2-40B4-BE49-F238E27FC236}">
                <a16:creationId xmlns:a16="http://schemas.microsoft.com/office/drawing/2014/main" id="{8663F164-3E9D-4EBC-BF01-0FAD99169609}"/>
              </a:ext>
            </a:extLst>
          </p:cNvPr>
          <p:cNvGrpSpPr/>
          <p:nvPr userDrawn="1"/>
        </p:nvGrpSpPr>
        <p:grpSpPr>
          <a:xfrm>
            <a:off x="11118850" y="484187"/>
            <a:ext cx="755650" cy="130175"/>
            <a:chOff x="2028825" y="5796565"/>
            <a:chExt cx="755650" cy="130175"/>
          </a:xfrm>
        </p:grpSpPr>
        <p:sp>
          <p:nvSpPr>
            <p:cNvPr id="6" name="Freeform 10">
              <a:extLst>
                <a:ext uri="{FF2B5EF4-FFF2-40B4-BE49-F238E27FC236}">
                  <a16:creationId xmlns:a16="http://schemas.microsoft.com/office/drawing/2014/main" id="{06CCFD72-07A0-48A3-B655-CC5DBF377A30}"/>
                </a:ext>
              </a:extLst>
            </p:cNvPr>
            <p:cNvSpPr/>
            <p:nvPr/>
          </p:nvSpPr>
          <p:spPr bwMode="auto">
            <a:xfrm>
              <a:off x="2028825" y="5796565"/>
              <a:ext cx="130175" cy="130175"/>
            </a:xfrm>
            <a:custGeom>
              <a:avLst/>
              <a:gdLst>
                <a:gd name="T0" fmla="*/ 17 w 92"/>
                <a:gd name="T1" fmla="*/ 0 h 92"/>
                <a:gd name="T2" fmla="*/ 76 w 92"/>
                <a:gd name="T3" fmla="*/ 0 h 92"/>
                <a:gd name="T4" fmla="*/ 92 w 92"/>
                <a:gd name="T5" fmla="*/ 17 h 92"/>
                <a:gd name="T6" fmla="*/ 92 w 92"/>
                <a:gd name="T7" fmla="*/ 76 h 92"/>
                <a:gd name="T8" fmla="*/ 76 w 92"/>
                <a:gd name="T9" fmla="*/ 92 h 92"/>
                <a:gd name="T10" fmla="*/ 17 w 92"/>
                <a:gd name="T11" fmla="*/ 92 h 92"/>
                <a:gd name="T12" fmla="*/ 0 w 92"/>
                <a:gd name="T13" fmla="*/ 76 h 92"/>
                <a:gd name="T14" fmla="*/ 0 w 92"/>
                <a:gd name="T15" fmla="*/ 17 h 92"/>
                <a:gd name="T16" fmla="*/ 17 w 92"/>
                <a:gd name="T17"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2" h="92">
                  <a:moveTo>
                    <a:pt x="17" y="0"/>
                  </a:moveTo>
                  <a:cubicBezTo>
                    <a:pt x="76" y="0"/>
                    <a:pt x="76" y="0"/>
                    <a:pt x="76" y="0"/>
                  </a:cubicBezTo>
                  <a:cubicBezTo>
                    <a:pt x="85" y="0"/>
                    <a:pt x="92" y="8"/>
                    <a:pt x="92" y="17"/>
                  </a:cubicBezTo>
                  <a:cubicBezTo>
                    <a:pt x="92" y="76"/>
                    <a:pt x="92" y="76"/>
                    <a:pt x="92" y="76"/>
                  </a:cubicBezTo>
                  <a:cubicBezTo>
                    <a:pt x="92" y="85"/>
                    <a:pt x="85" y="92"/>
                    <a:pt x="76" y="92"/>
                  </a:cubicBezTo>
                  <a:cubicBezTo>
                    <a:pt x="17" y="92"/>
                    <a:pt x="17" y="92"/>
                    <a:pt x="17" y="92"/>
                  </a:cubicBezTo>
                  <a:cubicBezTo>
                    <a:pt x="8" y="92"/>
                    <a:pt x="0" y="85"/>
                    <a:pt x="0" y="76"/>
                  </a:cubicBezTo>
                  <a:cubicBezTo>
                    <a:pt x="0" y="17"/>
                    <a:pt x="0" y="17"/>
                    <a:pt x="0" y="17"/>
                  </a:cubicBezTo>
                  <a:cubicBezTo>
                    <a:pt x="0" y="8"/>
                    <a:pt x="8" y="0"/>
                    <a:pt x="17" y="0"/>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 name="Freeform 11">
              <a:extLst>
                <a:ext uri="{FF2B5EF4-FFF2-40B4-BE49-F238E27FC236}">
                  <a16:creationId xmlns:a16="http://schemas.microsoft.com/office/drawing/2014/main" id="{D8A82B3C-7F1F-44B6-B861-7D4A9C1914F7}"/>
                </a:ext>
              </a:extLst>
            </p:cNvPr>
            <p:cNvSpPr/>
            <p:nvPr/>
          </p:nvSpPr>
          <p:spPr bwMode="auto">
            <a:xfrm>
              <a:off x="2341563" y="5796565"/>
              <a:ext cx="130175" cy="130175"/>
            </a:xfrm>
            <a:custGeom>
              <a:avLst/>
              <a:gdLst>
                <a:gd name="T0" fmla="*/ 16 w 92"/>
                <a:gd name="T1" fmla="*/ 0 h 92"/>
                <a:gd name="T2" fmla="*/ 75 w 92"/>
                <a:gd name="T3" fmla="*/ 0 h 92"/>
                <a:gd name="T4" fmla="*/ 92 w 92"/>
                <a:gd name="T5" fmla="*/ 17 h 92"/>
                <a:gd name="T6" fmla="*/ 92 w 92"/>
                <a:gd name="T7" fmla="*/ 76 h 92"/>
                <a:gd name="T8" fmla="*/ 75 w 92"/>
                <a:gd name="T9" fmla="*/ 92 h 92"/>
                <a:gd name="T10" fmla="*/ 16 w 92"/>
                <a:gd name="T11" fmla="*/ 92 h 92"/>
                <a:gd name="T12" fmla="*/ 0 w 92"/>
                <a:gd name="T13" fmla="*/ 76 h 92"/>
                <a:gd name="T14" fmla="*/ 0 w 92"/>
                <a:gd name="T15" fmla="*/ 17 h 92"/>
                <a:gd name="T16" fmla="*/ 16 w 92"/>
                <a:gd name="T17"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2" h="92">
                  <a:moveTo>
                    <a:pt x="16" y="0"/>
                  </a:moveTo>
                  <a:cubicBezTo>
                    <a:pt x="75" y="0"/>
                    <a:pt x="75" y="0"/>
                    <a:pt x="75" y="0"/>
                  </a:cubicBezTo>
                  <a:cubicBezTo>
                    <a:pt x="84" y="0"/>
                    <a:pt x="92" y="8"/>
                    <a:pt x="92" y="17"/>
                  </a:cubicBezTo>
                  <a:cubicBezTo>
                    <a:pt x="92" y="76"/>
                    <a:pt x="92" y="76"/>
                    <a:pt x="92" y="76"/>
                  </a:cubicBezTo>
                  <a:cubicBezTo>
                    <a:pt x="92" y="85"/>
                    <a:pt x="84" y="92"/>
                    <a:pt x="75" y="92"/>
                  </a:cubicBezTo>
                  <a:cubicBezTo>
                    <a:pt x="16" y="92"/>
                    <a:pt x="16" y="92"/>
                    <a:pt x="16" y="92"/>
                  </a:cubicBezTo>
                  <a:cubicBezTo>
                    <a:pt x="7" y="92"/>
                    <a:pt x="0" y="85"/>
                    <a:pt x="0" y="76"/>
                  </a:cubicBezTo>
                  <a:cubicBezTo>
                    <a:pt x="0" y="17"/>
                    <a:pt x="0" y="17"/>
                    <a:pt x="0" y="17"/>
                  </a:cubicBezTo>
                  <a:cubicBezTo>
                    <a:pt x="0" y="8"/>
                    <a:pt x="7" y="0"/>
                    <a:pt x="16" y="0"/>
                  </a:cubicBezTo>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p>
          </p:txBody>
        </p:sp>
        <p:sp>
          <p:nvSpPr>
            <p:cNvPr id="8" name="Freeform 12">
              <a:extLst>
                <a:ext uri="{FF2B5EF4-FFF2-40B4-BE49-F238E27FC236}">
                  <a16:creationId xmlns:a16="http://schemas.microsoft.com/office/drawing/2014/main" id="{4CA7D02D-9E7A-4645-AD2C-F350C3175849}"/>
                </a:ext>
              </a:extLst>
            </p:cNvPr>
            <p:cNvSpPr/>
            <p:nvPr/>
          </p:nvSpPr>
          <p:spPr bwMode="auto">
            <a:xfrm>
              <a:off x="2654300" y="5796565"/>
              <a:ext cx="130175" cy="130175"/>
            </a:xfrm>
            <a:custGeom>
              <a:avLst/>
              <a:gdLst>
                <a:gd name="T0" fmla="*/ 17 w 92"/>
                <a:gd name="T1" fmla="*/ 0 h 92"/>
                <a:gd name="T2" fmla="*/ 75 w 92"/>
                <a:gd name="T3" fmla="*/ 0 h 92"/>
                <a:gd name="T4" fmla="*/ 92 w 92"/>
                <a:gd name="T5" fmla="*/ 17 h 92"/>
                <a:gd name="T6" fmla="*/ 92 w 92"/>
                <a:gd name="T7" fmla="*/ 76 h 92"/>
                <a:gd name="T8" fmla="*/ 75 w 92"/>
                <a:gd name="T9" fmla="*/ 92 h 92"/>
                <a:gd name="T10" fmla="*/ 17 w 92"/>
                <a:gd name="T11" fmla="*/ 92 h 92"/>
                <a:gd name="T12" fmla="*/ 0 w 92"/>
                <a:gd name="T13" fmla="*/ 76 h 92"/>
                <a:gd name="T14" fmla="*/ 0 w 92"/>
                <a:gd name="T15" fmla="*/ 17 h 92"/>
                <a:gd name="T16" fmla="*/ 17 w 92"/>
                <a:gd name="T17"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2" h="92">
                  <a:moveTo>
                    <a:pt x="17" y="0"/>
                  </a:moveTo>
                  <a:cubicBezTo>
                    <a:pt x="75" y="0"/>
                    <a:pt x="75" y="0"/>
                    <a:pt x="75" y="0"/>
                  </a:cubicBezTo>
                  <a:cubicBezTo>
                    <a:pt x="85" y="0"/>
                    <a:pt x="92" y="8"/>
                    <a:pt x="92" y="17"/>
                  </a:cubicBezTo>
                  <a:cubicBezTo>
                    <a:pt x="92" y="76"/>
                    <a:pt x="92" y="76"/>
                    <a:pt x="92" y="76"/>
                  </a:cubicBezTo>
                  <a:cubicBezTo>
                    <a:pt x="92" y="85"/>
                    <a:pt x="85" y="92"/>
                    <a:pt x="75" y="92"/>
                  </a:cubicBezTo>
                  <a:cubicBezTo>
                    <a:pt x="17" y="92"/>
                    <a:pt x="17" y="92"/>
                    <a:pt x="17" y="92"/>
                  </a:cubicBezTo>
                  <a:cubicBezTo>
                    <a:pt x="8" y="92"/>
                    <a:pt x="0" y="85"/>
                    <a:pt x="0" y="76"/>
                  </a:cubicBezTo>
                  <a:cubicBezTo>
                    <a:pt x="0" y="17"/>
                    <a:pt x="0" y="17"/>
                    <a:pt x="0" y="17"/>
                  </a:cubicBezTo>
                  <a:cubicBezTo>
                    <a:pt x="0" y="8"/>
                    <a:pt x="8" y="0"/>
                    <a:pt x="17" y="0"/>
                  </a:cubicBezTo>
                </a:path>
              </a:pathLst>
            </a:custGeom>
            <a:solidFill>
              <a:schemeClr val="accent1">
                <a:lumMod val="20000"/>
                <a:lumOff val="8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9" name="任意多边形: 形状 8">
            <a:extLst>
              <a:ext uri="{FF2B5EF4-FFF2-40B4-BE49-F238E27FC236}">
                <a16:creationId xmlns:a16="http://schemas.microsoft.com/office/drawing/2014/main" id="{37A987DB-74EE-4D25-AF35-E84B60F541F5}"/>
              </a:ext>
            </a:extLst>
          </p:cNvPr>
          <p:cNvSpPr/>
          <p:nvPr userDrawn="1"/>
        </p:nvSpPr>
        <p:spPr>
          <a:xfrm>
            <a:off x="0" y="0"/>
            <a:ext cx="3905518" cy="3438626"/>
          </a:xfrm>
          <a:custGeom>
            <a:avLst/>
            <a:gdLst>
              <a:gd name="connsiteX0" fmla="*/ 2831967 w 3905518"/>
              <a:gd name="connsiteY0" fmla="*/ 0 h 3438626"/>
              <a:gd name="connsiteX1" fmla="*/ 3896607 w 3905518"/>
              <a:gd name="connsiteY1" fmla="*/ 0 h 3438626"/>
              <a:gd name="connsiteX2" fmla="*/ 3905518 w 3905518"/>
              <a:gd name="connsiteY2" fmla="*/ 177268 h 3438626"/>
              <a:gd name="connsiteX3" fmla="*/ 658813 w 3905518"/>
              <a:gd name="connsiteY3" fmla="*/ 3438626 h 3438626"/>
              <a:gd name="connsiteX4" fmla="*/ 4489 w 3905518"/>
              <a:gd name="connsiteY4" fmla="*/ 3372367 h 3438626"/>
              <a:gd name="connsiteX5" fmla="*/ 0 w 3905518"/>
              <a:gd name="connsiteY5" fmla="*/ 3371326 h 3438626"/>
              <a:gd name="connsiteX6" fmla="*/ 0 w 3905518"/>
              <a:gd name="connsiteY6" fmla="*/ 2271545 h 3438626"/>
              <a:gd name="connsiteX7" fmla="*/ 9940 w 3905518"/>
              <a:gd name="connsiteY7" fmla="*/ 2275207 h 3438626"/>
              <a:gd name="connsiteX8" fmla="*/ 658813 w 3905518"/>
              <a:gd name="connsiteY8" fmla="*/ 2373966 h 3438626"/>
              <a:gd name="connsiteX9" fmla="*/ 2840858 w 3905518"/>
              <a:gd name="connsiteY9" fmla="*/ 177268 h 3438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05518" h="3438626">
                <a:moveTo>
                  <a:pt x="2831967" y="0"/>
                </a:moveTo>
                <a:lnTo>
                  <a:pt x="3896607" y="0"/>
                </a:lnTo>
                <a:lnTo>
                  <a:pt x="3905518" y="177268"/>
                </a:lnTo>
                <a:cubicBezTo>
                  <a:pt x="3905518" y="1978466"/>
                  <a:pt x="2451919" y="3438626"/>
                  <a:pt x="658813" y="3438626"/>
                </a:cubicBezTo>
                <a:cubicBezTo>
                  <a:pt x="434675" y="3438626"/>
                  <a:pt x="215841" y="3415811"/>
                  <a:pt x="4489" y="3372367"/>
                </a:cubicBezTo>
                <a:lnTo>
                  <a:pt x="0" y="3371326"/>
                </a:lnTo>
                <a:lnTo>
                  <a:pt x="0" y="2271545"/>
                </a:lnTo>
                <a:lnTo>
                  <a:pt x="9940" y="2275207"/>
                </a:lnTo>
                <a:cubicBezTo>
                  <a:pt x="214919" y="2339390"/>
                  <a:pt x="432855" y="2373966"/>
                  <a:pt x="658813" y="2373966"/>
                </a:cubicBezTo>
                <a:cubicBezTo>
                  <a:pt x="1863923" y="2373966"/>
                  <a:pt x="2840858" y="1390471"/>
                  <a:pt x="2840858" y="177268"/>
                </a:cubicBezTo>
                <a:close/>
              </a:path>
            </a:pathLst>
          </a:custGeom>
          <a:gradFill>
            <a:gsLst>
              <a:gs pos="0">
                <a:schemeClr val="accent1"/>
              </a:gs>
              <a:gs pos="100000">
                <a:schemeClr val="accent2">
                  <a:lumMod val="75000"/>
                </a:schemeClr>
              </a:gs>
            </a:gsLst>
            <a:lin ang="2400000" scaled="0"/>
          </a:gradFill>
          <a:ln w="1016000">
            <a:noFill/>
          </a:ln>
          <a:effectLst>
            <a:outerShdw blurRad="685800" dist="508000" dir="5400000" sx="98000" sy="98000" algn="ctr" rotWithShape="0">
              <a:schemeClr val="accent1">
                <a:alpha val="1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0" name="任意多边形: 形状 9">
            <a:extLst>
              <a:ext uri="{FF2B5EF4-FFF2-40B4-BE49-F238E27FC236}">
                <a16:creationId xmlns:a16="http://schemas.microsoft.com/office/drawing/2014/main" id="{90906E79-6D84-4994-A00F-724653471DF9}"/>
              </a:ext>
            </a:extLst>
          </p:cNvPr>
          <p:cNvSpPr/>
          <p:nvPr userDrawn="1"/>
        </p:nvSpPr>
        <p:spPr>
          <a:xfrm>
            <a:off x="11100504" y="5671602"/>
            <a:ext cx="1091497" cy="1186399"/>
          </a:xfrm>
          <a:custGeom>
            <a:avLst/>
            <a:gdLst>
              <a:gd name="connsiteX0" fmla="*/ 1091497 w 1091497"/>
              <a:gd name="connsiteY0" fmla="*/ 0 h 1186399"/>
              <a:gd name="connsiteX1" fmla="*/ 1091497 w 1091497"/>
              <a:gd name="connsiteY1" fmla="*/ 308763 h 1186399"/>
              <a:gd name="connsiteX2" fmla="*/ 308763 w 1091497"/>
              <a:gd name="connsiteY2" fmla="*/ 1091497 h 1186399"/>
              <a:gd name="connsiteX3" fmla="*/ 318330 w 1091497"/>
              <a:gd name="connsiteY3" fmla="*/ 1186399 h 1186399"/>
              <a:gd name="connsiteX4" fmla="*/ 9567 w 1091497"/>
              <a:gd name="connsiteY4" fmla="*/ 1186399 h 1186399"/>
              <a:gd name="connsiteX5" fmla="*/ 0 w 1091497"/>
              <a:gd name="connsiteY5" fmla="*/ 1091497 h 1186399"/>
              <a:gd name="connsiteX6" fmla="*/ 1091497 w 1091497"/>
              <a:gd name="connsiteY6" fmla="*/ 0 h 118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1497" h="1186399">
                <a:moveTo>
                  <a:pt x="1091497" y="0"/>
                </a:moveTo>
                <a:lnTo>
                  <a:pt x="1091497" y="308763"/>
                </a:lnTo>
                <a:cubicBezTo>
                  <a:pt x="659205" y="308763"/>
                  <a:pt x="308763" y="659205"/>
                  <a:pt x="308763" y="1091497"/>
                </a:cubicBezTo>
                <a:lnTo>
                  <a:pt x="318330" y="1186399"/>
                </a:lnTo>
                <a:lnTo>
                  <a:pt x="9567" y="1186399"/>
                </a:lnTo>
                <a:lnTo>
                  <a:pt x="0" y="1091497"/>
                </a:lnTo>
                <a:cubicBezTo>
                  <a:pt x="0" y="488680"/>
                  <a:pt x="488680" y="0"/>
                  <a:pt x="1091497" y="0"/>
                </a:cubicBezTo>
                <a:close/>
              </a:path>
            </a:pathLst>
          </a:custGeom>
          <a:gradFill>
            <a:gsLst>
              <a:gs pos="0">
                <a:schemeClr val="accent1"/>
              </a:gs>
              <a:gs pos="100000">
                <a:schemeClr val="accent2">
                  <a:lumMod val="75000"/>
                </a:schemeClr>
              </a:gs>
            </a:gsLst>
            <a:lin ang="2400000" scaled="0"/>
          </a:gradFill>
          <a:ln w="1016000">
            <a:noFill/>
          </a:ln>
          <a:effectLst>
            <a:outerShdw blurRad="685800" dist="508000" dir="5400000" algn="ctr" rotWithShape="0">
              <a:schemeClr val="accent1">
                <a:alpha val="1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Tree>
    <p:extLst>
      <p:ext uri="{BB962C8B-B14F-4D97-AF65-F5344CB8AC3E}">
        <p14:creationId xmlns:p14="http://schemas.microsoft.com/office/powerpoint/2010/main" val="38545568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pic>
        <p:nvPicPr>
          <p:cNvPr id="3" name="图形 2">
            <a:extLst>
              <a:ext uri="{FF2B5EF4-FFF2-40B4-BE49-F238E27FC236}">
                <a16:creationId xmlns:a16="http://schemas.microsoft.com/office/drawing/2014/main" id="{ACC0E358-F237-4218-9A8C-D82073ED618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334000" y="0"/>
            <a:ext cx="6858000" cy="6858000"/>
          </a:xfrm>
          <a:prstGeom prst="rect">
            <a:avLst/>
          </a:prstGeom>
        </p:spPr>
      </p:pic>
      <p:pic>
        <p:nvPicPr>
          <p:cNvPr id="2" name="图形 1">
            <a:extLst>
              <a:ext uri="{FF2B5EF4-FFF2-40B4-BE49-F238E27FC236}">
                <a16:creationId xmlns:a16="http://schemas.microsoft.com/office/drawing/2014/main" id="{532B5C3B-3DCE-45A0-AA3D-C83EE1EFAB4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flipH="1">
            <a:off x="0" y="0"/>
            <a:ext cx="11053011" cy="11053011"/>
          </a:xfrm>
          <a:prstGeom prst="rect">
            <a:avLst/>
          </a:prstGeom>
        </p:spPr>
      </p:pic>
      <p:sp>
        <p:nvSpPr>
          <p:cNvPr id="4" name="矩形: 圆角 3">
            <a:extLst>
              <a:ext uri="{FF2B5EF4-FFF2-40B4-BE49-F238E27FC236}">
                <a16:creationId xmlns:a16="http://schemas.microsoft.com/office/drawing/2014/main" id="{954CC8BB-51C4-45C5-96FC-6BEF18E24798}"/>
              </a:ext>
            </a:extLst>
          </p:cNvPr>
          <p:cNvSpPr/>
          <p:nvPr userDrawn="1"/>
        </p:nvSpPr>
        <p:spPr>
          <a:xfrm>
            <a:off x="2643227" y="1838071"/>
            <a:ext cx="6708729" cy="3181858"/>
          </a:xfrm>
          <a:prstGeom prst="roundRect">
            <a:avLst>
              <a:gd name="adj" fmla="val 14311"/>
            </a:avLst>
          </a:prstGeom>
          <a:gradFill>
            <a:gsLst>
              <a:gs pos="0">
                <a:schemeClr val="accent1"/>
              </a:gs>
              <a:gs pos="100000">
                <a:schemeClr val="accent2">
                  <a:lumMod val="75000"/>
                </a:schemeClr>
              </a:gs>
            </a:gsLst>
            <a:lin ang="2400000" scaled="0"/>
          </a:gradFill>
          <a:ln w="22225" cap="flat" cmpd="sng" algn="ctr">
            <a:noFill/>
            <a:prstDash val="solid"/>
            <a:miter lim="800000"/>
          </a:ln>
          <a:effectLst>
            <a:outerShdw blurRad="215900" dist="139700" dir="2700000" algn="tl" rotWithShape="0">
              <a:schemeClr val="accent1">
                <a:lumMod val="40000"/>
                <a:lumOff val="6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5" name="任意多边形: 形状 4">
            <a:extLst>
              <a:ext uri="{FF2B5EF4-FFF2-40B4-BE49-F238E27FC236}">
                <a16:creationId xmlns:a16="http://schemas.microsoft.com/office/drawing/2014/main" id="{BECB78D4-F3A9-4968-A321-EFB34E6B4AC5}"/>
              </a:ext>
            </a:extLst>
          </p:cNvPr>
          <p:cNvSpPr/>
          <p:nvPr userDrawn="1"/>
        </p:nvSpPr>
        <p:spPr>
          <a:xfrm>
            <a:off x="0" y="0"/>
            <a:ext cx="2741635" cy="2184400"/>
          </a:xfrm>
          <a:custGeom>
            <a:avLst/>
            <a:gdLst>
              <a:gd name="connsiteX0" fmla="*/ 2831967 w 3905518"/>
              <a:gd name="connsiteY0" fmla="*/ 0 h 3438626"/>
              <a:gd name="connsiteX1" fmla="*/ 3896607 w 3905518"/>
              <a:gd name="connsiteY1" fmla="*/ 0 h 3438626"/>
              <a:gd name="connsiteX2" fmla="*/ 3905518 w 3905518"/>
              <a:gd name="connsiteY2" fmla="*/ 177268 h 3438626"/>
              <a:gd name="connsiteX3" fmla="*/ 658813 w 3905518"/>
              <a:gd name="connsiteY3" fmla="*/ 3438626 h 3438626"/>
              <a:gd name="connsiteX4" fmla="*/ 4489 w 3905518"/>
              <a:gd name="connsiteY4" fmla="*/ 3372367 h 3438626"/>
              <a:gd name="connsiteX5" fmla="*/ 0 w 3905518"/>
              <a:gd name="connsiteY5" fmla="*/ 3371326 h 3438626"/>
              <a:gd name="connsiteX6" fmla="*/ 0 w 3905518"/>
              <a:gd name="connsiteY6" fmla="*/ 2271545 h 3438626"/>
              <a:gd name="connsiteX7" fmla="*/ 9940 w 3905518"/>
              <a:gd name="connsiteY7" fmla="*/ 2275207 h 3438626"/>
              <a:gd name="connsiteX8" fmla="*/ 658813 w 3905518"/>
              <a:gd name="connsiteY8" fmla="*/ 2373966 h 3438626"/>
              <a:gd name="connsiteX9" fmla="*/ 2840858 w 3905518"/>
              <a:gd name="connsiteY9" fmla="*/ 177268 h 3438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05518" h="3438626">
                <a:moveTo>
                  <a:pt x="2831967" y="0"/>
                </a:moveTo>
                <a:lnTo>
                  <a:pt x="3896607" y="0"/>
                </a:lnTo>
                <a:lnTo>
                  <a:pt x="3905518" y="177268"/>
                </a:lnTo>
                <a:cubicBezTo>
                  <a:pt x="3905518" y="1978466"/>
                  <a:pt x="2451919" y="3438626"/>
                  <a:pt x="658813" y="3438626"/>
                </a:cubicBezTo>
                <a:cubicBezTo>
                  <a:pt x="434675" y="3438626"/>
                  <a:pt x="215841" y="3415811"/>
                  <a:pt x="4489" y="3372367"/>
                </a:cubicBezTo>
                <a:lnTo>
                  <a:pt x="0" y="3371326"/>
                </a:lnTo>
                <a:lnTo>
                  <a:pt x="0" y="2271545"/>
                </a:lnTo>
                <a:lnTo>
                  <a:pt x="9940" y="2275207"/>
                </a:lnTo>
                <a:cubicBezTo>
                  <a:pt x="214919" y="2339390"/>
                  <a:pt x="432855" y="2373966"/>
                  <a:pt x="658813" y="2373966"/>
                </a:cubicBezTo>
                <a:cubicBezTo>
                  <a:pt x="1863923" y="2373966"/>
                  <a:pt x="2840858" y="1390471"/>
                  <a:pt x="2840858" y="177268"/>
                </a:cubicBezTo>
                <a:close/>
              </a:path>
            </a:pathLst>
          </a:custGeom>
          <a:gradFill>
            <a:gsLst>
              <a:gs pos="0">
                <a:schemeClr val="accent1"/>
              </a:gs>
              <a:gs pos="100000">
                <a:schemeClr val="accent2">
                  <a:lumMod val="75000"/>
                </a:schemeClr>
              </a:gs>
            </a:gsLst>
            <a:lin ang="2400000" scaled="0"/>
          </a:gradFill>
          <a:ln w="1016000">
            <a:noFill/>
          </a:ln>
          <a:effectLst>
            <a:outerShdw blurRad="685800" dist="508000" dir="5400000" sx="98000" sy="98000" algn="ctr" rotWithShape="0">
              <a:schemeClr val="accent1">
                <a:alpha val="1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p>
        </p:txBody>
      </p:sp>
      <p:sp>
        <p:nvSpPr>
          <p:cNvPr id="6" name="任意多边形: 形状 5">
            <a:extLst>
              <a:ext uri="{FF2B5EF4-FFF2-40B4-BE49-F238E27FC236}">
                <a16:creationId xmlns:a16="http://schemas.microsoft.com/office/drawing/2014/main" id="{11906CCE-20BB-400D-A2C3-DEBE087F4C0A}"/>
              </a:ext>
            </a:extLst>
          </p:cNvPr>
          <p:cNvSpPr/>
          <p:nvPr userDrawn="1"/>
        </p:nvSpPr>
        <p:spPr>
          <a:xfrm>
            <a:off x="11100504" y="5671602"/>
            <a:ext cx="1091497" cy="1186399"/>
          </a:xfrm>
          <a:custGeom>
            <a:avLst/>
            <a:gdLst>
              <a:gd name="connsiteX0" fmla="*/ 1091497 w 1091497"/>
              <a:gd name="connsiteY0" fmla="*/ 0 h 1186399"/>
              <a:gd name="connsiteX1" fmla="*/ 1091497 w 1091497"/>
              <a:gd name="connsiteY1" fmla="*/ 308763 h 1186399"/>
              <a:gd name="connsiteX2" fmla="*/ 308763 w 1091497"/>
              <a:gd name="connsiteY2" fmla="*/ 1091497 h 1186399"/>
              <a:gd name="connsiteX3" fmla="*/ 318330 w 1091497"/>
              <a:gd name="connsiteY3" fmla="*/ 1186399 h 1186399"/>
              <a:gd name="connsiteX4" fmla="*/ 9567 w 1091497"/>
              <a:gd name="connsiteY4" fmla="*/ 1186399 h 1186399"/>
              <a:gd name="connsiteX5" fmla="*/ 0 w 1091497"/>
              <a:gd name="connsiteY5" fmla="*/ 1091497 h 1186399"/>
              <a:gd name="connsiteX6" fmla="*/ 1091497 w 1091497"/>
              <a:gd name="connsiteY6" fmla="*/ 0 h 118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1497" h="1186399">
                <a:moveTo>
                  <a:pt x="1091497" y="0"/>
                </a:moveTo>
                <a:lnTo>
                  <a:pt x="1091497" y="308763"/>
                </a:lnTo>
                <a:cubicBezTo>
                  <a:pt x="659205" y="308763"/>
                  <a:pt x="308763" y="659205"/>
                  <a:pt x="308763" y="1091497"/>
                </a:cubicBezTo>
                <a:lnTo>
                  <a:pt x="318330" y="1186399"/>
                </a:lnTo>
                <a:lnTo>
                  <a:pt x="9567" y="1186399"/>
                </a:lnTo>
                <a:lnTo>
                  <a:pt x="0" y="1091497"/>
                </a:lnTo>
                <a:cubicBezTo>
                  <a:pt x="0" y="488680"/>
                  <a:pt x="488680" y="0"/>
                  <a:pt x="1091497" y="0"/>
                </a:cubicBezTo>
                <a:close/>
              </a:path>
            </a:pathLst>
          </a:custGeom>
          <a:gradFill>
            <a:gsLst>
              <a:gs pos="0">
                <a:schemeClr val="accent1"/>
              </a:gs>
              <a:gs pos="100000">
                <a:schemeClr val="accent2">
                  <a:lumMod val="75000"/>
                </a:schemeClr>
              </a:gs>
            </a:gsLst>
            <a:lin ang="2400000" scaled="0"/>
          </a:gradFill>
          <a:ln w="1016000">
            <a:noFill/>
          </a:ln>
          <a:effectLst>
            <a:outerShdw blurRad="685800" dist="508000" dir="5400000" algn="ctr" rotWithShape="0">
              <a:schemeClr val="accent1">
                <a:alpha val="1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nvGrpSpPr>
          <p:cNvPr id="7" name="图形 21">
            <a:extLst>
              <a:ext uri="{FF2B5EF4-FFF2-40B4-BE49-F238E27FC236}">
                <a16:creationId xmlns:a16="http://schemas.microsoft.com/office/drawing/2014/main" id="{99621F95-09AF-48E7-8F14-808E5F977E4D}"/>
              </a:ext>
            </a:extLst>
          </p:cNvPr>
          <p:cNvGrpSpPr/>
          <p:nvPr userDrawn="1"/>
        </p:nvGrpSpPr>
        <p:grpSpPr>
          <a:xfrm>
            <a:off x="10757186" y="349749"/>
            <a:ext cx="1017654" cy="399051"/>
            <a:chOff x="10874509" y="353201"/>
            <a:chExt cx="1017654" cy="399051"/>
          </a:xfrm>
          <a:solidFill>
            <a:schemeClr val="accent1"/>
          </a:solidFill>
        </p:grpSpPr>
        <p:sp>
          <p:nvSpPr>
            <p:cNvPr id="8" name="任意多边形: 形状 7">
              <a:extLst>
                <a:ext uri="{FF2B5EF4-FFF2-40B4-BE49-F238E27FC236}">
                  <a16:creationId xmlns:a16="http://schemas.microsoft.com/office/drawing/2014/main" id="{73B8A756-1DA1-421E-BB26-05BC5E7EE44E}"/>
                </a:ext>
              </a:extLst>
            </p:cNvPr>
            <p:cNvSpPr/>
            <p:nvPr/>
          </p:nvSpPr>
          <p:spPr>
            <a:xfrm>
              <a:off x="11538481" y="353201"/>
              <a:ext cx="242822" cy="399051"/>
            </a:xfrm>
            <a:custGeom>
              <a:avLst/>
              <a:gdLst>
                <a:gd name="connsiteX0" fmla="*/ 242823 w 242822"/>
                <a:gd name="connsiteY0" fmla="*/ 132666 h 399051"/>
                <a:gd name="connsiteX1" fmla="*/ 144188 w 242822"/>
                <a:gd name="connsiteY1" fmla="*/ 132666 h 399051"/>
                <a:gd name="connsiteX2" fmla="*/ 144188 w 242822"/>
                <a:gd name="connsiteY2" fmla="*/ 0 h 399051"/>
                <a:gd name="connsiteX3" fmla="*/ 96762 w 242822"/>
                <a:gd name="connsiteY3" fmla="*/ 0 h 399051"/>
                <a:gd name="connsiteX4" fmla="*/ 96762 w 242822"/>
                <a:gd name="connsiteY4" fmla="*/ 132666 h 399051"/>
                <a:gd name="connsiteX5" fmla="*/ 0 w 242822"/>
                <a:gd name="connsiteY5" fmla="*/ 132666 h 399051"/>
                <a:gd name="connsiteX6" fmla="*/ 0 w 242822"/>
                <a:gd name="connsiteY6" fmla="*/ 178185 h 399051"/>
                <a:gd name="connsiteX7" fmla="*/ 96762 w 242822"/>
                <a:gd name="connsiteY7" fmla="*/ 178185 h 399051"/>
                <a:gd name="connsiteX8" fmla="*/ 96762 w 242822"/>
                <a:gd name="connsiteY8" fmla="*/ 399051 h 399051"/>
                <a:gd name="connsiteX9" fmla="*/ 144188 w 242822"/>
                <a:gd name="connsiteY9" fmla="*/ 399051 h 399051"/>
                <a:gd name="connsiteX10" fmla="*/ 144188 w 242822"/>
                <a:gd name="connsiteY10" fmla="*/ 178185 h 399051"/>
                <a:gd name="connsiteX11" fmla="*/ 242823 w 242822"/>
                <a:gd name="connsiteY11" fmla="*/ 178185 h 399051"/>
                <a:gd name="connsiteX12" fmla="*/ 242823 w 242822"/>
                <a:gd name="connsiteY12" fmla="*/ 132666 h 399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2822" h="399051">
                  <a:moveTo>
                    <a:pt x="242823" y="132666"/>
                  </a:moveTo>
                  <a:lnTo>
                    <a:pt x="144188" y="132666"/>
                  </a:lnTo>
                  <a:lnTo>
                    <a:pt x="144188" y="0"/>
                  </a:lnTo>
                  <a:lnTo>
                    <a:pt x="96762" y="0"/>
                  </a:lnTo>
                  <a:lnTo>
                    <a:pt x="96762" y="132666"/>
                  </a:lnTo>
                  <a:lnTo>
                    <a:pt x="0" y="132666"/>
                  </a:lnTo>
                  <a:lnTo>
                    <a:pt x="0" y="178185"/>
                  </a:lnTo>
                  <a:lnTo>
                    <a:pt x="96762" y="178185"/>
                  </a:lnTo>
                  <a:lnTo>
                    <a:pt x="96762" y="399051"/>
                  </a:lnTo>
                  <a:lnTo>
                    <a:pt x="144188" y="399051"/>
                  </a:lnTo>
                  <a:lnTo>
                    <a:pt x="144188" y="178185"/>
                  </a:lnTo>
                  <a:lnTo>
                    <a:pt x="242823" y="178185"/>
                  </a:lnTo>
                  <a:lnTo>
                    <a:pt x="242823" y="132666"/>
                  </a:lnTo>
                  <a:close/>
                </a:path>
              </a:pathLst>
            </a:custGeom>
            <a:grpFill/>
            <a:ln w="176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任意多边形: 形状 8">
              <a:extLst>
                <a:ext uri="{FF2B5EF4-FFF2-40B4-BE49-F238E27FC236}">
                  <a16:creationId xmlns:a16="http://schemas.microsoft.com/office/drawing/2014/main" id="{AD7E2276-F663-493A-92C7-BCB8D8682A4E}"/>
                </a:ext>
              </a:extLst>
            </p:cNvPr>
            <p:cNvSpPr/>
            <p:nvPr/>
          </p:nvSpPr>
          <p:spPr>
            <a:xfrm>
              <a:off x="11369643" y="354164"/>
              <a:ext cx="144188" cy="398088"/>
            </a:xfrm>
            <a:custGeom>
              <a:avLst/>
              <a:gdLst>
                <a:gd name="connsiteX0" fmla="*/ 0 w 144188"/>
                <a:gd name="connsiteY0" fmla="*/ 642 h 398088"/>
                <a:gd name="connsiteX1" fmla="*/ 0 w 144188"/>
                <a:gd name="connsiteY1" fmla="*/ 398088 h 398088"/>
                <a:gd name="connsiteX2" fmla="*/ 144188 w 144188"/>
                <a:gd name="connsiteY2" fmla="*/ 398088 h 398088"/>
                <a:gd name="connsiteX3" fmla="*/ 144188 w 144188"/>
                <a:gd name="connsiteY3" fmla="*/ 0 h 398088"/>
                <a:gd name="connsiteX4" fmla="*/ 0 w 144188"/>
                <a:gd name="connsiteY4" fmla="*/ 0 h 398088"/>
                <a:gd name="connsiteX5" fmla="*/ 101078 w 144188"/>
                <a:gd name="connsiteY5" fmla="*/ 360133 h 398088"/>
                <a:gd name="connsiteX6" fmla="*/ 43110 w 144188"/>
                <a:gd name="connsiteY6" fmla="*/ 360133 h 398088"/>
                <a:gd name="connsiteX7" fmla="*/ 43110 w 144188"/>
                <a:gd name="connsiteY7" fmla="*/ 37956 h 398088"/>
                <a:gd name="connsiteX8" fmla="*/ 101078 w 144188"/>
                <a:gd name="connsiteY8" fmla="*/ 37956 h 398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188" h="398088">
                  <a:moveTo>
                    <a:pt x="0" y="642"/>
                  </a:moveTo>
                  <a:lnTo>
                    <a:pt x="0" y="398088"/>
                  </a:lnTo>
                  <a:lnTo>
                    <a:pt x="144188" y="398088"/>
                  </a:lnTo>
                  <a:lnTo>
                    <a:pt x="144188" y="0"/>
                  </a:lnTo>
                  <a:lnTo>
                    <a:pt x="0" y="0"/>
                  </a:lnTo>
                  <a:close/>
                  <a:moveTo>
                    <a:pt x="101078" y="360133"/>
                  </a:moveTo>
                  <a:lnTo>
                    <a:pt x="43110" y="360133"/>
                  </a:lnTo>
                  <a:lnTo>
                    <a:pt x="43110" y="37956"/>
                  </a:lnTo>
                  <a:lnTo>
                    <a:pt x="101078" y="37956"/>
                  </a:lnTo>
                  <a:close/>
                </a:path>
              </a:pathLst>
            </a:custGeom>
            <a:grpFill/>
            <a:ln w="176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0" name="任意多边形: 形状 9">
              <a:extLst>
                <a:ext uri="{FF2B5EF4-FFF2-40B4-BE49-F238E27FC236}">
                  <a16:creationId xmlns:a16="http://schemas.microsoft.com/office/drawing/2014/main" id="{46292F1F-D490-417A-868F-1D27B7AE4DF8}"/>
                </a:ext>
              </a:extLst>
            </p:cNvPr>
            <p:cNvSpPr/>
            <p:nvPr/>
          </p:nvSpPr>
          <p:spPr>
            <a:xfrm>
              <a:off x="11026277" y="354164"/>
              <a:ext cx="170425" cy="398088"/>
            </a:xfrm>
            <a:custGeom>
              <a:avLst/>
              <a:gdLst>
                <a:gd name="connsiteX0" fmla="*/ 170390 w 170425"/>
                <a:gd name="connsiteY0" fmla="*/ 270684 h 398088"/>
                <a:gd name="connsiteX1" fmla="*/ 170425 w 170425"/>
                <a:gd name="connsiteY1" fmla="*/ 270684 h 398088"/>
                <a:gd name="connsiteX2" fmla="*/ 170425 w 170425"/>
                <a:gd name="connsiteY2" fmla="*/ 0 h 398088"/>
                <a:gd name="connsiteX3" fmla="*/ 122999 w 170425"/>
                <a:gd name="connsiteY3" fmla="*/ 0 h 398088"/>
                <a:gd name="connsiteX4" fmla="*/ 122999 w 170425"/>
                <a:gd name="connsiteY4" fmla="*/ 253935 h 398088"/>
                <a:gd name="connsiteX5" fmla="*/ 0 w 170425"/>
                <a:gd name="connsiteY5" fmla="*/ 398088 h 398088"/>
                <a:gd name="connsiteX6" fmla="*/ 64175 w 170425"/>
                <a:gd name="connsiteY6" fmla="*/ 398088 h 398088"/>
                <a:gd name="connsiteX7" fmla="*/ 170425 w 170425"/>
                <a:gd name="connsiteY7" fmla="*/ 270701 h 398088"/>
                <a:gd name="connsiteX8" fmla="*/ 170390 w 170425"/>
                <a:gd name="connsiteY8" fmla="*/ 270684 h 398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425" h="398088">
                  <a:moveTo>
                    <a:pt x="170390" y="270684"/>
                  </a:moveTo>
                  <a:lnTo>
                    <a:pt x="170425" y="270684"/>
                  </a:lnTo>
                  <a:lnTo>
                    <a:pt x="170425" y="0"/>
                  </a:lnTo>
                  <a:lnTo>
                    <a:pt x="122999" y="0"/>
                  </a:lnTo>
                  <a:lnTo>
                    <a:pt x="122999" y="253935"/>
                  </a:lnTo>
                  <a:lnTo>
                    <a:pt x="0" y="398088"/>
                  </a:lnTo>
                  <a:lnTo>
                    <a:pt x="64175" y="398088"/>
                  </a:lnTo>
                  <a:lnTo>
                    <a:pt x="170425" y="270701"/>
                  </a:lnTo>
                  <a:lnTo>
                    <a:pt x="170390" y="270684"/>
                  </a:lnTo>
                  <a:close/>
                </a:path>
              </a:pathLst>
            </a:custGeom>
            <a:grpFill/>
            <a:ln w="176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1" name="任意多边形: 形状 10">
              <a:extLst>
                <a:ext uri="{FF2B5EF4-FFF2-40B4-BE49-F238E27FC236}">
                  <a16:creationId xmlns:a16="http://schemas.microsoft.com/office/drawing/2014/main" id="{603F3DA5-8A3C-4442-996C-9CE74BC9666D}"/>
                </a:ext>
              </a:extLst>
            </p:cNvPr>
            <p:cNvSpPr/>
            <p:nvPr/>
          </p:nvSpPr>
          <p:spPr>
            <a:xfrm>
              <a:off x="11181381" y="629931"/>
              <a:ext cx="138337" cy="122321"/>
            </a:xfrm>
            <a:custGeom>
              <a:avLst/>
              <a:gdLst>
                <a:gd name="connsiteX0" fmla="*/ 27521 w 138337"/>
                <a:gd name="connsiteY0" fmla="*/ 0 h 122321"/>
                <a:gd name="connsiteX1" fmla="*/ 0 w 138337"/>
                <a:gd name="connsiteY1" fmla="*/ 30589 h 122321"/>
                <a:gd name="connsiteX2" fmla="*/ 82528 w 138337"/>
                <a:gd name="connsiteY2" fmla="*/ 122321 h 122321"/>
                <a:gd name="connsiteX3" fmla="*/ 138338 w 138337"/>
                <a:gd name="connsiteY3" fmla="*/ 122321 h 122321"/>
                <a:gd name="connsiteX4" fmla="*/ 27521 w 138337"/>
                <a:gd name="connsiteY4" fmla="*/ 0 h 1223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337" h="122321">
                  <a:moveTo>
                    <a:pt x="27521" y="0"/>
                  </a:moveTo>
                  <a:lnTo>
                    <a:pt x="0" y="30589"/>
                  </a:lnTo>
                  <a:lnTo>
                    <a:pt x="82528" y="122321"/>
                  </a:lnTo>
                  <a:lnTo>
                    <a:pt x="138338" y="122321"/>
                  </a:lnTo>
                  <a:lnTo>
                    <a:pt x="27521" y="0"/>
                  </a:lnTo>
                  <a:close/>
                </a:path>
              </a:pathLst>
            </a:custGeom>
            <a:grpFill/>
            <a:ln w="176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 name="任意多边形: 形状 11">
              <a:extLst>
                <a:ext uri="{FF2B5EF4-FFF2-40B4-BE49-F238E27FC236}">
                  <a16:creationId xmlns:a16="http://schemas.microsoft.com/office/drawing/2014/main" id="{3755F415-D8AB-460D-B62C-6688F5346EBF}"/>
                </a:ext>
              </a:extLst>
            </p:cNvPr>
            <p:cNvSpPr/>
            <p:nvPr/>
          </p:nvSpPr>
          <p:spPr>
            <a:xfrm>
              <a:off x="10874509" y="522931"/>
              <a:ext cx="47426" cy="229321"/>
            </a:xfrm>
            <a:custGeom>
              <a:avLst/>
              <a:gdLst>
                <a:gd name="connsiteX0" fmla="*/ 0 w 47426"/>
                <a:gd name="connsiteY0" fmla="*/ 0 h 229321"/>
                <a:gd name="connsiteX1" fmla="*/ 47427 w 47426"/>
                <a:gd name="connsiteY1" fmla="*/ 0 h 229321"/>
                <a:gd name="connsiteX2" fmla="*/ 47427 w 47426"/>
                <a:gd name="connsiteY2" fmla="*/ 229321 h 229321"/>
                <a:gd name="connsiteX3" fmla="*/ 0 w 47426"/>
                <a:gd name="connsiteY3" fmla="*/ 229321 h 229321"/>
              </a:gdLst>
              <a:ahLst/>
              <a:cxnLst>
                <a:cxn ang="0">
                  <a:pos x="connsiteX0" y="connsiteY0"/>
                </a:cxn>
                <a:cxn ang="0">
                  <a:pos x="connsiteX1" y="connsiteY1"/>
                </a:cxn>
                <a:cxn ang="0">
                  <a:pos x="connsiteX2" y="connsiteY2"/>
                </a:cxn>
                <a:cxn ang="0">
                  <a:pos x="connsiteX3" y="connsiteY3"/>
                </a:cxn>
              </a:cxnLst>
              <a:rect l="l" t="t" r="r" b="b"/>
              <a:pathLst>
                <a:path w="47426" h="229321">
                  <a:moveTo>
                    <a:pt x="0" y="0"/>
                  </a:moveTo>
                  <a:lnTo>
                    <a:pt x="47427" y="0"/>
                  </a:lnTo>
                  <a:lnTo>
                    <a:pt x="47427" y="229321"/>
                  </a:lnTo>
                  <a:lnTo>
                    <a:pt x="0" y="229321"/>
                  </a:lnTo>
                  <a:close/>
                </a:path>
              </a:pathLst>
            </a:custGeom>
            <a:grpFill/>
            <a:ln w="176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 name="任意多边形: 形状 12">
              <a:extLst>
                <a:ext uri="{FF2B5EF4-FFF2-40B4-BE49-F238E27FC236}">
                  <a16:creationId xmlns:a16="http://schemas.microsoft.com/office/drawing/2014/main" id="{EC3B29AB-1089-43E8-B437-0365508F4A43}"/>
                </a:ext>
              </a:extLst>
            </p:cNvPr>
            <p:cNvSpPr/>
            <p:nvPr/>
          </p:nvSpPr>
          <p:spPr>
            <a:xfrm>
              <a:off x="11060416" y="354164"/>
              <a:ext cx="47426" cy="227608"/>
            </a:xfrm>
            <a:custGeom>
              <a:avLst/>
              <a:gdLst>
                <a:gd name="connsiteX0" fmla="*/ 0 w 47426"/>
                <a:gd name="connsiteY0" fmla="*/ 0 h 227608"/>
                <a:gd name="connsiteX1" fmla="*/ 47427 w 47426"/>
                <a:gd name="connsiteY1" fmla="*/ 0 h 227608"/>
                <a:gd name="connsiteX2" fmla="*/ 47427 w 47426"/>
                <a:gd name="connsiteY2" fmla="*/ 227609 h 227608"/>
                <a:gd name="connsiteX3" fmla="*/ 0 w 47426"/>
                <a:gd name="connsiteY3" fmla="*/ 227609 h 227608"/>
              </a:gdLst>
              <a:ahLst/>
              <a:cxnLst>
                <a:cxn ang="0">
                  <a:pos x="connsiteX0" y="connsiteY0"/>
                </a:cxn>
                <a:cxn ang="0">
                  <a:pos x="connsiteX1" y="connsiteY1"/>
                </a:cxn>
                <a:cxn ang="0">
                  <a:pos x="connsiteX2" y="connsiteY2"/>
                </a:cxn>
                <a:cxn ang="0">
                  <a:pos x="connsiteX3" y="connsiteY3"/>
                </a:cxn>
              </a:cxnLst>
              <a:rect l="l" t="t" r="r" b="b"/>
              <a:pathLst>
                <a:path w="47426" h="227608">
                  <a:moveTo>
                    <a:pt x="0" y="0"/>
                  </a:moveTo>
                  <a:lnTo>
                    <a:pt x="47427" y="0"/>
                  </a:lnTo>
                  <a:lnTo>
                    <a:pt x="47427" y="227609"/>
                  </a:lnTo>
                  <a:lnTo>
                    <a:pt x="0" y="227609"/>
                  </a:lnTo>
                  <a:close/>
                </a:path>
              </a:pathLst>
            </a:custGeom>
            <a:grpFill/>
            <a:ln w="176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 name="任意多边形: 形状 13">
              <a:extLst>
                <a:ext uri="{FF2B5EF4-FFF2-40B4-BE49-F238E27FC236}">
                  <a16:creationId xmlns:a16="http://schemas.microsoft.com/office/drawing/2014/main" id="{08B1879E-2231-4D96-A635-EF4A29C5CCD6}"/>
                </a:ext>
              </a:extLst>
            </p:cNvPr>
            <p:cNvSpPr/>
            <p:nvPr/>
          </p:nvSpPr>
          <p:spPr>
            <a:xfrm>
              <a:off x="11236370" y="354164"/>
              <a:ext cx="47426" cy="227608"/>
            </a:xfrm>
            <a:custGeom>
              <a:avLst/>
              <a:gdLst>
                <a:gd name="connsiteX0" fmla="*/ 0 w 47426"/>
                <a:gd name="connsiteY0" fmla="*/ 0 h 227608"/>
                <a:gd name="connsiteX1" fmla="*/ 47427 w 47426"/>
                <a:gd name="connsiteY1" fmla="*/ 0 h 227608"/>
                <a:gd name="connsiteX2" fmla="*/ 47427 w 47426"/>
                <a:gd name="connsiteY2" fmla="*/ 227609 h 227608"/>
                <a:gd name="connsiteX3" fmla="*/ 0 w 47426"/>
                <a:gd name="connsiteY3" fmla="*/ 227609 h 227608"/>
              </a:gdLst>
              <a:ahLst/>
              <a:cxnLst>
                <a:cxn ang="0">
                  <a:pos x="connsiteX0" y="connsiteY0"/>
                </a:cxn>
                <a:cxn ang="0">
                  <a:pos x="connsiteX1" y="connsiteY1"/>
                </a:cxn>
                <a:cxn ang="0">
                  <a:pos x="connsiteX2" y="connsiteY2"/>
                </a:cxn>
                <a:cxn ang="0">
                  <a:pos x="connsiteX3" y="connsiteY3"/>
                </a:cxn>
              </a:cxnLst>
              <a:rect l="l" t="t" r="r" b="b"/>
              <a:pathLst>
                <a:path w="47426" h="227608">
                  <a:moveTo>
                    <a:pt x="0" y="0"/>
                  </a:moveTo>
                  <a:lnTo>
                    <a:pt x="47427" y="0"/>
                  </a:lnTo>
                  <a:lnTo>
                    <a:pt x="47427" y="227609"/>
                  </a:lnTo>
                  <a:lnTo>
                    <a:pt x="0" y="227609"/>
                  </a:lnTo>
                  <a:close/>
                </a:path>
              </a:pathLst>
            </a:custGeom>
            <a:grpFill/>
            <a:ln w="176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 name="任意多边形: 形状 14">
              <a:extLst>
                <a:ext uri="{FF2B5EF4-FFF2-40B4-BE49-F238E27FC236}">
                  <a16:creationId xmlns:a16="http://schemas.microsoft.com/office/drawing/2014/main" id="{A0B7E232-840B-4B27-8297-E10EF1185D4F}"/>
                </a:ext>
              </a:extLst>
            </p:cNvPr>
            <p:cNvSpPr/>
            <p:nvPr/>
          </p:nvSpPr>
          <p:spPr>
            <a:xfrm>
              <a:off x="10874509" y="354164"/>
              <a:ext cx="151768" cy="398088"/>
            </a:xfrm>
            <a:custGeom>
              <a:avLst/>
              <a:gdLst>
                <a:gd name="connsiteX0" fmla="*/ 151769 w 151768"/>
                <a:gd name="connsiteY0" fmla="*/ 265333 h 398088"/>
                <a:gd name="connsiteX1" fmla="*/ 151769 w 151768"/>
                <a:gd name="connsiteY1" fmla="*/ 227395 h 398088"/>
                <a:gd name="connsiteX2" fmla="*/ 129491 w 151768"/>
                <a:gd name="connsiteY2" fmla="*/ 227395 h 398088"/>
                <a:gd name="connsiteX3" fmla="*/ 129491 w 151768"/>
                <a:gd name="connsiteY3" fmla="*/ 141977 h 398088"/>
                <a:gd name="connsiteX4" fmla="*/ 151769 w 151768"/>
                <a:gd name="connsiteY4" fmla="*/ 141977 h 398088"/>
                <a:gd name="connsiteX5" fmla="*/ 151769 w 151768"/>
                <a:gd name="connsiteY5" fmla="*/ 104021 h 398088"/>
                <a:gd name="connsiteX6" fmla="*/ 129491 w 151768"/>
                <a:gd name="connsiteY6" fmla="*/ 104021 h 398088"/>
                <a:gd name="connsiteX7" fmla="*/ 129491 w 151768"/>
                <a:gd name="connsiteY7" fmla="*/ 37956 h 398088"/>
                <a:gd name="connsiteX8" fmla="*/ 151769 w 151768"/>
                <a:gd name="connsiteY8" fmla="*/ 37956 h 398088"/>
                <a:gd name="connsiteX9" fmla="*/ 151769 w 151768"/>
                <a:gd name="connsiteY9" fmla="*/ 0 h 398088"/>
                <a:gd name="connsiteX10" fmla="*/ 129491 w 151768"/>
                <a:gd name="connsiteY10" fmla="*/ 0 h 398088"/>
                <a:gd name="connsiteX11" fmla="*/ 82065 w 151768"/>
                <a:gd name="connsiteY11" fmla="*/ 0 h 398088"/>
                <a:gd name="connsiteX12" fmla="*/ 0 w 151768"/>
                <a:gd name="connsiteY12" fmla="*/ 0 h 398088"/>
                <a:gd name="connsiteX13" fmla="*/ 0 w 151768"/>
                <a:gd name="connsiteY13" fmla="*/ 37956 h 398088"/>
                <a:gd name="connsiteX14" fmla="*/ 82065 w 151768"/>
                <a:gd name="connsiteY14" fmla="*/ 37956 h 398088"/>
                <a:gd name="connsiteX15" fmla="*/ 82065 w 151768"/>
                <a:gd name="connsiteY15" fmla="*/ 104021 h 398088"/>
                <a:gd name="connsiteX16" fmla="*/ 0 w 151768"/>
                <a:gd name="connsiteY16" fmla="*/ 104021 h 398088"/>
                <a:gd name="connsiteX17" fmla="*/ 0 w 151768"/>
                <a:gd name="connsiteY17" fmla="*/ 141977 h 398088"/>
                <a:gd name="connsiteX18" fmla="*/ 82065 w 151768"/>
                <a:gd name="connsiteY18" fmla="*/ 141977 h 398088"/>
                <a:gd name="connsiteX19" fmla="*/ 82065 w 151768"/>
                <a:gd name="connsiteY19" fmla="*/ 227395 h 398088"/>
                <a:gd name="connsiteX20" fmla="*/ 82065 w 151768"/>
                <a:gd name="connsiteY20" fmla="*/ 265333 h 398088"/>
                <a:gd name="connsiteX21" fmla="*/ 82065 w 151768"/>
                <a:gd name="connsiteY21" fmla="*/ 398088 h 398088"/>
                <a:gd name="connsiteX22" fmla="*/ 129491 w 151768"/>
                <a:gd name="connsiteY22" fmla="*/ 398088 h 398088"/>
                <a:gd name="connsiteX23" fmla="*/ 129491 w 151768"/>
                <a:gd name="connsiteY23" fmla="*/ 265333 h 398088"/>
                <a:gd name="connsiteX24" fmla="*/ 151769 w 151768"/>
                <a:gd name="connsiteY24" fmla="*/ 265333 h 398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1768" h="398088">
                  <a:moveTo>
                    <a:pt x="151769" y="265333"/>
                  </a:moveTo>
                  <a:lnTo>
                    <a:pt x="151769" y="227395"/>
                  </a:lnTo>
                  <a:lnTo>
                    <a:pt x="129491" y="227395"/>
                  </a:lnTo>
                  <a:lnTo>
                    <a:pt x="129491" y="141977"/>
                  </a:lnTo>
                  <a:lnTo>
                    <a:pt x="151769" y="141977"/>
                  </a:lnTo>
                  <a:lnTo>
                    <a:pt x="151769" y="104021"/>
                  </a:lnTo>
                  <a:lnTo>
                    <a:pt x="129491" y="104021"/>
                  </a:lnTo>
                  <a:lnTo>
                    <a:pt x="129491" y="37956"/>
                  </a:lnTo>
                  <a:lnTo>
                    <a:pt x="151769" y="37956"/>
                  </a:lnTo>
                  <a:lnTo>
                    <a:pt x="151769" y="0"/>
                  </a:lnTo>
                  <a:lnTo>
                    <a:pt x="129491" y="0"/>
                  </a:lnTo>
                  <a:lnTo>
                    <a:pt x="82065" y="0"/>
                  </a:lnTo>
                  <a:lnTo>
                    <a:pt x="0" y="0"/>
                  </a:lnTo>
                  <a:lnTo>
                    <a:pt x="0" y="37956"/>
                  </a:lnTo>
                  <a:lnTo>
                    <a:pt x="82065" y="37956"/>
                  </a:lnTo>
                  <a:lnTo>
                    <a:pt x="82065" y="104021"/>
                  </a:lnTo>
                  <a:lnTo>
                    <a:pt x="0" y="104021"/>
                  </a:lnTo>
                  <a:lnTo>
                    <a:pt x="0" y="141977"/>
                  </a:lnTo>
                  <a:lnTo>
                    <a:pt x="82065" y="141977"/>
                  </a:lnTo>
                  <a:lnTo>
                    <a:pt x="82065" y="227395"/>
                  </a:lnTo>
                  <a:lnTo>
                    <a:pt x="82065" y="265333"/>
                  </a:lnTo>
                  <a:lnTo>
                    <a:pt x="82065" y="398088"/>
                  </a:lnTo>
                  <a:lnTo>
                    <a:pt x="129491" y="398088"/>
                  </a:lnTo>
                  <a:lnTo>
                    <a:pt x="129491" y="265333"/>
                  </a:lnTo>
                  <a:lnTo>
                    <a:pt x="151769" y="265333"/>
                  </a:lnTo>
                  <a:close/>
                </a:path>
              </a:pathLst>
            </a:custGeom>
            <a:grpFill/>
            <a:ln w="176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 name="任意多边形: 形状 15">
              <a:extLst>
                <a:ext uri="{FF2B5EF4-FFF2-40B4-BE49-F238E27FC236}">
                  <a16:creationId xmlns:a16="http://schemas.microsoft.com/office/drawing/2014/main" id="{6297118E-3F0A-4E1E-973C-03F1C4A70CC4}"/>
                </a:ext>
              </a:extLst>
            </p:cNvPr>
            <p:cNvSpPr/>
            <p:nvPr/>
          </p:nvSpPr>
          <p:spPr>
            <a:xfrm>
              <a:off x="11781688" y="353219"/>
              <a:ext cx="110475" cy="110449"/>
            </a:xfrm>
            <a:custGeom>
              <a:avLst/>
              <a:gdLst>
                <a:gd name="connsiteX0" fmla="*/ 55283 w 110475"/>
                <a:gd name="connsiteY0" fmla="*/ 110441 h 110449"/>
                <a:gd name="connsiteX1" fmla="*/ 16168 w 110475"/>
                <a:gd name="connsiteY1" fmla="*/ 94389 h 110449"/>
                <a:gd name="connsiteX2" fmla="*/ 8 w 110475"/>
                <a:gd name="connsiteY2" fmla="*/ 55274 h 110449"/>
                <a:gd name="connsiteX3" fmla="*/ 16168 w 110475"/>
                <a:gd name="connsiteY3" fmla="*/ 16159 h 110449"/>
                <a:gd name="connsiteX4" fmla="*/ 94291 w 110475"/>
                <a:gd name="connsiteY4" fmla="*/ 16159 h 110449"/>
                <a:gd name="connsiteX5" fmla="*/ 110468 w 110475"/>
                <a:gd name="connsiteY5" fmla="*/ 55274 h 110449"/>
                <a:gd name="connsiteX6" fmla="*/ 94291 w 110475"/>
                <a:gd name="connsiteY6" fmla="*/ 94335 h 110449"/>
                <a:gd name="connsiteX7" fmla="*/ 55283 w 110475"/>
                <a:gd name="connsiteY7" fmla="*/ 110441 h 110449"/>
                <a:gd name="connsiteX8" fmla="*/ 55283 w 110475"/>
                <a:gd name="connsiteY8" fmla="*/ 8650 h 110449"/>
                <a:gd name="connsiteX9" fmla="*/ 22250 w 110475"/>
                <a:gd name="connsiteY9" fmla="*/ 22276 h 110449"/>
                <a:gd name="connsiteX10" fmla="*/ 8659 w 110475"/>
                <a:gd name="connsiteY10" fmla="*/ 55274 h 110449"/>
                <a:gd name="connsiteX11" fmla="*/ 22339 w 110475"/>
                <a:gd name="connsiteY11" fmla="*/ 88164 h 110449"/>
                <a:gd name="connsiteX12" fmla="*/ 55372 w 110475"/>
                <a:gd name="connsiteY12" fmla="*/ 101791 h 110449"/>
                <a:gd name="connsiteX13" fmla="*/ 88209 w 110475"/>
                <a:gd name="connsiteY13" fmla="*/ 88164 h 110449"/>
                <a:gd name="connsiteX14" fmla="*/ 101800 w 110475"/>
                <a:gd name="connsiteY14" fmla="*/ 55274 h 110449"/>
                <a:gd name="connsiteX15" fmla="*/ 88209 w 110475"/>
                <a:gd name="connsiteY15" fmla="*/ 22294 h 110449"/>
                <a:gd name="connsiteX16" fmla="*/ 55372 w 110475"/>
                <a:gd name="connsiteY16" fmla="*/ 8650 h 110449"/>
                <a:gd name="connsiteX17" fmla="*/ 82037 w 110475"/>
                <a:gd name="connsiteY17" fmla="*/ 89805 h 110449"/>
                <a:gd name="connsiteX18" fmla="*/ 69320 w 110475"/>
                <a:gd name="connsiteY18" fmla="*/ 89805 h 110449"/>
                <a:gd name="connsiteX19" fmla="*/ 61686 w 110475"/>
                <a:gd name="connsiteY19" fmla="*/ 72949 h 110449"/>
                <a:gd name="connsiteX20" fmla="*/ 49201 w 110475"/>
                <a:gd name="connsiteY20" fmla="*/ 60232 h 110449"/>
                <a:gd name="connsiteX21" fmla="*/ 44421 w 110475"/>
                <a:gd name="connsiteY21" fmla="*/ 60232 h 110449"/>
                <a:gd name="connsiteX22" fmla="*/ 44421 w 110475"/>
                <a:gd name="connsiteY22" fmla="*/ 89805 h 110449"/>
                <a:gd name="connsiteX23" fmla="*/ 33719 w 110475"/>
                <a:gd name="connsiteY23" fmla="*/ 89805 h 110449"/>
                <a:gd name="connsiteX24" fmla="*/ 33719 w 110475"/>
                <a:gd name="connsiteY24" fmla="*/ 19601 h 110449"/>
                <a:gd name="connsiteX25" fmla="*/ 53517 w 110475"/>
                <a:gd name="connsiteY25" fmla="*/ 19601 h 110449"/>
                <a:gd name="connsiteX26" fmla="*/ 72459 w 110475"/>
                <a:gd name="connsiteY26" fmla="*/ 24756 h 110449"/>
                <a:gd name="connsiteX27" fmla="*/ 79148 w 110475"/>
                <a:gd name="connsiteY27" fmla="*/ 38757 h 110449"/>
                <a:gd name="connsiteX28" fmla="*/ 74439 w 110475"/>
                <a:gd name="connsiteY28" fmla="*/ 51064 h 110449"/>
                <a:gd name="connsiteX29" fmla="*/ 61329 w 110475"/>
                <a:gd name="connsiteY29" fmla="*/ 57842 h 110449"/>
                <a:gd name="connsiteX30" fmla="*/ 61329 w 110475"/>
                <a:gd name="connsiteY30" fmla="*/ 58110 h 110449"/>
                <a:gd name="connsiteX31" fmla="*/ 72959 w 110475"/>
                <a:gd name="connsiteY31" fmla="*/ 71094 h 110449"/>
                <a:gd name="connsiteX32" fmla="*/ 44367 w 110475"/>
                <a:gd name="connsiteY32" fmla="*/ 28626 h 110449"/>
                <a:gd name="connsiteX33" fmla="*/ 44367 w 110475"/>
                <a:gd name="connsiteY33" fmla="*/ 51207 h 110449"/>
                <a:gd name="connsiteX34" fmla="*/ 53018 w 110475"/>
                <a:gd name="connsiteY34" fmla="*/ 51207 h 110449"/>
                <a:gd name="connsiteX35" fmla="*/ 67572 w 110475"/>
                <a:gd name="connsiteY35" fmla="*/ 39863 h 110449"/>
                <a:gd name="connsiteX36" fmla="*/ 63648 w 110475"/>
                <a:gd name="connsiteY36" fmla="*/ 30945 h 110449"/>
                <a:gd name="connsiteX37" fmla="*/ 51270 w 110475"/>
                <a:gd name="connsiteY37" fmla="*/ 28591 h 110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10475" h="110449">
                  <a:moveTo>
                    <a:pt x="55283" y="110441"/>
                  </a:moveTo>
                  <a:cubicBezTo>
                    <a:pt x="40591" y="110704"/>
                    <a:pt x="26440" y="104897"/>
                    <a:pt x="16168" y="94389"/>
                  </a:cubicBezTo>
                  <a:cubicBezTo>
                    <a:pt x="5598" y="84149"/>
                    <a:pt x="-252" y="69987"/>
                    <a:pt x="8" y="55274"/>
                  </a:cubicBezTo>
                  <a:cubicBezTo>
                    <a:pt x="-232" y="40564"/>
                    <a:pt x="5616" y="26409"/>
                    <a:pt x="16168" y="16159"/>
                  </a:cubicBezTo>
                  <a:cubicBezTo>
                    <a:pt x="37753" y="-5386"/>
                    <a:pt x="72705" y="-5386"/>
                    <a:pt x="94291" y="16159"/>
                  </a:cubicBezTo>
                  <a:cubicBezTo>
                    <a:pt x="104855" y="26402"/>
                    <a:pt x="110711" y="40560"/>
                    <a:pt x="110468" y="55274"/>
                  </a:cubicBezTo>
                  <a:cubicBezTo>
                    <a:pt x="110716" y="69972"/>
                    <a:pt x="104859" y="84115"/>
                    <a:pt x="94291" y="94335"/>
                  </a:cubicBezTo>
                  <a:cubicBezTo>
                    <a:pt x="84065" y="104853"/>
                    <a:pt x="69950" y="110682"/>
                    <a:pt x="55283" y="110441"/>
                  </a:cubicBezTo>
                  <a:close/>
                  <a:moveTo>
                    <a:pt x="55283" y="8650"/>
                  </a:moveTo>
                  <a:cubicBezTo>
                    <a:pt x="42865" y="8447"/>
                    <a:pt x="30913" y="13377"/>
                    <a:pt x="22250" y="22276"/>
                  </a:cubicBezTo>
                  <a:cubicBezTo>
                    <a:pt x="13352" y="30923"/>
                    <a:pt x="8431" y="42868"/>
                    <a:pt x="8659" y="55274"/>
                  </a:cubicBezTo>
                  <a:cubicBezTo>
                    <a:pt x="8473" y="67657"/>
                    <a:pt x="13427" y="79565"/>
                    <a:pt x="22339" y="88164"/>
                  </a:cubicBezTo>
                  <a:cubicBezTo>
                    <a:pt x="31002" y="97063"/>
                    <a:pt x="42954" y="101993"/>
                    <a:pt x="55372" y="101791"/>
                  </a:cubicBezTo>
                  <a:cubicBezTo>
                    <a:pt x="67733" y="101997"/>
                    <a:pt x="79626" y="97062"/>
                    <a:pt x="88209" y="88164"/>
                  </a:cubicBezTo>
                  <a:cubicBezTo>
                    <a:pt x="97077" y="79541"/>
                    <a:pt x="101994" y="67641"/>
                    <a:pt x="101800" y="55274"/>
                  </a:cubicBezTo>
                  <a:cubicBezTo>
                    <a:pt x="102009" y="42877"/>
                    <a:pt x="97089" y="30945"/>
                    <a:pt x="88209" y="22294"/>
                  </a:cubicBezTo>
                  <a:cubicBezTo>
                    <a:pt x="79628" y="13390"/>
                    <a:pt x="67736" y="8448"/>
                    <a:pt x="55372" y="8650"/>
                  </a:cubicBezTo>
                  <a:close/>
                  <a:moveTo>
                    <a:pt x="82037" y="89805"/>
                  </a:moveTo>
                  <a:lnTo>
                    <a:pt x="69320" y="89805"/>
                  </a:lnTo>
                  <a:lnTo>
                    <a:pt x="61686" y="72949"/>
                  </a:lnTo>
                  <a:cubicBezTo>
                    <a:pt x="57798" y="64483"/>
                    <a:pt x="53637" y="60244"/>
                    <a:pt x="49201" y="60232"/>
                  </a:cubicBezTo>
                  <a:lnTo>
                    <a:pt x="44421" y="60232"/>
                  </a:lnTo>
                  <a:lnTo>
                    <a:pt x="44421" y="89805"/>
                  </a:lnTo>
                  <a:lnTo>
                    <a:pt x="33719" y="89805"/>
                  </a:lnTo>
                  <a:lnTo>
                    <a:pt x="33719" y="19601"/>
                  </a:lnTo>
                  <a:lnTo>
                    <a:pt x="53517" y="19601"/>
                  </a:lnTo>
                  <a:cubicBezTo>
                    <a:pt x="61704" y="19601"/>
                    <a:pt x="68000" y="21385"/>
                    <a:pt x="72459" y="24756"/>
                  </a:cubicBezTo>
                  <a:cubicBezTo>
                    <a:pt x="76840" y="28052"/>
                    <a:pt x="79337" y="33278"/>
                    <a:pt x="79148" y="38757"/>
                  </a:cubicBezTo>
                  <a:cubicBezTo>
                    <a:pt x="79241" y="43316"/>
                    <a:pt x="77551" y="47731"/>
                    <a:pt x="74439" y="51064"/>
                  </a:cubicBezTo>
                  <a:cubicBezTo>
                    <a:pt x="70897" y="54655"/>
                    <a:pt x="66308" y="57028"/>
                    <a:pt x="61329" y="57842"/>
                  </a:cubicBezTo>
                  <a:lnTo>
                    <a:pt x="61329" y="58110"/>
                  </a:lnTo>
                  <a:cubicBezTo>
                    <a:pt x="65218" y="58966"/>
                    <a:pt x="69070" y="63300"/>
                    <a:pt x="72959" y="71094"/>
                  </a:cubicBezTo>
                  <a:close/>
                  <a:moveTo>
                    <a:pt x="44367" y="28626"/>
                  </a:moveTo>
                  <a:lnTo>
                    <a:pt x="44367" y="51207"/>
                  </a:lnTo>
                  <a:lnTo>
                    <a:pt x="53018" y="51207"/>
                  </a:lnTo>
                  <a:cubicBezTo>
                    <a:pt x="62721" y="51207"/>
                    <a:pt x="67572" y="47426"/>
                    <a:pt x="67572" y="39863"/>
                  </a:cubicBezTo>
                  <a:cubicBezTo>
                    <a:pt x="67572" y="35511"/>
                    <a:pt x="66265" y="32538"/>
                    <a:pt x="63648" y="30945"/>
                  </a:cubicBezTo>
                  <a:cubicBezTo>
                    <a:pt x="61044" y="29375"/>
                    <a:pt x="56906" y="28591"/>
                    <a:pt x="51270" y="28591"/>
                  </a:cubicBezTo>
                  <a:close/>
                </a:path>
              </a:pathLst>
            </a:custGeom>
            <a:grpFill/>
            <a:ln w="176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17" name="组合 16">
            <a:extLst>
              <a:ext uri="{FF2B5EF4-FFF2-40B4-BE49-F238E27FC236}">
                <a16:creationId xmlns:a16="http://schemas.microsoft.com/office/drawing/2014/main" id="{914876EA-25B9-41E4-A807-24ADB296CC7E}"/>
              </a:ext>
            </a:extLst>
          </p:cNvPr>
          <p:cNvGrpSpPr/>
          <p:nvPr userDrawn="1"/>
        </p:nvGrpSpPr>
        <p:grpSpPr>
          <a:xfrm>
            <a:off x="280988" y="6393388"/>
            <a:ext cx="755650" cy="130175"/>
            <a:chOff x="2028825" y="5796565"/>
            <a:chExt cx="755650" cy="130175"/>
          </a:xfrm>
        </p:grpSpPr>
        <p:sp>
          <p:nvSpPr>
            <p:cNvPr id="18" name="Freeform 10">
              <a:extLst>
                <a:ext uri="{FF2B5EF4-FFF2-40B4-BE49-F238E27FC236}">
                  <a16:creationId xmlns:a16="http://schemas.microsoft.com/office/drawing/2014/main" id="{6C93A7C7-7B97-4604-B3C6-B7299AA7D933}"/>
                </a:ext>
              </a:extLst>
            </p:cNvPr>
            <p:cNvSpPr/>
            <p:nvPr/>
          </p:nvSpPr>
          <p:spPr bwMode="auto">
            <a:xfrm>
              <a:off x="2028825" y="5796565"/>
              <a:ext cx="130175" cy="130175"/>
            </a:xfrm>
            <a:custGeom>
              <a:avLst/>
              <a:gdLst>
                <a:gd name="T0" fmla="*/ 17 w 92"/>
                <a:gd name="T1" fmla="*/ 0 h 92"/>
                <a:gd name="T2" fmla="*/ 76 w 92"/>
                <a:gd name="T3" fmla="*/ 0 h 92"/>
                <a:gd name="T4" fmla="*/ 92 w 92"/>
                <a:gd name="T5" fmla="*/ 17 h 92"/>
                <a:gd name="T6" fmla="*/ 92 w 92"/>
                <a:gd name="T7" fmla="*/ 76 h 92"/>
                <a:gd name="T8" fmla="*/ 76 w 92"/>
                <a:gd name="T9" fmla="*/ 92 h 92"/>
                <a:gd name="T10" fmla="*/ 17 w 92"/>
                <a:gd name="T11" fmla="*/ 92 h 92"/>
                <a:gd name="T12" fmla="*/ 0 w 92"/>
                <a:gd name="T13" fmla="*/ 76 h 92"/>
                <a:gd name="T14" fmla="*/ 0 w 92"/>
                <a:gd name="T15" fmla="*/ 17 h 92"/>
                <a:gd name="T16" fmla="*/ 17 w 92"/>
                <a:gd name="T17"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2" h="92">
                  <a:moveTo>
                    <a:pt x="17" y="0"/>
                  </a:moveTo>
                  <a:cubicBezTo>
                    <a:pt x="76" y="0"/>
                    <a:pt x="76" y="0"/>
                    <a:pt x="76" y="0"/>
                  </a:cubicBezTo>
                  <a:cubicBezTo>
                    <a:pt x="85" y="0"/>
                    <a:pt x="92" y="8"/>
                    <a:pt x="92" y="17"/>
                  </a:cubicBezTo>
                  <a:cubicBezTo>
                    <a:pt x="92" y="76"/>
                    <a:pt x="92" y="76"/>
                    <a:pt x="92" y="76"/>
                  </a:cubicBezTo>
                  <a:cubicBezTo>
                    <a:pt x="92" y="85"/>
                    <a:pt x="85" y="92"/>
                    <a:pt x="76" y="92"/>
                  </a:cubicBezTo>
                  <a:cubicBezTo>
                    <a:pt x="17" y="92"/>
                    <a:pt x="17" y="92"/>
                    <a:pt x="17" y="92"/>
                  </a:cubicBezTo>
                  <a:cubicBezTo>
                    <a:pt x="8" y="92"/>
                    <a:pt x="0" y="85"/>
                    <a:pt x="0" y="76"/>
                  </a:cubicBezTo>
                  <a:cubicBezTo>
                    <a:pt x="0" y="17"/>
                    <a:pt x="0" y="17"/>
                    <a:pt x="0" y="17"/>
                  </a:cubicBezTo>
                  <a:cubicBezTo>
                    <a:pt x="0" y="8"/>
                    <a:pt x="8" y="0"/>
                    <a:pt x="17" y="0"/>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 name="Freeform 11">
              <a:extLst>
                <a:ext uri="{FF2B5EF4-FFF2-40B4-BE49-F238E27FC236}">
                  <a16:creationId xmlns:a16="http://schemas.microsoft.com/office/drawing/2014/main" id="{DA142C6B-3C68-4D9D-BAB7-7369BAFE1816}"/>
                </a:ext>
              </a:extLst>
            </p:cNvPr>
            <p:cNvSpPr/>
            <p:nvPr/>
          </p:nvSpPr>
          <p:spPr bwMode="auto">
            <a:xfrm>
              <a:off x="2341563" y="5796565"/>
              <a:ext cx="130175" cy="130175"/>
            </a:xfrm>
            <a:custGeom>
              <a:avLst/>
              <a:gdLst>
                <a:gd name="T0" fmla="*/ 16 w 92"/>
                <a:gd name="T1" fmla="*/ 0 h 92"/>
                <a:gd name="T2" fmla="*/ 75 w 92"/>
                <a:gd name="T3" fmla="*/ 0 h 92"/>
                <a:gd name="T4" fmla="*/ 92 w 92"/>
                <a:gd name="T5" fmla="*/ 17 h 92"/>
                <a:gd name="T6" fmla="*/ 92 w 92"/>
                <a:gd name="T7" fmla="*/ 76 h 92"/>
                <a:gd name="T8" fmla="*/ 75 w 92"/>
                <a:gd name="T9" fmla="*/ 92 h 92"/>
                <a:gd name="T10" fmla="*/ 16 w 92"/>
                <a:gd name="T11" fmla="*/ 92 h 92"/>
                <a:gd name="T12" fmla="*/ 0 w 92"/>
                <a:gd name="T13" fmla="*/ 76 h 92"/>
                <a:gd name="T14" fmla="*/ 0 w 92"/>
                <a:gd name="T15" fmla="*/ 17 h 92"/>
                <a:gd name="T16" fmla="*/ 16 w 92"/>
                <a:gd name="T17"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2" h="92">
                  <a:moveTo>
                    <a:pt x="16" y="0"/>
                  </a:moveTo>
                  <a:cubicBezTo>
                    <a:pt x="75" y="0"/>
                    <a:pt x="75" y="0"/>
                    <a:pt x="75" y="0"/>
                  </a:cubicBezTo>
                  <a:cubicBezTo>
                    <a:pt x="84" y="0"/>
                    <a:pt x="92" y="8"/>
                    <a:pt x="92" y="17"/>
                  </a:cubicBezTo>
                  <a:cubicBezTo>
                    <a:pt x="92" y="76"/>
                    <a:pt x="92" y="76"/>
                    <a:pt x="92" y="76"/>
                  </a:cubicBezTo>
                  <a:cubicBezTo>
                    <a:pt x="92" y="85"/>
                    <a:pt x="84" y="92"/>
                    <a:pt x="75" y="92"/>
                  </a:cubicBezTo>
                  <a:cubicBezTo>
                    <a:pt x="16" y="92"/>
                    <a:pt x="16" y="92"/>
                    <a:pt x="16" y="92"/>
                  </a:cubicBezTo>
                  <a:cubicBezTo>
                    <a:pt x="7" y="92"/>
                    <a:pt x="0" y="85"/>
                    <a:pt x="0" y="76"/>
                  </a:cubicBezTo>
                  <a:cubicBezTo>
                    <a:pt x="0" y="17"/>
                    <a:pt x="0" y="17"/>
                    <a:pt x="0" y="17"/>
                  </a:cubicBezTo>
                  <a:cubicBezTo>
                    <a:pt x="0" y="8"/>
                    <a:pt x="7" y="0"/>
                    <a:pt x="16" y="0"/>
                  </a:cubicBezTo>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p>
          </p:txBody>
        </p:sp>
        <p:sp>
          <p:nvSpPr>
            <p:cNvPr id="20" name="Freeform 12">
              <a:extLst>
                <a:ext uri="{FF2B5EF4-FFF2-40B4-BE49-F238E27FC236}">
                  <a16:creationId xmlns:a16="http://schemas.microsoft.com/office/drawing/2014/main" id="{C92BA875-4D0E-4460-BB19-1514DBD0F6E6}"/>
                </a:ext>
              </a:extLst>
            </p:cNvPr>
            <p:cNvSpPr/>
            <p:nvPr/>
          </p:nvSpPr>
          <p:spPr bwMode="auto">
            <a:xfrm>
              <a:off x="2654300" y="5796565"/>
              <a:ext cx="130175" cy="130175"/>
            </a:xfrm>
            <a:custGeom>
              <a:avLst/>
              <a:gdLst>
                <a:gd name="T0" fmla="*/ 17 w 92"/>
                <a:gd name="T1" fmla="*/ 0 h 92"/>
                <a:gd name="T2" fmla="*/ 75 w 92"/>
                <a:gd name="T3" fmla="*/ 0 h 92"/>
                <a:gd name="T4" fmla="*/ 92 w 92"/>
                <a:gd name="T5" fmla="*/ 17 h 92"/>
                <a:gd name="T6" fmla="*/ 92 w 92"/>
                <a:gd name="T7" fmla="*/ 76 h 92"/>
                <a:gd name="T8" fmla="*/ 75 w 92"/>
                <a:gd name="T9" fmla="*/ 92 h 92"/>
                <a:gd name="T10" fmla="*/ 17 w 92"/>
                <a:gd name="T11" fmla="*/ 92 h 92"/>
                <a:gd name="T12" fmla="*/ 0 w 92"/>
                <a:gd name="T13" fmla="*/ 76 h 92"/>
                <a:gd name="T14" fmla="*/ 0 w 92"/>
                <a:gd name="T15" fmla="*/ 17 h 92"/>
                <a:gd name="T16" fmla="*/ 17 w 92"/>
                <a:gd name="T17"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2" h="92">
                  <a:moveTo>
                    <a:pt x="17" y="0"/>
                  </a:moveTo>
                  <a:cubicBezTo>
                    <a:pt x="75" y="0"/>
                    <a:pt x="75" y="0"/>
                    <a:pt x="75" y="0"/>
                  </a:cubicBezTo>
                  <a:cubicBezTo>
                    <a:pt x="85" y="0"/>
                    <a:pt x="92" y="8"/>
                    <a:pt x="92" y="17"/>
                  </a:cubicBezTo>
                  <a:cubicBezTo>
                    <a:pt x="92" y="76"/>
                    <a:pt x="92" y="76"/>
                    <a:pt x="92" y="76"/>
                  </a:cubicBezTo>
                  <a:cubicBezTo>
                    <a:pt x="92" y="85"/>
                    <a:pt x="85" y="92"/>
                    <a:pt x="75" y="92"/>
                  </a:cubicBezTo>
                  <a:cubicBezTo>
                    <a:pt x="17" y="92"/>
                    <a:pt x="17" y="92"/>
                    <a:pt x="17" y="92"/>
                  </a:cubicBezTo>
                  <a:cubicBezTo>
                    <a:pt x="8" y="92"/>
                    <a:pt x="0" y="85"/>
                    <a:pt x="0" y="76"/>
                  </a:cubicBezTo>
                  <a:cubicBezTo>
                    <a:pt x="0" y="17"/>
                    <a:pt x="0" y="17"/>
                    <a:pt x="0" y="17"/>
                  </a:cubicBezTo>
                  <a:cubicBezTo>
                    <a:pt x="0" y="8"/>
                    <a:pt x="8" y="0"/>
                    <a:pt x="17" y="0"/>
                  </a:cubicBezTo>
                </a:path>
              </a:pathLst>
            </a:custGeom>
            <a:solidFill>
              <a:schemeClr val="accent1">
                <a:lumMod val="20000"/>
                <a:lumOff val="8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23" name="标题 21">
            <a:extLst>
              <a:ext uri="{FF2B5EF4-FFF2-40B4-BE49-F238E27FC236}">
                <a16:creationId xmlns:a16="http://schemas.microsoft.com/office/drawing/2014/main" id="{45A1E668-0C06-429B-B71D-B6586A7B6FC7}"/>
              </a:ext>
            </a:extLst>
          </p:cNvPr>
          <p:cNvSpPr>
            <a:spLocks noGrp="1"/>
          </p:cNvSpPr>
          <p:nvPr>
            <p:ph type="title" hasCustomPrompt="1"/>
          </p:nvPr>
        </p:nvSpPr>
        <p:spPr>
          <a:xfrm>
            <a:off x="2978620" y="3379755"/>
            <a:ext cx="5046443" cy="1325563"/>
          </a:xfrm>
          <a:prstGeom prst="rect">
            <a:avLst/>
          </a:prstGeom>
        </p:spPr>
        <p:txBody>
          <a:bodyPr/>
          <a:lstStyle>
            <a:lvl1pPr algn="dist">
              <a:defRPr sz="6600">
                <a:solidFill>
                  <a:schemeClr val="bg1"/>
                </a:solidFill>
              </a:defRPr>
            </a:lvl1pPr>
          </a:lstStyle>
          <a:p>
            <a:r>
              <a:rPr lang="zh-CN" altLang="en-US" dirty="0"/>
              <a:t>过渡页标题</a:t>
            </a:r>
          </a:p>
        </p:txBody>
      </p:sp>
    </p:spTree>
    <p:extLst>
      <p:ext uri="{BB962C8B-B14F-4D97-AF65-F5344CB8AC3E}">
        <p14:creationId xmlns:p14="http://schemas.microsoft.com/office/powerpoint/2010/main" val="6636129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3" name="图片 2" descr="图表, 表格&#10;&#10;描述已自动生成">
            <a:extLst>
              <a:ext uri="{FF2B5EF4-FFF2-40B4-BE49-F238E27FC236}">
                <a16:creationId xmlns:a16="http://schemas.microsoft.com/office/drawing/2014/main" id="{1381AA5F-0E45-4147-809D-FBE4C13C2549}"/>
              </a:ext>
            </a:extLst>
          </p:cNvPr>
          <p:cNvPicPr>
            <a:picLocks noChangeAspect="1"/>
          </p:cNvPicPr>
          <p:nvPr userDrawn="1"/>
        </p:nvPicPr>
        <p:blipFill>
          <a:blip r:embed="rId2">
            <a:alphaModFix amt="9000"/>
            <a:extLst>
              <a:ext uri="{28A0092B-C50C-407E-A947-70E740481C1C}">
                <a14:useLocalDpi xmlns:a14="http://schemas.microsoft.com/office/drawing/2010/main" val="0"/>
              </a:ext>
            </a:extLst>
          </a:blip>
          <a:srcRect t="8088" b="37057"/>
          <a:stretch>
            <a:fillRect/>
          </a:stretch>
        </p:blipFill>
        <p:spPr>
          <a:xfrm>
            <a:off x="-43331" y="13984"/>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grpSp>
        <p:nvGrpSpPr>
          <p:cNvPr id="4" name="图形 21">
            <a:extLst>
              <a:ext uri="{FF2B5EF4-FFF2-40B4-BE49-F238E27FC236}">
                <a16:creationId xmlns:a16="http://schemas.microsoft.com/office/drawing/2014/main" id="{BD1C72FA-3831-4F4B-8499-758A36E53F9E}"/>
              </a:ext>
            </a:extLst>
          </p:cNvPr>
          <p:cNvGrpSpPr/>
          <p:nvPr userDrawn="1"/>
        </p:nvGrpSpPr>
        <p:grpSpPr>
          <a:xfrm>
            <a:off x="11114130" y="443030"/>
            <a:ext cx="752824" cy="295204"/>
            <a:chOff x="10874509" y="353201"/>
            <a:chExt cx="1017654" cy="399051"/>
          </a:xfrm>
          <a:solidFill>
            <a:schemeClr val="accent1"/>
          </a:solidFill>
        </p:grpSpPr>
        <p:sp>
          <p:nvSpPr>
            <p:cNvPr id="5" name="任意多边形: 形状 4">
              <a:extLst>
                <a:ext uri="{FF2B5EF4-FFF2-40B4-BE49-F238E27FC236}">
                  <a16:creationId xmlns:a16="http://schemas.microsoft.com/office/drawing/2014/main" id="{DBBBA41B-CF06-471C-A228-8D0408D08BD7}"/>
                </a:ext>
              </a:extLst>
            </p:cNvPr>
            <p:cNvSpPr/>
            <p:nvPr/>
          </p:nvSpPr>
          <p:spPr>
            <a:xfrm>
              <a:off x="11538481" y="353201"/>
              <a:ext cx="242822" cy="399051"/>
            </a:xfrm>
            <a:custGeom>
              <a:avLst/>
              <a:gdLst>
                <a:gd name="connsiteX0" fmla="*/ 242823 w 242822"/>
                <a:gd name="connsiteY0" fmla="*/ 132666 h 399051"/>
                <a:gd name="connsiteX1" fmla="*/ 144188 w 242822"/>
                <a:gd name="connsiteY1" fmla="*/ 132666 h 399051"/>
                <a:gd name="connsiteX2" fmla="*/ 144188 w 242822"/>
                <a:gd name="connsiteY2" fmla="*/ 0 h 399051"/>
                <a:gd name="connsiteX3" fmla="*/ 96762 w 242822"/>
                <a:gd name="connsiteY3" fmla="*/ 0 h 399051"/>
                <a:gd name="connsiteX4" fmla="*/ 96762 w 242822"/>
                <a:gd name="connsiteY4" fmla="*/ 132666 h 399051"/>
                <a:gd name="connsiteX5" fmla="*/ 0 w 242822"/>
                <a:gd name="connsiteY5" fmla="*/ 132666 h 399051"/>
                <a:gd name="connsiteX6" fmla="*/ 0 w 242822"/>
                <a:gd name="connsiteY6" fmla="*/ 178185 h 399051"/>
                <a:gd name="connsiteX7" fmla="*/ 96762 w 242822"/>
                <a:gd name="connsiteY7" fmla="*/ 178185 h 399051"/>
                <a:gd name="connsiteX8" fmla="*/ 96762 w 242822"/>
                <a:gd name="connsiteY8" fmla="*/ 399051 h 399051"/>
                <a:gd name="connsiteX9" fmla="*/ 144188 w 242822"/>
                <a:gd name="connsiteY9" fmla="*/ 399051 h 399051"/>
                <a:gd name="connsiteX10" fmla="*/ 144188 w 242822"/>
                <a:gd name="connsiteY10" fmla="*/ 178185 h 399051"/>
                <a:gd name="connsiteX11" fmla="*/ 242823 w 242822"/>
                <a:gd name="connsiteY11" fmla="*/ 178185 h 399051"/>
                <a:gd name="connsiteX12" fmla="*/ 242823 w 242822"/>
                <a:gd name="connsiteY12" fmla="*/ 132666 h 399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2822" h="399051">
                  <a:moveTo>
                    <a:pt x="242823" y="132666"/>
                  </a:moveTo>
                  <a:lnTo>
                    <a:pt x="144188" y="132666"/>
                  </a:lnTo>
                  <a:lnTo>
                    <a:pt x="144188" y="0"/>
                  </a:lnTo>
                  <a:lnTo>
                    <a:pt x="96762" y="0"/>
                  </a:lnTo>
                  <a:lnTo>
                    <a:pt x="96762" y="132666"/>
                  </a:lnTo>
                  <a:lnTo>
                    <a:pt x="0" y="132666"/>
                  </a:lnTo>
                  <a:lnTo>
                    <a:pt x="0" y="178185"/>
                  </a:lnTo>
                  <a:lnTo>
                    <a:pt x="96762" y="178185"/>
                  </a:lnTo>
                  <a:lnTo>
                    <a:pt x="96762" y="399051"/>
                  </a:lnTo>
                  <a:lnTo>
                    <a:pt x="144188" y="399051"/>
                  </a:lnTo>
                  <a:lnTo>
                    <a:pt x="144188" y="178185"/>
                  </a:lnTo>
                  <a:lnTo>
                    <a:pt x="242823" y="178185"/>
                  </a:lnTo>
                  <a:lnTo>
                    <a:pt x="242823" y="132666"/>
                  </a:lnTo>
                  <a:close/>
                </a:path>
              </a:pathLst>
            </a:custGeom>
            <a:grpFill/>
            <a:ln w="176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任意多边形: 形状 5">
              <a:extLst>
                <a:ext uri="{FF2B5EF4-FFF2-40B4-BE49-F238E27FC236}">
                  <a16:creationId xmlns:a16="http://schemas.microsoft.com/office/drawing/2014/main" id="{E88F1AA8-2902-4791-A611-781C25E491E9}"/>
                </a:ext>
              </a:extLst>
            </p:cNvPr>
            <p:cNvSpPr/>
            <p:nvPr/>
          </p:nvSpPr>
          <p:spPr>
            <a:xfrm>
              <a:off x="11369643" y="354164"/>
              <a:ext cx="144188" cy="398088"/>
            </a:xfrm>
            <a:custGeom>
              <a:avLst/>
              <a:gdLst>
                <a:gd name="connsiteX0" fmla="*/ 0 w 144188"/>
                <a:gd name="connsiteY0" fmla="*/ 642 h 398088"/>
                <a:gd name="connsiteX1" fmla="*/ 0 w 144188"/>
                <a:gd name="connsiteY1" fmla="*/ 398088 h 398088"/>
                <a:gd name="connsiteX2" fmla="*/ 144188 w 144188"/>
                <a:gd name="connsiteY2" fmla="*/ 398088 h 398088"/>
                <a:gd name="connsiteX3" fmla="*/ 144188 w 144188"/>
                <a:gd name="connsiteY3" fmla="*/ 0 h 398088"/>
                <a:gd name="connsiteX4" fmla="*/ 0 w 144188"/>
                <a:gd name="connsiteY4" fmla="*/ 0 h 398088"/>
                <a:gd name="connsiteX5" fmla="*/ 101078 w 144188"/>
                <a:gd name="connsiteY5" fmla="*/ 360133 h 398088"/>
                <a:gd name="connsiteX6" fmla="*/ 43110 w 144188"/>
                <a:gd name="connsiteY6" fmla="*/ 360133 h 398088"/>
                <a:gd name="connsiteX7" fmla="*/ 43110 w 144188"/>
                <a:gd name="connsiteY7" fmla="*/ 37956 h 398088"/>
                <a:gd name="connsiteX8" fmla="*/ 101078 w 144188"/>
                <a:gd name="connsiteY8" fmla="*/ 37956 h 398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188" h="398088">
                  <a:moveTo>
                    <a:pt x="0" y="642"/>
                  </a:moveTo>
                  <a:lnTo>
                    <a:pt x="0" y="398088"/>
                  </a:lnTo>
                  <a:lnTo>
                    <a:pt x="144188" y="398088"/>
                  </a:lnTo>
                  <a:lnTo>
                    <a:pt x="144188" y="0"/>
                  </a:lnTo>
                  <a:lnTo>
                    <a:pt x="0" y="0"/>
                  </a:lnTo>
                  <a:close/>
                  <a:moveTo>
                    <a:pt x="101078" y="360133"/>
                  </a:moveTo>
                  <a:lnTo>
                    <a:pt x="43110" y="360133"/>
                  </a:lnTo>
                  <a:lnTo>
                    <a:pt x="43110" y="37956"/>
                  </a:lnTo>
                  <a:lnTo>
                    <a:pt x="101078" y="37956"/>
                  </a:lnTo>
                  <a:close/>
                </a:path>
              </a:pathLst>
            </a:custGeom>
            <a:grpFill/>
            <a:ln w="176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 name="任意多边形: 形状 6">
              <a:extLst>
                <a:ext uri="{FF2B5EF4-FFF2-40B4-BE49-F238E27FC236}">
                  <a16:creationId xmlns:a16="http://schemas.microsoft.com/office/drawing/2014/main" id="{E8F67E3F-429C-4966-A9DC-D943288284AA}"/>
                </a:ext>
              </a:extLst>
            </p:cNvPr>
            <p:cNvSpPr/>
            <p:nvPr/>
          </p:nvSpPr>
          <p:spPr>
            <a:xfrm>
              <a:off x="11026277" y="354164"/>
              <a:ext cx="170425" cy="398088"/>
            </a:xfrm>
            <a:custGeom>
              <a:avLst/>
              <a:gdLst>
                <a:gd name="connsiteX0" fmla="*/ 170390 w 170425"/>
                <a:gd name="connsiteY0" fmla="*/ 270684 h 398088"/>
                <a:gd name="connsiteX1" fmla="*/ 170425 w 170425"/>
                <a:gd name="connsiteY1" fmla="*/ 270684 h 398088"/>
                <a:gd name="connsiteX2" fmla="*/ 170425 w 170425"/>
                <a:gd name="connsiteY2" fmla="*/ 0 h 398088"/>
                <a:gd name="connsiteX3" fmla="*/ 122999 w 170425"/>
                <a:gd name="connsiteY3" fmla="*/ 0 h 398088"/>
                <a:gd name="connsiteX4" fmla="*/ 122999 w 170425"/>
                <a:gd name="connsiteY4" fmla="*/ 253935 h 398088"/>
                <a:gd name="connsiteX5" fmla="*/ 0 w 170425"/>
                <a:gd name="connsiteY5" fmla="*/ 398088 h 398088"/>
                <a:gd name="connsiteX6" fmla="*/ 64175 w 170425"/>
                <a:gd name="connsiteY6" fmla="*/ 398088 h 398088"/>
                <a:gd name="connsiteX7" fmla="*/ 170425 w 170425"/>
                <a:gd name="connsiteY7" fmla="*/ 270701 h 398088"/>
                <a:gd name="connsiteX8" fmla="*/ 170390 w 170425"/>
                <a:gd name="connsiteY8" fmla="*/ 270684 h 398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425" h="398088">
                  <a:moveTo>
                    <a:pt x="170390" y="270684"/>
                  </a:moveTo>
                  <a:lnTo>
                    <a:pt x="170425" y="270684"/>
                  </a:lnTo>
                  <a:lnTo>
                    <a:pt x="170425" y="0"/>
                  </a:lnTo>
                  <a:lnTo>
                    <a:pt x="122999" y="0"/>
                  </a:lnTo>
                  <a:lnTo>
                    <a:pt x="122999" y="253935"/>
                  </a:lnTo>
                  <a:lnTo>
                    <a:pt x="0" y="398088"/>
                  </a:lnTo>
                  <a:lnTo>
                    <a:pt x="64175" y="398088"/>
                  </a:lnTo>
                  <a:lnTo>
                    <a:pt x="170425" y="270701"/>
                  </a:lnTo>
                  <a:lnTo>
                    <a:pt x="170390" y="270684"/>
                  </a:lnTo>
                  <a:close/>
                </a:path>
              </a:pathLst>
            </a:custGeom>
            <a:grpFill/>
            <a:ln w="176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8" name="任意多边形: 形状 7">
              <a:extLst>
                <a:ext uri="{FF2B5EF4-FFF2-40B4-BE49-F238E27FC236}">
                  <a16:creationId xmlns:a16="http://schemas.microsoft.com/office/drawing/2014/main" id="{29D8FC77-A43D-448E-8CC7-2A5AF21851E4}"/>
                </a:ext>
              </a:extLst>
            </p:cNvPr>
            <p:cNvSpPr/>
            <p:nvPr/>
          </p:nvSpPr>
          <p:spPr>
            <a:xfrm>
              <a:off x="11181381" y="629931"/>
              <a:ext cx="138337" cy="122321"/>
            </a:xfrm>
            <a:custGeom>
              <a:avLst/>
              <a:gdLst>
                <a:gd name="connsiteX0" fmla="*/ 27521 w 138337"/>
                <a:gd name="connsiteY0" fmla="*/ 0 h 122321"/>
                <a:gd name="connsiteX1" fmla="*/ 0 w 138337"/>
                <a:gd name="connsiteY1" fmla="*/ 30589 h 122321"/>
                <a:gd name="connsiteX2" fmla="*/ 82528 w 138337"/>
                <a:gd name="connsiteY2" fmla="*/ 122321 h 122321"/>
                <a:gd name="connsiteX3" fmla="*/ 138338 w 138337"/>
                <a:gd name="connsiteY3" fmla="*/ 122321 h 122321"/>
                <a:gd name="connsiteX4" fmla="*/ 27521 w 138337"/>
                <a:gd name="connsiteY4" fmla="*/ 0 h 1223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337" h="122321">
                  <a:moveTo>
                    <a:pt x="27521" y="0"/>
                  </a:moveTo>
                  <a:lnTo>
                    <a:pt x="0" y="30589"/>
                  </a:lnTo>
                  <a:lnTo>
                    <a:pt x="82528" y="122321"/>
                  </a:lnTo>
                  <a:lnTo>
                    <a:pt x="138338" y="122321"/>
                  </a:lnTo>
                  <a:lnTo>
                    <a:pt x="27521" y="0"/>
                  </a:lnTo>
                  <a:close/>
                </a:path>
              </a:pathLst>
            </a:custGeom>
            <a:grpFill/>
            <a:ln w="176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任意多边形: 形状 8">
              <a:extLst>
                <a:ext uri="{FF2B5EF4-FFF2-40B4-BE49-F238E27FC236}">
                  <a16:creationId xmlns:a16="http://schemas.microsoft.com/office/drawing/2014/main" id="{452D5701-42CC-4FBA-AE22-96BFEEAA9FEC}"/>
                </a:ext>
              </a:extLst>
            </p:cNvPr>
            <p:cNvSpPr/>
            <p:nvPr/>
          </p:nvSpPr>
          <p:spPr>
            <a:xfrm>
              <a:off x="10874509" y="522931"/>
              <a:ext cx="47426" cy="229321"/>
            </a:xfrm>
            <a:custGeom>
              <a:avLst/>
              <a:gdLst>
                <a:gd name="connsiteX0" fmla="*/ 0 w 47426"/>
                <a:gd name="connsiteY0" fmla="*/ 0 h 229321"/>
                <a:gd name="connsiteX1" fmla="*/ 47427 w 47426"/>
                <a:gd name="connsiteY1" fmla="*/ 0 h 229321"/>
                <a:gd name="connsiteX2" fmla="*/ 47427 w 47426"/>
                <a:gd name="connsiteY2" fmla="*/ 229321 h 229321"/>
                <a:gd name="connsiteX3" fmla="*/ 0 w 47426"/>
                <a:gd name="connsiteY3" fmla="*/ 229321 h 229321"/>
              </a:gdLst>
              <a:ahLst/>
              <a:cxnLst>
                <a:cxn ang="0">
                  <a:pos x="connsiteX0" y="connsiteY0"/>
                </a:cxn>
                <a:cxn ang="0">
                  <a:pos x="connsiteX1" y="connsiteY1"/>
                </a:cxn>
                <a:cxn ang="0">
                  <a:pos x="connsiteX2" y="connsiteY2"/>
                </a:cxn>
                <a:cxn ang="0">
                  <a:pos x="connsiteX3" y="connsiteY3"/>
                </a:cxn>
              </a:cxnLst>
              <a:rect l="l" t="t" r="r" b="b"/>
              <a:pathLst>
                <a:path w="47426" h="229321">
                  <a:moveTo>
                    <a:pt x="0" y="0"/>
                  </a:moveTo>
                  <a:lnTo>
                    <a:pt x="47427" y="0"/>
                  </a:lnTo>
                  <a:lnTo>
                    <a:pt x="47427" y="229321"/>
                  </a:lnTo>
                  <a:lnTo>
                    <a:pt x="0" y="229321"/>
                  </a:lnTo>
                  <a:close/>
                </a:path>
              </a:pathLst>
            </a:custGeom>
            <a:grpFill/>
            <a:ln w="176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0" name="任意多边形: 形状 9">
              <a:extLst>
                <a:ext uri="{FF2B5EF4-FFF2-40B4-BE49-F238E27FC236}">
                  <a16:creationId xmlns:a16="http://schemas.microsoft.com/office/drawing/2014/main" id="{315A60DF-414B-441D-87F4-400EAFDBCB28}"/>
                </a:ext>
              </a:extLst>
            </p:cNvPr>
            <p:cNvSpPr/>
            <p:nvPr/>
          </p:nvSpPr>
          <p:spPr>
            <a:xfrm>
              <a:off x="11060416" y="354164"/>
              <a:ext cx="47426" cy="227608"/>
            </a:xfrm>
            <a:custGeom>
              <a:avLst/>
              <a:gdLst>
                <a:gd name="connsiteX0" fmla="*/ 0 w 47426"/>
                <a:gd name="connsiteY0" fmla="*/ 0 h 227608"/>
                <a:gd name="connsiteX1" fmla="*/ 47427 w 47426"/>
                <a:gd name="connsiteY1" fmla="*/ 0 h 227608"/>
                <a:gd name="connsiteX2" fmla="*/ 47427 w 47426"/>
                <a:gd name="connsiteY2" fmla="*/ 227609 h 227608"/>
                <a:gd name="connsiteX3" fmla="*/ 0 w 47426"/>
                <a:gd name="connsiteY3" fmla="*/ 227609 h 227608"/>
              </a:gdLst>
              <a:ahLst/>
              <a:cxnLst>
                <a:cxn ang="0">
                  <a:pos x="connsiteX0" y="connsiteY0"/>
                </a:cxn>
                <a:cxn ang="0">
                  <a:pos x="connsiteX1" y="connsiteY1"/>
                </a:cxn>
                <a:cxn ang="0">
                  <a:pos x="connsiteX2" y="connsiteY2"/>
                </a:cxn>
                <a:cxn ang="0">
                  <a:pos x="connsiteX3" y="connsiteY3"/>
                </a:cxn>
              </a:cxnLst>
              <a:rect l="l" t="t" r="r" b="b"/>
              <a:pathLst>
                <a:path w="47426" h="227608">
                  <a:moveTo>
                    <a:pt x="0" y="0"/>
                  </a:moveTo>
                  <a:lnTo>
                    <a:pt x="47427" y="0"/>
                  </a:lnTo>
                  <a:lnTo>
                    <a:pt x="47427" y="227609"/>
                  </a:lnTo>
                  <a:lnTo>
                    <a:pt x="0" y="227609"/>
                  </a:lnTo>
                  <a:close/>
                </a:path>
              </a:pathLst>
            </a:custGeom>
            <a:grpFill/>
            <a:ln w="176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1" name="任意多边形: 形状 10">
              <a:extLst>
                <a:ext uri="{FF2B5EF4-FFF2-40B4-BE49-F238E27FC236}">
                  <a16:creationId xmlns:a16="http://schemas.microsoft.com/office/drawing/2014/main" id="{460DBB37-5E8C-47BC-B6E3-87D99A128530}"/>
                </a:ext>
              </a:extLst>
            </p:cNvPr>
            <p:cNvSpPr/>
            <p:nvPr/>
          </p:nvSpPr>
          <p:spPr>
            <a:xfrm>
              <a:off x="11236370" y="354164"/>
              <a:ext cx="47426" cy="227608"/>
            </a:xfrm>
            <a:custGeom>
              <a:avLst/>
              <a:gdLst>
                <a:gd name="connsiteX0" fmla="*/ 0 w 47426"/>
                <a:gd name="connsiteY0" fmla="*/ 0 h 227608"/>
                <a:gd name="connsiteX1" fmla="*/ 47427 w 47426"/>
                <a:gd name="connsiteY1" fmla="*/ 0 h 227608"/>
                <a:gd name="connsiteX2" fmla="*/ 47427 w 47426"/>
                <a:gd name="connsiteY2" fmla="*/ 227609 h 227608"/>
                <a:gd name="connsiteX3" fmla="*/ 0 w 47426"/>
                <a:gd name="connsiteY3" fmla="*/ 227609 h 227608"/>
              </a:gdLst>
              <a:ahLst/>
              <a:cxnLst>
                <a:cxn ang="0">
                  <a:pos x="connsiteX0" y="connsiteY0"/>
                </a:cxn>
                <a:cxn ang="0">
                  <a:pos x="connsiteX1" y="connsiteY1"/>
                </a:cxn>
                <a:cxn ang="0">
                  <a:pos x="connsiteX2" y="connsiteY2"/>
                </a:cxn>
                <a:cxn ang="0">
                  <a:pos x="connsiteX3" y="connsiteY3"/>
                </a:cxn>
              </a:cxnLst>
              <a:rect l="l" t="t" r="r" b="b"/>
              <a:pathLst>
                <a:path w="47426" h="227608">
                  <a:moveTo>
                    <a:pt x="0" y="0"/>
                  </a:moveTo>
                  <a:lnTo>
                    <a:pt x="47427" y="0"/>
                  </a:lnTo>
                  <a:lnTo>
                    <a:pt x="47427" y="227609"/>
                  </a:lnTo>
                  <a:lnTo>
                    <a:pt x="0" y="227609"/>
                  </a:lnTo>
                  <a:close/>
                </a:path>
              </a:pathLst>
            </a:custGeom>
            <a:grpFill/>
            <a:ln w="176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 name="任意多边形: 形状 11">
              <a:extLst>
                <a:ext uri="{FF2B5EF4-FFF2-40B4-BE49-F238E27FC236}">
                  <a16:creationId xmlns:a16="http://schemas.microsoft.com/office/drawing/2014/main" id="{5149FFE6-A508-4068-8FC4-5CF1700CD5A8}"/>
                </a:ext>
              </a:extLst>
            </p:cNvPr>
            <p:cNvSpPr/>
            <p:nvPr/>
          </p:nvSpPr>
          <p:spPr>
            <a:xfrm>
              <a:off x="10874509" y="354164"/>
              <a:ext cx="151768" cy="398088"/>
            </a:xfrm>
            <a:custGeom>
              <a:avLst/>
              <a:gdLst>
                <a:gd name="connsiteX0" fmla="*/ 151769 w 151768"/>
                <a:gd name="connsiteY0" fmla="*/ 265333 h 398088"/>
                <a:gd name="connsiteX1" fmla="*/ 151769 w 151768"/>
                <a:gd name="connsiteY1" fmla="*/ 227395 h 398088"/>
                <a:gd name="connsiteX2" fmla="*/ 129491 w 151768"/>
                <a:gd name="connsiteY2" fmla="*/ 227395 h 398088"/>
                <a:gd name="connsiteX3" fmla="*/ 129491 w 151768"/>
                <a:gd name="connsiteY3" fmla="*/ 141977 h 398088"/>
                <a:gd name="connsiteX4" fmla="*/ 151769 w 151768"/>
                <a:gd name="connsiteY4" fmla="*/ 141977 h 398088"/>
                <a:gd name="connsiteX5" fmla="*/ 151769 w 151768"/>
                <a:gd name="connsiteY5" fmla="*/ 104021 h 398088"/>
                <a:gd name="connsiteX6" fmla="*/ 129491 w 151768"/>
                <a:gd name="connsiteY6" fmla="*/ 104021 h 398088"/>
                <a:gd name="connsiteX7" fmla="*/ 129491 w 151768"/>
                <a:gd name="connsiteY7" fmla="*/ 37956 h 398088"/>
                <a:gd name="connsiteX8" fmla="*/ 151769 w 151768"/>
                <a:gd name="connsiteY8" fmla="*/ 37956 h 398088"/>
                <a:gd name="connsiteX9" fmla="*/ 151769 w 151768"/>
                <a:gd name="connsiteY9" fmla="*/ 0 h 398088"/>
                <a:gd name="connsiteX10" fmla="*/ 129491 w 151768"/>
                <a:gd name="connsiteY10" fmla="*/ 0 h 398088"/>
                <a:gd name="connsiteX11" fmla="*/ 82065 w 151768"/>
                <a:gd name="connsiteY11" fmla="*/ 0 h 398088"/>
                <a:gd name="connsiteX12" fmla="*/ 0 w 151768"/>
                <a:gd name="connsiteY12" fmla="*/ 0 h 398088"/>
                <a:gd name="connsiteX13" fmla="*/ 0 w 151768"/>
                <a:gd name="connsiteY13" fmla="*/ 37956 h 398088"/>
                <a:gd name="connsiteX14" fmla="*/ 82065 w 151768"/>
                <a:gd name="connsiteY14" fmla="*/ 37956 h 398088"/>
                <a:gd name="connsiteX15" fmla="*/ 82065 w 151768"/>
                <a:gd name="connsiteY15" fmla="*/ 104021 h 398088"/>
                <a:gd name="connsiteX16" fmla="*/ 0 w 151768"/>
                <a:gd name="connsiteY16" fmla="*/ 104021 h 398088"/>
                <a:gd name="connsiteX17" fmla="*/ 0 w 151768"/>
                <a:gd name="connsiteY17" fmla="*/ 141977 h 398088"/>
                <a:gd name="connsiteX18" fmla="*/ 82065 w 151768"/>
                <a:gd name="connsiteY18" fmla="*/ 141977 h 398088"/>
                <a:gd name="connsiteX19" fmla="*/ 82065 w 151768"/>
                <a:gd name="connsiteY19" fmla="*/ 227395 h 398088"/>
                <a:gd name="connsiteX20" fmla="*/ 82065 w 151768"/>
                <a:gd name="connsiteY20" fmla="*/ 265333 h 398088"/>
                <a:gd name="connsiteX21" fmla="*/ 82065 w 151768"/>
                <a:gd name="connsiteY21" fmla="*/ 398088 h 398088"/>
                <a:gd name="connsiteX22" fmla="*/ 129491 w 151768"/>
                <a:gd name="connsiteY22" fmla="*/ 398088 h 398088"/>
                <a:gd name="connsiteX23" fmla="*/ 129491 w 151768"/>
                <a:gd name="connsiteY23" fmla="*/ 265333 h 398088"/>
                <a:gd name="connsiteX24" fmla="*/ 151769 w 151768"/>
                <a:gd name="connsiteY24" fmla="*/ 265333 h 398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1768" h="398088">
                  <a:moveTo>
                    <a:pt x="151769" y="265333"/>
                  </a:moveTo>
                  <a:lnTo>
                    <a:pt x="151769" y="227395"/>
                  </a:lnTo>
                  <a:lnTo>
                    <a:pt x="129491" y="227395"/>
                  </a:lnTo>
                  <a:lnTo>
                    <a:pt x="129491" y="141977"/>
                  </a:lnTo>
                  <a:lnTo>
                    <a:pt x="151769" y="141977"/>
                  </a:lnTo>
                  <a:lnTo>
                    <a:pt x="151769" y="104021"/>
                  </a:lnTo>
                  <a:lnTo>
                    <a:pt x="129491" y="104021"/>
                  </a:lnTo>
                  <a:lnTo>
                    <a:pt x="129491" y="37956"/>
                  </a:lnTo>
                  <a:lnTo>
                    <a:pt x="151769" y="37956"/>
                  </a:lnTo>
                  <a:lnTo>
                    <a:pt x="151769" y="0"/>
                  </a:lnTo>
                  <a:lnTo>
                    <a:pt x="129491" y="0"/>
                  </a:lnTo>
                  <a:lnTo>
                    <a:pt x="82065" y="0"/>
                  </a:lnTo>
                  <a:lnTo>
                    <a:pt x="0" y="0"/>
                  </a:lnTo>
                  <a:lnTo>
                    <a:pt x="0" y="37956"/>
                  </a:lnTo>
                  <a:lnTo>
                    <a:pt x="82065" y="37956"/>
                  </a:lnTo>
                  <a:lnTo>
                    <a:pt x="82065" y="104021"/>
                  </a:lnTo>
                  <a:lnTo>
                    <a:pt x="0" y="104021"/>
                  </a:lnTo>
                  <a:lnTo>
                    <a:pt x="0" y="141977"/>
                  </a:lnTo>
                  <a:lnTo>
                    <a:pt x="82065" y="141977"/>
                  </a:lnTo>
                  <a:lnTo>
                    <a:pt x="82065" y="227395"/>
                  </a:lnTo>
                  <a:lnTo>
                    <a:pt x="82065" y="265333"/>
                  </a:lnTo>
                  <a:lnTo>
                    <a:pt x="82065" y="398088"/>
                  </a:lnTo>
                  <a:lnTo>
                    <a:pt x="129491" y="398088"/>
                  </a:lnTo>
                  <a:lnTo>
                    <a:pt x="129491" y="265333"/>
                  </a:lnTo>
                  <a:lnTo>
                    <a:pt x="151769" y="265333"/>
                  </a:lnTo>
                  <a:close/>
                </a:path>
              </a:pathLst>
            </a:custGeom>
            <a:grpFill/>
            <a:ln w="176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 name="任意多边形: 形状 12">
              <a:extLst>
                <a:ext uri="{FF2B5EF4-FFF2-40B4-BE49-F238E27FC236}">
                  <a16:creationId xmlns:a16="http://schemas.microsoft.com/office/drawing/2014/main" id="{11158238-74FD-4C7C-B827-8F627FEF68E4}"/>
                </a:ext>
              </a:extLst>
            </p:cNvPr>
            <p:cNvSpPr/>
            <p:nvPr/>
          </p:nvSpPr>
          <p:spPr>
            <a:xfrm>
              <a:off x="11781688" y="353219"/>
              <a:ext cx="110475" cy="110449"/>
            </a:xfrm>
            <a:custGeom>
              <a:avLst/>
              <a:gdLst>
                <a:gd name="connsiteX0" fmla="*/ 55283 w 110475"/>
                <a:gd name="connsiteY0" fmla="*/ 110441 h 110449"/>
                <a:gd name="connsiteX1" fmla="*/ 16168 w 110475"/>
                <a:gd name="connsiteY1" fmla="*/ 94389 h 110449"/>
                <a:gd name="connsiteX2" fmla="*/ 8 w 110475"/>
                <a:gd name="connsiteY2" fmla="*/ 55274 h 110449"/>
                <a:gd name="connsiteX3" fmla="*/ 16168 w 110475"/>
                <a:gd name="connsiteY3" fmla="*/ 16159 h 110449"/>
                <a:gd name="connsiteX4" fmla="*/ 94291 w 110475"/>
                <a:gd name="connsiteY4" fmla="*/ 16159 h 110449"/>
                <a:gd name="connsiteX5" fmla="*/ 110468 w 110475"/>
                <a:gd name="connsiteY5" fmla="*/ 55274 h 110449"/>
                <a:gd name="connsiteX6" fmla="*/ 94291 w 110475"/>
                <a:gd name="connsiteY6" fmla="*/ 94335 h 110449"/>
                <a:gd name="connsiteX7" fmla="*/ 55283 w 110475"/>
                <a:gd name="connsiteY7" fmla="*/ 110441 h 110449"/>
                <a:gd name="connsiteX8" fmla="*/ 55283 w 110475"/>
                <a:gd name="connsiteY8" fmla="*/ 8650 h 110449"/>
                <a:gd name="connsiteX9" fmla="*/ 22250 w 110475"/>
                <a:gd name="connsiteY9" fmla="*/ 22276 h 110449"/>
                <a:gd name="connsiteX10" fmla="*/ 8659 w 110475"/>
                <a:gd name="connsiteY10" fmla="*/ 55274 h 110449"/>
                <a:gd name="connsiteX11" fmla="*/ 22339 w 110475"/>
                <a:gd name="connsiteY11" fmla="*/ 88164 h 110449"/>
                <a:gd name="connsiteX12" fmla="*/ 55372 w 110475"/>
                <a:gd name="connsiteY12" fmla="*/ 101791 h 110449"/>
                <a:gd name="connsiteX13" fmla="*/ 88209 w 110475"/>
                <a:gd name="connsiteY13" fmla="*/ 88164 h 110449"/>
                <a:gd name="connsiteX14" fmla="*/ 101800 w 110475"/>
                <a:gd name="connsiteY14" fmla="*/ 55274 h 110449"/>
                <a:gd name="connsiteX15" fmla="*/ 88209 w 110475"/>
                <a:gd name="connsiteY15" fmla="*/ 22294 h 110449"/>
                <a:gd name="connsiteX16" fmla="*/ 55372 w 110475"/>
                <a:gd name="connsiteY16" fmla="*/ 8650 h 110449"/>
                <a:gd name="connsiteX17" fmla="*/ 82037 w 110475"/>
                <a:gd name="connsiteY17" fmla="*/ 89805 h 110449"/>
                <a:gd name="connsiteX18" fmla="*/ 69320 w 110475"/>
                <a:gd name="connsiteY18" fmla="*/ 89805 h 110449"/>
                <a:gd name="connsiteX19" fmla="*/ 61686 w 110475"/>
                <a:gd name="connsiteY19" fmla="*/ 72949 h 110449"/>
                <a:gd name="connsiteX20" fmla="*/ 49201 w 110475"/>
                <a:gd name="connsiteY20" fmla="*/ 60232 h 110449"/>
                <a:gd name="connsiteX21" fmla="*/ 44421 w 110475"/>
                <a:gd name="connsiteY21" fmla="*/ 60232 h 110449"/>
                <a:gd name="connsiteX22" fmla="*/ 44421 w 110475"/>
                <a:gd name="connsiteY22" fmla="*/ 89805 h 110449"/>
                <a:gd name="connsiteX23" fmla="*/ 33719 w 110475"/>
                <a:gd name="connsiteY23" fmla="*/ 89805 h 110449"/>
                <a:gd name="connsiteX24" fmla="*/ 33719 w 110475"/>
                <a:gd name="connsiteY24" fmla="*/ 19601 h 110449"/>
                <a:gd name="connsiteX25" fmla="*/ 53517 w 110475"/>
                <a:gd name="connsiteY25" fmla="*/ 19601 h 110449"/>
                <a:gd name="connsiteX26" fmla="*/ 72459 w 110475"/>
                <a:gd name="connsiteY26" fmla="*/ 24756 h 110449"/>
                <a:gd name="connsiteX27" fmla="*/ 79148 w 110475"/>
                <a:gd name="connsiteY27" fmla="*/ 38757 h 110449"/>
                <a:gd name="connsiteX28" fmla="*/ 74439 w 110475"/>
                <a:gd name="connsiteY28" fmla="*/ 51064 h 110449"/>
                <a:gd name="connsiteX29" fmla="*/ 61329 w 110475"/>
                <a:gd name="connsiteY29" fmla="*/ 57842 h 110449"/>
                <a:gd name="connsiteX30" fmla="*/ 61329 w 110475"/>
                <a:gd name="connsiteY30" fmla="*/ 58110 h 110449"/>
                <a:gd name="connsiteX31" fmla="*/ 72959 w 110475"/>
                <a:gd name="connsiteY31" fmla="*/ 71094 h 110449"/>
                <a:gd name="connsiteX32" fmla="*/ 44367 w 110475"/>
                <a:gd name="connsiteY32" fmla="*/ 28626 h 110449"/>
                <a:gd name="connsiteX33" fmla="*/ 44367 w 110475"/>
                <a:gd name="connsiteY33" fmla="*/ 51207 h 110449"/>
                <a:gd name="connsiteX34" fmla="*/ 53018 w 110475"/>
                <a:gd name="connsiteY34" fmla="*/ 51207 h 110449"/>
                <a:gd name="connsiteX35" fmla="*/ 67572 w 110475"/>
                <a:gd name="connsiteY35" fmla="*/ 39863 h 110449"/>
                <a:gd name="connsiteX36" fmla="*/ 63648 w 110475"/>
                <a:gd name="connsiteY36" fmla="*/ 30945 h 110449"/>
                <a:gd name="connsiteX37" fmla="*/ 51270 w 110475"/>
                <a:gd name="connsiteY37" fmla="*/ 28591 h 110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10475" h="110449">
                  <a:moveTo>
                    <a:pt x="55283" y="110441"/>
                  </a:moveTo>
                  <a:cubicBezTo>
                    <a:pt x="40591" y="110704"/>
                    <a:pt x="26440" y="104897"/>
                    <a:pt x="16168" y="94389"/>
                  </a:cubicBezTo>
                  <a:cubicBezTo>
                    <a:pt x="5598" y="84149"/>
                    <a:pt x="-252" y="69987"/>
                    <a:pt x="8" y="55274"/>
                  </a:cubicBezTo>
                  <a:cubicBezTo>
                    <a:pt x="-232" y="40564"/>
                    <a:pt x="5616" y="26409"/>
                    <a:pt x="16168" y="16159"/>
                  </a:cubicBezTo>
                  <a:cubicBezTo>
                    <a:pt x="37753" y="-5386"/>
                    <a:pt x="72705" y="-5386"/>
                    <a:pt x="94291" y="16159"/>
                  </a:cubicBezTo>
                  <a:cubicBezTo>
                    <a:pt x="104855" y="26402"/>
                    <a:pt x="110711" y="40560"/>
                    <a:pt x="110468" y="55274"/>
                  </a:cubicBezTo>
                  <a:cubicBezTo>
                    <a:pt x="110716" y="69972"/>
                    <a:pt x="104859" y="84115"/>
                    <a:pt x="94291" y="94335"/>
                  </a:cubicBezTo>
                  <a:cubicBezTo>
                    <a:pt x="84065" y="104853"/>
                    <a:pt x="69950" y="110682"/>
                    <a:pt x="55283" y="110441"/>
                  </a:cubicBezTo>
                  <a:close/>
                  <a:moveTo>
                    <a:pt x="55283" y="8650"/>
                  </a:moveTo>
                  <a:cubicBezTo>
                    <a:pt x="42865" y="8447"/>
                    <a:pt x="30913" y="13377"/>
                    <a:pt x="22250" y="22276"/>
                  </a:cubicBezTo>
                  <a:cubicBezTo>
                    <a:pt x="13352" y="30923"/>
                    <a:pt x="8431" y="42868"/>
                    <a:pt x="8659" y="55274"/>
                  </a:cubicBezTo>
                  <a:cubicBezTo>
                    <a:pt x="8473" y="67657"/>
                    <a:pt x="13427" y="79565"/>
                    <a:pt x="22339" y="88164"/>
                  </a:cubicBezTo>
                  <a:cubicBezTo>
                    <a:pt x="31002" y="97063"/>
                    <a:pt x="42954" y="101993"/>
                    <a:pt x="55372" y="101791"/>
                  </a:cubicBezTo>
                  <a:cubicBezTo>
                    <a:pt x="67733" y="101997"/>
                    <a:pt x="79626" y="97062"/>
                    <a:pt x="88209" y="88164"/>
                  </a:cubicBezTo>
                  <a:cubicBezTo>
                    <a:pt x="97077" y="79541"/>
                    <a:pt x="101994" y="67641"/>
                    <a:pt x="101800" y="55274"/>
                  </a:cubicBezTo>
                  <a:cubicBezTo>
                    <a:pt x="102009" y="42877"/>
                    <a:pt x="97089" y="30945"/>
                    <a:pt x="88209" y="22294"/>
                  </a:cubicBezTo>
                  <a:cubicBezTo>
                    <a:pt x="79628" y="13390"/>
                    <a:pt x="67736" y="8448"/>
                    <a:pt x="55372" y="8650"/>
                  </a:cubicBezTo>
                  <a:close/>
                  <a:moveTo>
                    <a:pt x="82037" y="89805"/>
                  </a:moveTo>
                  <a:lnTo>
                    <a:pt x="69320" y="89805"/>
                  </a:lnTo>
                  <a:lnTo>
                    <a:pt x="61686" y="72949"/>
                  </a:lnTo>
                  <a:cubicBezTo>
                    <a:pt x="57798" y="64483"/>
                    <a:pt x="53637" y="60244"/>
                    <a:pt x="49201" y="60232"/>
                  </a:cubicBezTo>
                  <a:lnTo>
                    <a:pt x="44421" y="60232"/>
                  </a:lnTo>
                  <a:lnTo>
                    <a:pt x="44421" y="89805"/>
                  </a:lnTo>
                  <a:lnTo>
                    <a:pt x="33719" y="89805"/>
                  </a:lnTo>
                  <a:lnTo>
                    <a:pt x="33719" y="19601"/>
                  </a:lnTo>
                  <a:lnTo>
                    <a:pt x="53517" y="19601"/>
                  </a:lnTo>
                  <a:cubicBezTo>
                    <a:pt x="61704" y="19601"/>
                    <a:pt x="68000" y="21385"/>
                    <a:pt x="72459" y="24756"/>
                  </a:cubicBezTo>
                  <a:cubicBezTo>
                    <a:pt x="76840" y="28052"/>
                    <a:pt x="79337" y="33278"/>
                    <a:pt x="79148" y="38757"/>
                  </a:cubicBezTo>
                  <a:cubicBezTo>
                    <a:pt x="79241" y="43316"/>
                    <a:pt x="77551" y="47731"/>
                    <a:pt x="74439" y="51064"/>
                  </a:cubicBezTo>
                  <a:cubicBezTo>
                    <a:pt x="70897" y="54655"/>
                    <a:pt x="66308" y="57028"/>
                    <a:pt x="61329" y="57842"/>
                  </a:cubicBezTo>
                  <a:lnTo>
                    <a:pt x="61329" y="58110"/>
                  </a:lnTo>
                  <a:cubicBezTo>
                    <a:pt x="65218" y="58966"/>
                    <a:pt x="69070" y="63300"/>
                    <a:pt x="72959" y="71094"/>
                  </a:cubicBezTo>
                  <a:close/>
                  <a:moveTo>
                    <a:pt x="44367" y="28626"/>
                  </a:moveTo>
                  <a:lnTo>
                    <a:pt x="44367" y="51207"/>
                  </a:lnTo>
                  <a:lnTo>
                    <a:pt x="53018" y="51207"/>
                  </a:lnTo>
                  <a:cubicBezTo>
                    <a:pt x="62721" y="51207"/>
                    <a:pt x="67572" y="47426"/>
                    <a:pt x="67572" y="39863"/>
                  </a:cubicBezTo>
                  <a:cubicBezTo>
                    <a:pt x="67572" y="35511"/>
                    <a:pt x="66265" y="32538"/>
                    <a:pt x="63648" y="30945"/>
                  </a:cubicBezTo>
                  <a:cubicBezTo>
                    <a:pt x="61044" y="29375"/>
                    <a:pt x="56906" y="28591"/>
                    <a:pt x="51270" y="28591"/>
                  </a:cubicBezTo>
                  <a:close/>
                </a:path>
              </a:pathLst>
            </a:custGeom>
            <a:grpFill/>
            <a:ln w="176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33" name="组合 32">
            <a:extLst>
              <a:ext uri="{FF2B5EF4-FFF2-40B4-BE49-F238E27FC236}">
                <a16:creationId xmlns:a16="http://schemas.microsoft.com/office/drawing/2014/main" id="{11E31CDE-AF9B-47E1-8C3C-D4A4B56218AA}"/>
              </a:ext>
            </a:extLst>
          </p:cNvPr>
          <p:cNvGrpSpPr/>
          <p:nvPr userDrawn="1"/>
        </p:nvGrpSpPr>
        <p:grpSpPr>
          <a:xfrm>
            <a:off x="-157376" y="293382"/>
            <a:ext cx="1310469" cy="1460171"/>
            <a:chOff x="-284697" y="312031"/>
            <a:chExt cx="1455220" cy="1621458"/>
          </a:xfrm>
        </p:grpSpPr>
        <p:sp>
          <p:nvSpPr>
            <p:cNvPr id="34" name="椭圆 33">
              <a:extLst>
                <a:ext uri="{FF2B5EF4-FFF2-40B4-BE49-F238E27FC236}">
                  <a16:creationId xmlns:a16="http://schemas.microsoft.com/office/drawing/2014/main" id="{E6B5314F-371A-4AD1-9AF5-9D66A72609F5}"/>
                </a:ext>
              </a:extLst>
            </p:cNvPr>
            <p:cNvSpPr/>
            <p:nvPr/>
          </p:nvSpPr>
          <p:spPr>
            <a:xfrm>
              <a:off x="-284697" y="570433"/>
              <a:ext cx="1455220" cy="1363056"/>
            </a:xfrm>
            <a:prstGeom prst="ellipse">
              <a:avLst/>
            </a:prstGeom>
            <a:gradFill flip="none" rotWithShape="1">
              <a:gsLst>
                <a:gs pos="0">
                  <a:schemeClr val="accent1">
                    <a:alpha val="29000"/>
                  </a:schemeClr>
                </a:gs>
                <a:gs pos="64000">
                  <a:schemeClr val="accent1">
                    <a:alpha val="1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5" name="组合 34">
              <a:extLst>
                <a:ext uri="{FF2B5EF4-FFF2-40B4-BE49-F238E27FC236}">
                  <a16:creationId xmlns:a16="http://schemas.microsoft.com/office/drawing/2014/main" id="{BB7E0E2F-D9C1-455E-B852-5D3D848BEE96}"/>
                </a:ext>
              </a:extLst>
            </p:cNvPr>
            <p:cNvGrpSpPr/>
            <p:nvPr/>
          </p:nvGrpSpPr>
          <p:grpSpPr>
            <a:xfrm flipH="1">
              <a:off x="-239437" y="312031"/>
              <a:ext cx="949463" cy="1338087"/>
              <a:chOff x="1303655" y="3429000"/>
              <a:chExt cx="1541239" cy="2172077"/>
            </a:xfrm>
          </p:grpSpPr>
          <p:grpSp>
            <p:nvGrpSpPr>
              <p:cNvPr id="36" name="组合 35">
                <a:extLst>
                  <a:ext uri="{FF2B5EF4-FFF2-40B4-BE49-F238E27FC236}">
                    <a16:creationId xmlns:a16="http://schemas.microsoft.com/office/drawing/2014/main" id="{B90E70D9-CF5A-4005-B3B7-E93B88A50992}"/>
                  </a:ext>
                </a:extLst>
              </p:cNvPr>
              <p:cNvGrpSpPr/>
              <p:nvPr/>
            </p:nvGrpSpPr>
            <p:grpSpPr>
              <a:xfrm>
                <a:off x="1303655" y="4691824"/>
                <a:ext cx="1541239" cy="909253"/>
                <a:chOff x="1303655" y="4691824"/>
                <a:chExt cx="1541239" cy="909253"/>
              </a:xfrm>
            </p:grpSpPr>
            <p:sp>
              <p:nvSpPr>
                <p:cNvPr id="41" name="图形 1407">
                  <a:extLst>
                    <a:ext uri="{FF2B5EF4-FFF2-40B4-BE49-F238E27FC236}">
                      <a16:creationId xmlns:a16="http://schemas.microsoft.com/office/drawing/2014/main" id="{F1403E9B-E884-4173-A786-C1698AD424C9}"/>
                    </a:ext>
                  </a:extLst>
                </p:cNvPr>
                <p:cNvSpPr/>
                <p:nvPr/>
              </p:nvSpPr>
              <p:spPr>
                <a:xfrm>
                  <a:off x="1367091" y="4728591"/>
                  <a:ext cx="213550" cy="142398"/>
                </a:xfrm>
                <a:custGeom>
                  <a:avLst/>
                  <a:gdLst>
                    <a:gd name="connsiteX0" fmla="*/ 213551 w 213550"/>
                    <a:gd name="connsiteY0" fmla="*/ 0 h 142398"/>
                    <a:gd name="connsiteX1" fmla="*/ 213551 w 213550"/>
                    <a:gd name="connsiteY1" fmla="*/ 18288 h 142398"/>
                    <a:gd name="connsiteX2" fmla="*/ 0 w 213550"/>
                    <a:gd name="connsiteY2" fmla="*/ 142399 h 142398"/>
                    <a:gd name="connsiteX3" fmla="*/ 95 w 213550"/>
                    <a:gd name="connsiteY3" fmla="*/ 124111 h 142398"/>
                  </a:gdLst>
                  <a:ahLst/>
                  <a:cxnLst>
                    <a:cxn ang="0">
                      <a:pos x="connsiteX0" y="connsiteY0"/>
                    </a:cxn>
                    <a:cxn ang="0">
                      <a:pos x="connsiteX1" y="connsiteY1"/>
                    </a:cxn>
                    <a:cxn ang="0">
                      <a:pos x="connsiteX2" y="connsiteY2"/>
                    </a:cxn>
                    <a:cxn ang="0">
                      <a:pos x="connsiteX3" y="connsiteY3"/>
                    </a:cxn>
                  </a:cxnLst>
                  <a:rect l="l" t="t" r="r" b="b"/>
                  <a:pathLst>
                    <a:path w="213550" h="142398">
                      <a:moveTo>
                        <a:pt x="213551" y="0"/>
                      </a:moveTo>
                      <a:lnTo>
                        <a:pt x="213551" y="18288"/>
                      </a:lnTo>
                      <a:lnTo>
                        <a:pt x="0" y="142399"/>
                      </a:lnTo>
                      <a:lnTo>
                        <a:pt x="95" y="124111"/>
                      </a:lnTo>
                      <a:close/>
                    </a:path>
                  </a:pathLst>
                </a:custGeom>
                <a:solidFill>
                  <a:srgbClr val="BD943C"/>
                </a:solidFill>
                <a:ln w="9525" cap="flat">
                  <a:noFill/>
                  <a:prstDash val="solid"/>
                  <a:miter/>
                </a:ln>
              </p:spPr>
              <p:txBody>
                <a:bodyPr rtlCol="0" anchor="ctr"/>
                <a:lstStyle/>
                <a:p>
                  <a:endParaRPr lang="zh-CN" altLang="en-US"/>
                </a:p>
              </p:txBody>
            </p:sp>
            <p:sp>
              <p:nvSpPr>
                <p:cNvPr id="42" name="图形 1407">
                  <a:extLst>
                    <a:ext uri="{FF2B5EF4-FFF2-40B4-BE49-F238E27FC236}">
                      <a16:creationId xmlns:a16="http://schemas.microsoft.com/office/drawing/2014/main" id="{F08ED53A-9149-4775-96BB-BE040A83FEAD}"/>
                    </a:ext>
                  </a:extLst>
                </p:cNvPr>
                <p:cNvSpPr/>
                <p:nvPr/>
              </p:nvSpPr>
              <p:spPr>
                <a:xfrm>
                  <a:off x="1580641" y="4728591"/>
                  <a:ext cx="568547" cy="346519"/>
                </a:xfrm>
                <a:custGeom>
                  <a:avLst/>
                  <a:gdLst>
                    <a:gd name="connsiteX0" fmla="*/ 568547 w 568547"/>
                    <a:gd name="connsiteY0" fmla="*/ 328231 h 346519"/>
                    <a:gd name="connsiteX1" fmla="*/ 568452 w 568547"/>
                    <a:gd name="connsiteY1" fmla="*/ 346520 h 346519"/>
                    <a:gd name="connsiteX2" fmla="*/ 0 w 568547"/>
                    <a:gd name="connsiteY2" fmla="*/ 18288 h 346519"/>
                    <a:gd name="connsiteX3" fmla="*/ 0 w 568547"/>
                    <a:gd name="connsiteY3" fmla="*/ 0 h 346519"/>
                  </a:gdLst>
                  <a:ahLst/>
                  <a:cxnLst>
                    <a:cxn ang="0">
                      <a:pos x="connsiteX0" y="connsiteY0"/>
                    </a:cxn>
                    <a:cxn ang="0">
                      <a:pos x="connsiteX1" y="connsiteY1"/>
                    </a:cxn>
                    <a:cxn ang="0">
                      <a:pos x="connsiteX2" y="connsiteY2"/>
                    </a:cxn>
                    <a:cxn ang="0">
                      <a:pos x="connsiteX3" y="connsiteY3"/>
                    </a:cxn>
                  </a:cxnLst>
                  <a:rect l="l" t="t" r="r" b="b"/>
                  <a:pathLst>
                    <a:path w="568547" h="346519">
                      <a:moveTo>
                        <a:pt x="568547" y="328231"/>
                      </a:moveTo>
                      <a:lnTo>
                        <a:pt x="568452" y="346520"/>
                      </a:lnTo>
                      <a:lnTo>
                        <a:pt x="0" y="18288"/>
                      </a:lnTo>
                      <a:lnTo>
                        <a:pt x="0" y="0"/>
                      </a:lnTo>
                      <a:close/>
                    </a:path>
                  </a:pathLst>
                </a:custGeom>
                <a:solidFill>
                  <a:srgbClr val="90722C"/>
                </a:solidFill>
                <a:ln w="9525" cap="flat">
                  <a:noFill/>
                  <a:prstDash val="solid"/>
                  <a:miter/>
                </a:ln>
              </p:spPr>
              <p:txBody>
                <a:bodyPr rtlCol="0" anchor="ctr"/>
                <a:lstStyle/>
                <a:p>
                  <a:endParaRPr lang="zh-CN" altLang="en-US"/>
                </a:p>
              </p:txBody>
            </p:sp>
            <p:sp>
              <p:nvSpPr>
                <p:cNvPr id="43" name="图形 1407">
                  <a:extLst>
                    <a:ext uri="{FF2B5EF4-FFF2-40B4-BE49-F238E27FC236}">
                      <a16:creationId xmlns:a16="http://schemas.microsoft.com/office/drawing/2014/main" id="{F71415D2-42D6-4762-976E-20F2622E0B24}"/>
                    </a:ext>
                  </a:extLst>
                </p:cNvPr>
                <p:cNvSpPr/>
                <p:nvPr/>
              </p:nvSpPr>
              <p:spPr>
                <a:xfrm>
                  <a:off x="1367091" y="4852701"/>
                  <a:ext cx="568547" cy="346519"/>
                </a:xfrm>
                <a:custGeom>
                  <a:avLst/>
                  <a:gdLst>
                    <a:gd name="connsiteX0" fmla="*/ 568547 w 568547"/>
                    <a:gd name="connsiteY0" fmla="*/ 328231 h 346519"/>
                    <a:gd name="connsiteX1" fmla="*/ 568547 w 568547"/>
                    <a:gd name="connsiteY1" fmla="*/ 346520 h 346519"/>
                    <a:gd name="connsiteX2" fmla="*/ 0 w 568547"/>
                    <a:gd name="connsiteY2" fmla="*/ 18288 h 346519"/>
                    <a:gd name="connsiteX3" fmla="*/ 95 w 568547"/>
                    <a:gd name="connsiteY3" fmla="*/ 0 h 346519"/>
                  </a:gdLst>
                  <a:ahLst/>
                  <a:cxnLst>
                    <a:cxn ang="0">
                      <a:pos x="connsiteX0" y="connsiteY0"/>
                    </a:cxn>
                    <a:cxn ang="0">
                      <a:pos x="connsiteX1" y="connsiteY1"/>
                    </a:cxn>
                    <a:cxn ang="0">
                      <a:pos x="connsiteX2" y="connsiteY2"/>
                    </a:cxn>
                    <a:cxn ang="0">
                      <a:pos x="connsiteX3" y="connsiteY3"/>
                    </a:cxn>
                  </a:cxnLst>
                  <a:rect l="l" t="t" r="r" b="b"/>
                  <a:pathLst>
                    <a:path w="568547" h="346519">
                      <a:moveTo>
                        <a:pt x="568547" y="328231"/>
                      </a:moveTo>
                      <a:lnTo>
                        <a:pt x="568547" y="346520"/>
                      </a:lnTo>
                      <a:lnTo>
                        <a:pt x="0" y="18288"/>
                      </a:lnTo>
                      <a:lnTo>
                        <a:pt x="95" y="0"/>
                      </a:lnTo>
                      <a:close/>
                    </a:path>
                  </a:pathLst>
                </a:custGeom>
                <a:solidFill>
                  <a:srgbClr val="6FD3FF"/>
                </a:solidFill>
                <a:ln w="9525" cap="flat">
                  <a:noFill/>
                  <a:prstDash val="solid"/>
                  <a:miter/>
                </a:ln>
              </p:spPr>
              <p:txBody>
                <a:bodyPr rtlCol="0" anchor="ctr"/>
                <a:lstStyle/>
                <a:p>
                  <a:endParaRPr lang="zh-CN" altLang="en-US"/>
                </a:p>
              </p:txBody>
            </p:sp>
            <p:sp>
              <p:nvSpPr>
                <p:cNvPr id="44" name="图形 1407">
                  <a:extLst>
                    <a:ext uri="{FF2B5EF4-FFF2-40B4-BE49-F238E27FC236}">
                      <a16:creationId xmlns:a16="http://schemas.microsoft.com/office/drawing/2014/main" id="{2AC707BE-5AED-4B4D-839D-B5D94ADAF275}"/>
                    </a:ext>
                  </a:extLst>
                </p:cNvPr>
                <p:cNvSpPr/>
                <p:nvPr/>
              </p:nvSpPr>
              <p:spPr>
                <a:xfrm>
                  <a:off x="1367186" y="4728591"/>
                  <a:ext cx="782002" cy="452342"/>
                </a:xfrm>
                <a:custGeom>
                  <a:avLst/>
                  <a:gdLst>
                    <a:gd name="connsiteX0" fmla="*/ 782002 w 782002"/>
                    <a:gd name="connsiteY0" fmla="*/ 328231 h 452342"/>
                    <a:gd name="connsiteX1" fmla="*/ 568452 w 782002"/>
                    <a:gd name="connsiteY1" fmla="*/ 452342 h 452342"/>
                    <a:gd name="connsiteX2" fmla="*/ 0 w 782002"/>
                    <a:gd name="connsiteY2" fmla="*/ 124111 h 452342"/>
                    <a:gd name="connsiteX3" fmla="*/ 213455 w 782002"/>
                    <a:gd name="connsiteY3" fmla="*/ 0 h 452342"/>
                  </a:gdLst>
                  <a:ahLst/>
                  <a:cxnLst>
                    <a:cxn ang="0">
                      <a:pos x="connsiteX0" y="connsiteY0"/>
                    </a:cxn>
                    <a:cxn ang="0">
                      <a:pos x="connsiteX1" y="connsiteY1"/>
                    </a:cxn>
                    <a:cxn ang="0">
                      <a:pos x="connsiteX2" y="connsiteY2"/>
                    </a:cxn>
                    <a:cxn ang="0">
                      <a:pos x="connsiteX3" y="connsiteY3"/>
                    </a:cxn>
                  </a:cxnLst>
                  <a:rect l="l" t="t" r="r" b="b"/>
                  <a:pathLst>
                    <a:path w="782002" h="452342">
                      <a:moveTo>
                        <a:pt x="782002" y="328231"/>
                      </a:moveTo>
                      <a:lnTo>
                        <a:pt x="568452" y="452342"/>
                      </a:lnTo>
                      <a:lnTo>
                        <a:pt x="0" y="124111"/>
                      </a:lnTo>
                      <a:lnTo>
                        <a:pt x="213455" y="0"/>
                      </a:lnTo>
                      <a:close/>
                    </a:path>
                  </a:pathLst>
                </a:custGeom>
                <a:solidFill>
                  <a:schemeClr val="accent1"/>
                </a:solidFill>
                <a:ln w="9525" cap="flat">
                  <a:noFill/>
                  <a:prstDash val="solid"/>
                  <a:miter/>
                </a:ln>
              </p:spPr>
              <p:txBody>
                <a:bodyPr rtlCol="0" anchor="ctr"/>
                <a:lstStyle/>
                <a:p>
                  <a:endParaRPr lang="zh-CN" altLang="en-US"/>
                </a:p>
              </p:txBody>
            </p:sp>
            <p:sp>
              <p:nvSpPr>
                <p:cNvPr id="45" name="图形 1407">
                  <a:extLst>
                    <a:ext uri="{FF2B5EF4-FFF2-40B4-BE49-F238E27FC236}">
                      <a16:creationId xmlns:a16="http://schemas.microsoft.com/office/drawing/2014/main" id="{3E7AE38B-7C0F-43D5-99F5-B59D2E7C6A39}"/>
                    </a:ext>
                  </a:extLst>
                </p:cNvPr>
                <p:cNvSpPr/>
                <p:nvPr/>
              </p:nvSpPr>
              <p:spPr>
                <a:xfrm>
                  <a:off x="1935638" y="5056822"/>
                  <a:ext cx="213550" cy="142398"/>
                </a:xfrm>
                <a:custGeom>
                  <a:avLst/>
                  <a:gdLst>
                    <a:gd name="connsiteX0" fmla="*/ 213550 w 213550"/>
                    <a:gd name="connsiteY0" fmla="*/ 0 h 142398"/>
                    <a:gd name="connsiteX1" fmla="*/ 213455 w 213550"/>
                    <a:gd name="connsiteY1" fmla="*/ 18288 h 142398"/>
                    <a:gd name="connsiteX2" fmla="*/ 0 w 213550"/>
                    <a:gd name="connsiteY2" fmla="*/ 142399 h 142398"/>
                    <a:gd name="connsiteX3" fmla="*/ 0 w 213550"/>
                    <a:gd name="connsiteY3" fmla="*/ 124111 h 142398"/>
                  </a:gdLst>
                  <a:ahLst/>
                  <a:cxnLst>
                    <a:cxn ang="0">
                      <a:pos x="connsiteX0" y="connsiteY0"/>
                    </a:cxn>
                    <a:cxn ang="0">
                      <a:pos x="connsiteX1" y="connsiteY1"/>
                    </a:cxn>
                    <a:cxn ang="0">
                      <a:pos x="connsiteX2" y="connsiteY2"/>
                    </a:cxn>
                    <a:cxn ang="0">
                      <a:pos x="connsiteX3" y="connsiteY3"/>
                    </a:cxn>
                  </a:cxnLst>
                  <a:rect l="l" t="t" r="r" b="b"/>
                  <a:pathLst>
                    <a:path w="213550" h="142398">
                      <a:moveTo>
                        <a:pt x="213550" y="0"/>
                      </a:moveTo>
                      <a:lnTo>
                        <a:pt x="213455" y="18288"/>
                      </a:lnTo>
                      <a:lnTo>
                        <a:pt x="0" y="142399"/>
                      </a:lnTo>
                      <a:lnTo>
                        <a:pt x="0" y="124111"/>
                      </a:lnTo>
                      <a:close/>
                    </a:path>
                  </a:pathLst>
                </a:custGeom>
                <a:solidFill>
                  <a:srgbClr val="7DD7FF"/>
                </a:solidFill>
                <a:ln w="9525" cap="flat">
                  <a:noFill/>
                  <a:prstDash val="solid"/>
                  <a:miter/>
                </a:ln>
              </p:spPr>
              <p:txBody>
                <a:bodyPr rtlCol="0" anchor="ctr"/>
                <a:lstStyle/>
                <a:p>
                  <a:endParaRPr lang="zh-CN" altLang="en-US"/>
                </a:p>
              </p:txBody>
            </p:sp>
            <p:sp>
              <p:nvSpPr>
                <p:cNvPr id="46" name="图形 1407">
                  <a:extLst>
                    <a:ext uri="{FF2B5EF4-FFF2-40B4-BE49-F238E27FC236}">
                      <a16:creationId xmlns:a16="http://schemas.microsoft.com/office/drawing/2014/main" id="{0CB162B0-12FB-4068-9C90-CD3DC99002BF}"/>
                    </a:ext>
                  </a:extLst>
                </p:cNvPr>
                <p:cNvSpPr/>
                <p:nvPr/>
              </p:nvSpPr>
              <p:spPr>
                <a:xfrm>
                  <a:off x="1303750" y="4691824"/>
                  <a:ext cx="908875" cy="525875"/>
                </a:xfrm>
                <a:custGeom>
                  <a:avLst/>
                  <a:gdLst>
                    <a:gd name="connsiteX0" fmla="*/ 276701 w 908875"/>
                    <a:gd name="connsiteY0" fmla="*/ 0 h 525875"/>
                    <a:gd name="connsiteX1" fmla="*/ 908876 w 908875"/>
                    <a:gd name="connsiteY1" fmla="*/ 364998 h 525875"/>
                    <a:gd name="connsiteX2" fmla="*/ 632079 w 908875"/>
                    <a:gd name="connsiteY2" fmla="*/ 525875 h 525875"/>
                    <a:gd name="connsiteX3" fmla="*/ 0 w 908875"/>
                    <a:gd name="connsiteY3" fmla="*/ 160877 h 525875"/>
                    <a:gd name="connsiteX4" fmla="*/ 276701 w 908875"/>
                    <a:gd name="connsiteY4" fmla="*/ 0 h 525875"/>
                    <a:gd name="connsiteX5" fmla="*/ 631889 w 908875"/>
                    <a:gd name="connsiteY5" fmla="*/ 489109 h 525875"/>
                    <a:gd name="connsiteX6" fmla="*/ 845344 w 908875"/>
                    <a:gd name="connsiteY6" fmla="*/ 364998 h 525875"/>
                    <a:gd name="connsiteX7" fmla="*/ 276892 w 908875"/>
                    <a:gd name="connsiteY7" fmla="*/ 36767 h 525875"/>
                    <a:gd name="connsiteX8" fmla="*/ 63437 w 908875"/>
                    <a:gd name="connsiteY8" fmla="*/ 160877 h 525875"/>
                    <a:gd name="connsiteX9" fmla="*/ 631889 w 908875"/>
                    <a:gd name="connsiteY9" fmla="*/ 489109 h 52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8875" h="525875">
                      <a:moveTo>
                        <a:pt x="276701" y="0"/>
                      </a:moveTo>
                      <a:lnTo>
                        <a:pt x="908876" y="364998"/>
                      </a:lnTo>
                      <a:lnTo>
                        <a:pt x="632079" y="525875"/>
                      </a:lnTo>
                      <a:lnTo>
                        <a:pt x="0" y="160877"/>
                      </a:lnTo>
                      <a:lnTo>
                        <a:pt x="276701" y="0"/>
                      </a:lnTo>
                      <a:close/>
                      <a:moveTo>
                        <a:pt x="631889" y="489109"/>
                      </a:moveTo>
                      <a:lnTo>
                        <a:pt x="845344" y="364998"/>
                      </a:lnTo>
                      <a:lnTo>
                        <a:pt x="276892" y="36767"/>
                      </a:lnTo>
                      <a:lnTo>
                        <a:pt x="63437" y="160877"/>
                      </a:lnTo>
                      <a:lnTo>
                        <a:pt x="631889" y="489109"/>
                      </a:lnTo>
                    </a:path>
                  </a:pathLst>
                </a:custGeom>
                <a:solidFill>
                  <a:srgbClr val="F7F7F8"/>
                </a:solidFill>
                <a:ln w="9525" cap="flat">
                  <a:noFill/>
                  <a:prstDash val="solid"/>
                  <a:miter/>
                </a:ln>
              </p:spPr>
              <p:txBody>
                <a:bodyPr rtlCol="0" anchor="ctr"/>
                <a:lstStyle/>
                <a:p>
                  <a:endParaRPr lang="zh-CN" altLang="en-US"/>
                </a:p>
              </p:txBody>
            </p:sp>
            <p:sp>
              <p:nvSpPr>
                <p:cNvPr id="47" name="图形 1407">
                  <a:extLst>
                    <a:ext uri="{FF2B5EF4-FFF2-40B4-BE49-F238E27FC236}">
                      <a16:creationId xmlns:a16="http://schemas.microsoft.com/office/drawing/2014/main" id="{D5F582D2-2541-4E30-A48F-2472B37F5431}"/>
                    </a:ext>
                  </a:extLst>
                </p:cNvPr>
                <p:cNvSpPr/>
                <p:nvPr/>
              </p:nvSpPr>
              <p:spPr>
                <a:xfrm>
                  <a:off x="1303655" y="4852701"/>
                  <a:ext cx="632269" cy="383286"/>
                </a:xfrm>
                <a:custGeom>
                  <a:avLst/>
                  <a:gdLst>
                    <a:gd name="connsiteX0" fmla="*/ 632270 w 632269"/>
                    <a:gd name="connsiteY0" fmla="*/ 364998 h 383286"/>
                    <a:gd name="connsiteX1" fmla="*/ 632174 w 632269"/>
                    <a:gd name="connsiteY1" fmla="*/ 383286 h 383286"/>
                    <a:gd name="connsiteX2" fmla="*/ 0 w 632269"/>
                    <a:gd name="connsiteY2" fmla="*/ 18288 h 383286"/>
                    <a:gd name="connsiteX3" fmla="*/ 95 w 632269"/>
                    <a:gd name="connsiteY3" fmla="*/ 0 h 383286"/>
                  </a:gdLst>
                  <a:ahLst/>
                  <a:cxnLst>
                    <a:cxn ang="0">
                      <a:pos x="connsiteX0" y="connsiteY0"/>
                    </a:cxn>
                    <a:cxn ang="0">
                      <a:pos x="connsiteX1" y="connsiteY1"/>
                    </a:cxn>
                    <a:cxn ang="0">
                      <a:pos x="connsiteX2" y="connsiteY2"/>
                    </a:cxn>
                    <a:cxn ang="0">
                      <a:pos x="connsiteX3" y="connsiteY3"/>
                    </a:cxn>
                  </a:cxnLst>
                  <a:rect l="l" t="t" r="r" b="b"/>
                  <a:pathLst>
                    <a:path w="632269" h="383286">
                      <a:moveTo>
                        <a:pt x="632270" y="364998"/>
                      </a:moveTo>
                      <a:lnTo>
                        <a:pt x="632174" y="383286"/>
                      </a:lnTo>
                      <a:lnTo>
                        <a:pt x="0" y="18288"/>
                      </a:lnTo>
                      <a:lnTo>
                        <a:pt x="95" y="0"/>
                      </a:lnTo>
                      <a:close/>
                    </a:path>
                  </a:pathLst>
                </a:custGeom>
                <a:solidFill>
                  <a:schemeClr val="accent1">
                    <a:lumMod val="75000"/>
                  </a:schemeClr>
                </a:solidFill>
                <a:ln w="9525" cap="flat">
                  <a:noFill/>
                  <a:prstDash val="solid"/>
                  <a:miter/>
                </a:ln>
              </p:spPr>
              <p:txBody>
                <a:bodyPr rtlCol="0" anchor="ctr"/>
                <a:lstStyle/>
                <a:p>
                  <a:endParaRPr lang="zh-CN" altLang="en-US"/>
                </a:p>
              </p:txBody>
            </p:sp>
            <p:sp>
              <p:nvSpPr>
                <p:cNvPr id="48" name="图形 1407">
                  <a:extLst>
                    <a:ext uri="{FF2B5EF4-FFF2-40B4-BE49-F238E27FC236}">
                      <a16:creationId xmlns:a16="http://schemas.microsoft.com/office/drawing/2014/main" id="{EEE2A777-632A-4504-8423-029B20448C71}"/>
                    </a:ext>
                  </a:extLst>
                </p:cNvPr>
                <p:cNvSpPr/>
                <p:nvPr/>
              </p:nvSpPr>
              <p:spPr>
                <a:xfrm>
                  <a:off x="1935829" y="5056822"/>
                  <a:ext cx="276796" cy="179165"/>
                </a:xfrm>
                <a:custGeom>
                  <a:avLst/>
                  <a:gdLst>
                    <a:gd name="connsiteX0" fmla="*/ 276796 w 276796"/>
                    <a:gd name="connsiteY0" fmla="*/ 0 h 179165"/>
                    <a:gd name="connsiteX1" fmla="*/ 276796 w 276796"/>
                    <a:gd name="connsiteY1" fmla="*/ 18288 h 179165"/>
                    <a:gd name="connsiteX2" fmla="*/ 0 w 276796"/>
                    <a:gd name="connsiteY2" fmla="*/ 179165 h 179165"/>
                    <a:gd name="connsiteX3" fmla="*/ 95 w 276796"/>
                    <a:gd name="connsiteY3" fmla="*/ 160877 h 179165"/>
                  </a:gdLst>
                  <a:ahLst/>
                  <a:cxnLst>
                    <a:cxn ang="0">
                      <a:pos x="connsiteX0" y="connsiteY0"/>
                    </a:cxn>
                    <a:cxn ang="0">
                      <a:pos x="connsiteX1" y="connsiteY1"/>
                    </a:cxn>
                    <a:cxn ang="0">
                      <a:pos x="connsiteX2" y="connsiteY2"/>
                    </a:cxn>
                    <a:cxn ang="0">
                      <a:pos x="connsiteX3" y="connsiteY3"/>
                    </a:cxn>
                  </a:cxnLst>
                  <a:rect l="l" t="t" r="r" b="b"/>
                  <a:pathLst>
                    <a:path w="276796" h="179165">
                      <a:moveTo>
                        <a:pt x="276796" y="0"/>
                      </a:moveTo>
                      <a:lnTo>
                        <a:pt x="276796" y="18288"/>
                      </a:lnTo>
                      <a:lnTo>
                        <a:pt x="0" y="179165"/>
                      </a:lnTo>
                      <a:lnTo>
                        <a:pt x="95" y="160877"/>
                      </a:lnTo>
                      <a:close/>
                    </a:path>
                  </a:pathLst>
                </a:custGeom>
                <a:solidFill>
                  <a:schemeClr val="accent1">
                    <a:lumMod val="75000"/>
                  </a:schemeClr>
                </a:solidFill>
                <a:ln w="9525" cap="flat">
                  <a:noFill/>
                  <a:prstDash val="solid"/>
                  <a:miter/>
                </a:ln>
              </p:spPr>
              <p:txBody>
                <a:bodyPr rtlCol="0" anchor="ctr"/>
                <a:lstStyle/>
                <a:p>
                  <a:endParaRPr lang="zh-CN" altLang="en-US"/>
                </a:p>
              </p:txBody>
            </p:sp>
            <p:sp>
              <p:nvSpPr>
                <p:cNvPr id="49" name="图形 1407">
                  <a:extLst>
                    <a:ext uri="{FF2B5EF4-FFF2-40B4-BE49-F238E27FC236}">
                      <a16:creationId xmlns:a16="http://schemas.microsoft.com/office/drawing/2014/main" id="{F7534C66-CC47-4FA7-8CF2-DFFB338A237A}"/>
                    </a:ext>
                  </a:extLst>
                </p:cNvPr>
                <p:cNvSpPr/>
                <p:nvPr/>
              </p:nvSpPr>
              <p:spPr>
                <a:xfrm>
                  <a:off x="1935923" y="5075201"/>
                  <a:ext cx="908971" cy="525876"/>
                </a:xfrm>
                <a:custGeom>
                  <a:avLst/>
                  <a:gdLst>
                    <a:gd name="connsiteX0" fmla="*/ 276797 w 908970"/>
                    <a:gd name="connsiteY0" fmla="*/ 0 h 525875"/>
                    <a:gd name="connsiteX1" fmla="*/ 0 w 908970"/>
                    <a:gd name="connsiteY1" fmla="*/ 160877 h 525875"/>
                    <a:gd name="connsiteX2" fmla="*/ 632174 w 908970"/>
                    <a:gd name="connsiteY2" fmla="*/ 525875 h 525875"/>
                    <a:gd name="connsiteX3" fmla="*/ 908971 w 908970"/>
                    <a:gd name="connsiteY3" fmla="*/ 364998 h 525875"/>
                  </a:gdLst>
                  <a:ahLst/>
                  <a:cxnLst>
                    <a:cxn ang="0">
                      <a:pos x="connsiteX0" y="connsiteY0"/>
                    </a:cxn>
                    <a:cxn ang="0">
                      <a:pos x="connsiteX1" y="connsiteY1"/>
                    </a:cxn>
                    <a:cxn ang="0">
                      <a:pos x="connsiteX2" y="connsiteY2"/>
                    </a:cxn>
                    <a:cxn ang="0">
                      <a:pos x="connsiteX3" y="connsiteY3"/>
                    </a:cxn>
                  </a:cxnLst>
                  <a:rect l="l" t="t" r="r" b="b"/>
                  <a:pathLst>
                    <a:path w="908970" h="525875">
                      <a:moveTo>
                        <a:pt x="276797" y="0"/>
                      </a:moveTo>
                      <a:lnTo>
                        <a:pt x="0" y="160877"/>
                      </a:lnTo>
                      <a:lnTo>
                        <a:pt x="632174" y="525875"/>
                      </a:lnTo>
                      <a:lnTo>
                        <a:pt x="908971" y="364998"/>
                      </a:lnTo>
                      <a:close/>
                    </a:path>
                  </a:pathLst>
                </a:custGeom>
                <a:gradFill>
                  <a:gsLst>
                    <a:gs pos="0">
                      <a:schemeClr val="accent1">
                        <a:alpha val="38000"/>
                      </a:schemeClr>
                    </a:gs>
                    <a:gs pos="100000">
                      <a:schemeClr val="accent1">
                        <a:alpha val="13000"/>
                      </a:schemeClr>
                    </a:gs>
                  </a:gsLst>
                  <a:lin ang="5400000" scaled="0"/>
                </a:gradFill>
                <a:ln w="9525" cap="flat">
                  <a:noFill/>
                  <a:prstDash val="solid"/>
                  <a:miter/>
                </a:ln>
              </p:spPr>
              <p:txBody>
                <a:bodyPr rtlCol="0" anchor="ctr"/>
                <a:lstStyle/>
                <a:p>
                  <a:endParaRPr lang="zh-CN" altLang="en-US"/>
                </a:p>
              </p:txBody>
            </p:sp>
          </p:grpSp>
          <p:grpSp>
            <p:nvGrpSpPr>
              <p:cNvPr id="37" name="组合 36">
                <a:extLst>
                  <a:ext uri="{FF2B5EF4-FFF2-40B4-BE49-F238E27FC236}">
                    <a16:creationId xmlns:a16="http://schemas.microsoft.com/office/drawing/2014/main" id="{6B616967-0347-4AB6-996C-9861BFE4B45A}"/>
                  </a:ext>
                </a:extLst>
              </p:cNvPr>
              <p:cNvGrpSpPr/>
              <p:nvPr/>
            </p:nvGrpSpPr>
            <p:grpSpPr>
              <a:xfrm>
                <a:off x="1371632" y="3429000"/>
                <a:ext cx="782002" cy="1751933"/>
                <a:chOff x="1371632" y="3429000"/>
                <a:chExt cx="782002" cy="1751933"/>
              </a:xfrm>
            </p:grpSpPr>
            <p:sp>
              <p:nvSpPr>
                <p:cNvPr id="38" name="图形 1407">
                  <a:extLst>
                    <a:ext uri="{FF2B5EF4-FFF2-40B4-BE49-F238E27FC236}">
                      <a16:creationId xmlns:a16="http://schemas.microsoft.com/office/drawing/2014/main" id="{5EBC79AC-170E-46A9-81E7-8FE31B35BBB7}"/>
                    </a:ext>
                  </a:extLst>
                </p:cNvPr>
                <p:cNvSpPr/>
                <p:nvPr/>
              </p:nvSpPr>
              <p:spPr>
                <a:xfrm>
                  <a:off x="1371632" y="3429000"/>
                  <a:ext cx="782002" cy="1751933"/>
                </a:xfrm>
                <a:custGeom>
                  <a:avLst/>
                  <a:gdLst>
                    <a:gd name="connsiteX0" fmla="*/ 782002 w 782002"/>
                    <a:gd name="connsiteY0" fmla="*/ 328232 h 1751933"/>
                    <a:gd name="connsiteX1" fmla="*/ 213455 w 782002"/>
                    <a:gd name="connsiteY1" fmla="*/ 0 h 1751933"/>
                    <a:gd name="connsiteX2" fmla="*/ 0 w 782002"/>
                    <a:gd name="connsiteY2" fmla="*/ 124111 h 1751933"/>
                    <a:gd name="connsiteX3" fmla="*/ 0 w 782002"/>
                    <a:gd name="connsiteY3" fmla="*/ 1423702 h 1751933"/>
                    <a:gd name="connsiteX4" fmla="*/ 568452 w 782002"/>
                    <a:gd name="connsiteY4" fmla="*/ 1751933 h 1751933"/>
                    <a:gd name="connsiteX5" fmla="*/ 782002 w 782002"/>
                    <a:gd name="connsiteY5" fmla="*/ 1627823 h 1751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2002" h="1751933">
                      <a:moveTo>
                        <a:pt x="782002" y="328232"/>
                      </a:moveTo>
                      <a:lnTo>
                        <a:pt x="213455" y="0"/>
                      </a:lnTo>
                      <a:lnTo>
                        <a:pt x="0" y="124111"/>
                      </a:lnTo>
                      <a:lnTo>
                        <a:pt x="0" y="1423702"/>
                      </a:lnTo>
                      <a:lnTo>
                        <a:pt x="568452" y="1751933"/>
                      </a:lnTo>
                      <a:lnTo>
                        <a:pt x="782002" y="1627823"/>
                      </a:lnTo>
                      <a:close/>
                    </a:path>
                  </a:pathLst>
                </a:custGeom>
                <a:gradFill>
                  <a:gsLst>
                    <a:gs pos="0">
                      <a:schemeClr val="accent1"/>
                    </a:gs>
                    <a:gs pos="100000">
                      <a:schemeClr val="accent2">
                        <a:lumMod val="75000"/>
                      </a:schemeClr>
                    </a:gs>
                  </a:gsLst>
                  <a:lin ang="16200000" scaled="0"/>
                </a:gradFill>
                <a:ln w="9525" cap="flat">
                  <a:noFill/>
                  <a:prstDash val="solid"/>
                  <a:miter/>
                </a:ln>
              </p:spPr>
              <p:txBody>
                <a:bodyPr rtlCol="0" anchor="ctr"/>
                <a:lstStyle/>
                <a:p>
                  <a:endParaRPr lang="zh-CN" altLang="en-US"/>
                </a:p>
              </p:txBody>
            </p:sp>
            <p:sp>
              <p:nvSpPr>
                <p:cNvPr id="39" name="图形 1407">
                  <a:extLst>
                    <a:ext uri="{FF2B5EF4-FFF2-40B4-BE49-F238E27FC236}">
                      <a16:creationId xmlns:a16="http://schemas.microsoft.com/office/drawing/2014/main" id="{FAF9A56D-5D42-4288-AC24-FFF94AD3F6C7}"/>
                    </a:ext>
                  </a:extLst>
                </p:cNvPr>
                <p:cNvSpPr/>
                <p:nvPr/>
              </p:nvSpPr>
              <p:spPr>
                <a:xfrm>
                  <a:off x="1935638" y="3757231"/>
                  <a:ext cx="213550" cy="1423701"/>
                </a:xfrm>
                <a:custGeom>
                  <a:avLst/>
                  <a:gdLst>
                    <a:gd name="connsiteX0" fmla="*/ 213550 w 213550"/>
                    <a:gd name="connsiteY0" fmla="*/ 0 h 1423701"/>
                    <a:gd name="connsiteX1" fmla="*/ 0 w 213550"/>
                    <a:gd name="connsiteY1" fmla="*/ 124016 h 1423701"/>
                    <a:gd name="connsiteX2" fmla="*/ 0 w 213550"/>
                    <a:gd name="connsiteY2" fmla="*/ 1423702 h 1423701"/>
                    <a:gd name="connsiteX3" fmla="*/ 213550 w 213550"/>
                    <a:gd name="connsiteY3" fmla="*/ 1299591 h 1423701"/>
                  </a:gdLst>
                  <a:ahLst/>
                  <a:cxnLst>
                    <a:cxn ang="0">
                      <a:pos x="connsiteX0" y="connsiteY0"/>
                    </a:cxn>
                    <a:cxn ang="0">
                      <a:pos x="connsiteX1" y="connsiteY1"/>
                    </a:cxn>
                    <a:cxn ang="0">
                      <a:pos x="connsiteX2" y="connsiteY2"/>
                    </a:cxn>
                    <a:cxn ang="0">
                      <a:pos x="connsiteX3" y="connsiteY3"/>
                    </a:cxn>
                  </a:cxnLst>
                  <a:rect l="l" t="t" r="r" b="b"/>
                  <a:pathLst>
                    <a:path w="213550" h="1423701">
                      <a:moveTo>
                        <a:pt x="213550" y="0"/>
                      </a:moveTo>
                      <a:lnTo>
                        <a:pt x="0" y="124016"/>
                      </a:lnTo>
                      <a:lnTo>
                        <a:pt x="0" y="1423702"/>
                      </a:lnTo>
                      <a:lnTo>
                        <a:pt x="213550" y="1299591"/>
                      </a:lnTo>
                      <a:close/>
                    </a:path>
                  </a:pathLst>
                </a:custGeom>
                <a:gradFill>
                  <a:gsLst>
                    <a:gs pos="0">
                      <a:schemeClr val="accent1">
                        <a:alpha val="38000"/>
                      </a:schemeClr>
                    </a:gs>
                    <a:gs pos="100000">
                      <a:schemeClr val="accent1">
                        <a:alpha val="13000"/>
                      </a:schemeClr>
                    </a:gs>
                  </a:gsLst>
                  <a:lin ang="5400000" scaled="0"/>
                </a:gradFill>
                <a:ln w="9525" cap="flat">
                  <a:noFill/>
                  <a:prstDash val="solid"/>
                  <a:miter/>
                </a:ln>
              </p:spPr>
              <p:txBody>
                <a:bodyPr rtlCol="0" anchor="ctr"/>
                <a:lstStyle/>
                <a:p>
                  <a:endParaRPr lang="zh-CN" altLang="en-US"/>
                </a:p>
              </p:txBody>
            </p:sp>
            <p:sp>
              <p:nvSpPr>
                <p:cNvPr id="40" name="图形 1407">
                  <a:extLst>
                    <a:ext uri="{FF2B5EF4-FFF2-40B4-BE49-F238E27FC236}">
                      <a16:creationId xmlns:a16="http://schemas.microsoft.com/office/drawing/2014/main" id="{715F1642-A8A8-41C5-9340-881837639164}"/>
                    </a:ext>
                  </a:extLst>
                </p:cNvPr>
                <p:cNvSpPr/>
                <p:nvPr/>
              </p:nvSpPr>
              <p:spPr>
                <a:xfrm>
                  <a:off x="1371632" y="3429000"/>
                  <a:ext cx="782002" cy="452246"/>
                </a:xfrm>
                <a:custGeom>
                  <a:avLst/>
                  <a:gdLst>
                    <a:gd name="connsiteX0" fmla="*/ 782002 w 782002"/>
                    <a:gd name="connsiteY0" fmla="*/ 328232 h 452246"/>
                    <a:gd name="connsiteX1" fmla="*/ 568452 w 782002"/>
                    <a:gd name="connsiteY1" fmla="*/ 452247 h 452246"/>
                    <a:gd name="connsiteX2" fmla="*/ 0 w 782002"/>
                    <a:gd name="connsiteY2" fmla="*/ 124111 h 452246"/>
                    <a:gd name="connsiteX3" fmla="*/ 213455 w 782002"/>
                    <a:gd name="connsiteY3" fmla="*/ 0 h 452246"/>
                  </a:gdLst>
                  <a:ahLst/>
                  <a:cxnLst>
                    <a:cxn ang="0">
                      <a:pos x="connsiteX0" y="connsiteY0"/>
                    </a:cxn>
                    <a:cxn ang="0">
                      <a:pos x="connsiteX1" y="connsiteY1"/>
                    </a:cxn>
                    <a:cxn ang="0">
                      <a:pos x="connsiteX2" y="connsiteY2"/>
                    </a:cxn>
                    <a:cxn ang="0">
                      <a:pos x="connsiteX3" y="connsiteY3"/>
                    </a:cxn>
                  </a:cxnLst>
                  <a:rect l="l" t="t" r="r" b="b"/>
                  <a:pathLst>
                    <a:path w="782002" h="452246">
                      <a:moveTo>
                        <a:pt x="782002" y="328232"/>
                      </a:moveTo>
                      <a:lnTo>
                        <a:pt x="568452" y="452247"/>
                      </a:lnTo>
                      <a:lnTo>
                        <a:pt x="0" y="124111"/>
                      </a:lnTo>
                      <a:lnTo>
                        <a:pt x="213455" y="0"/>
                      </a:lnTo>
                      <a:close/>
                    </a:path>
                  </a:pathLst>
                </a:custGeom>
                <a:gradFill>
                  <a:gsLst>
                    <a:gs pos="0">
                      <a:schemeClr val="accent1">
                        <a:alpha val="52000"/>
                      </a:schemeClr>
                    </a:gs>
                    <a:gs pos="100000">
                      <a:schemeClr val="accent1">
                        <a:alpha val="31000"/>
                      </a:schemeClr>
                    </a:gs>
                  </a:gsLst>
                  <a:lin ang="16200000" scaled="0"/>
                </a:gradFill>
                <a:ln w="9525" cap="flat">
                  <a:noFill/>
                  <a:prstDash val="solid"/>
                  <a:miter/>
                </a:ln>
              </p:spPr>
              <p:txBody>
                <a:bodyPr rtlCol="0" anchor="ctr"/>
                <a:lstStyle/>
                <a:p>
                  <a:endParaRPr lang="zh-CN" altLang="en-US"/>
                </a:p>
              </p:txBody>
            </p:sp>
          </p:grpSp>
        </p:grpSp>
      </p:grpSp>
      <p:sp>
        <p:nvSpPr>
          <p:cNvPr id="53" name="标题 51">
            <a:extLst>
              <a:ext uri="{FF2B5EF4-FFF2-40B4-BE49-F238E27FC236}">
                <a16:creationId xmlns:a16="http://schemas.microsoft.com/office/drawing/2014/main" id="{011A128B-A4D0-4528-931A-9D16049E3431}"/>
              </a:ext>
            </a:extLst>
          </p:cNvPr>
          <p:cNvSpPr>
            <a:spLocks noGrp="1"/>
          </p:cNvSpPr>
          <p:nvPr>
            <p:ph type="title" hasCustomPrompt="1"/>
          </p:nvPr>
        </p:nvSpPr>
        <p:spPr>
          <a:xfrm>
            <a:off x="748520" y="418825"/>
            <a:ext cx="3552833" cy="496397"/>
          </a:xfrm>
          <a:prstGeom prst="rect">
            <a:avLst/>
          </a:prstGeom>
        </p:spPr>
        <p:txBody>
          <a:bodyPr/>
          <a:lstStyle>
            <a:lvl1pPr marL="0" algn="dist" defTabSz="914400" rtl="0" eaLnBrk="1" latinLnBrk="0" hangingPunct="1">
              <a:defRPr lang="zh-CN" altLang="en-US" sz="3200" kern="1200" dirty="0">
                <a:gradFill>
                  <a:gsLst>
                    <a:gs pos="0">
                      <a:schemeClr val="accent1"/>
                    </a:gs>
                    <a:gs pos="100000">
                      <a:schemeClr val="accent2">
                        <a:lumMod val="75000"/>
                      </a:schemeClr>
                    </a:gs>
                  </a:gsLst>
                  <a:lin ang="0" scaled="0"/>
                </a:gradFill>
                <a:latin typeface="+mj-ea"/>
                <a:ea typeface="+mj-ea"/>
                <a:cs typeface="+mn-cs"/>
              </a:defRPr>
            </a:lvl1pPr>
          </a:lstStyle>
          <a:p>
            <a:r>
              <a:rPr lang="zh-CN" altLang="en-US" dirty="0"/>
              <a:t>请在这里输入标题</a:t>
            </a:r>
          </a:p>
        </p:txBody>
      </p:sp>
    </p:spTree>
    <p:extLst>
      <p:ext uri="{BB962C8B-B14F-4D97-AF65-F5344CB8AC3E}">
        <p14:creationId xmlns:p14="http://schemas.microsoft.com/office/powerpoint/2010/main" val="11341968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空白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17409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79160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txStyles>
    <p:titleStyle>
      <a:lvl1pPr algn="l" defTabSz="742950" rtl="0" eaLnBrk="1" latinLnBrk="0" hangingPunct="1">
        <a:lnSpc>
          <a:spcPct val="90000"/>
        </a:lnSpc>
        <a:spcBef>
          <a:spcPct val="0"/>
        </a:spcBef>
        <a:buNone/>
        <a:defRPr sz="3575" kern="1200">
          <a:solidFill>
            <a:schemeClr val="tx1"/>
          </a:solidFill>
          <a:latin typeface="+mj-lt"/>
          <a:ea typeface="+mj-ea"/>
          <a:cs typeface="+mj-cs"/>
        </a:defRPr>
      </a:lvl1pPr>
    </p:titleStyle>
    <p:bodyStyle>
      <a:lvl1pPr marL="185738" indent="-185738" algn="l" defTabSz="742950" rtl="0" eaLnBrk="1" latinLnBrk="0" hangingPunct="1">
        <a:lnSpc>
          <a:spcPct val="90000"/>
        </a:lnSpc>
        <a:spcBef>
          <a:spcPts val="813"/>
        </a:spcBef>
        <a:buFont typeface="Arial" panose="020B0604020202020204" pitchFamily="34" charset="0"/>
        <a:buChar char="•"/>
        <a:defRPr sz="2275" kern="1200">
          <a:solidFill>
            <a:schemeClr val="tx1"/>
          </a:solidFill>
          <a:latin typeface="+mn-lt"/>
          <a:ea typeface="+mn-ea"/>
          <a:cs typeface="+mn-cs"/>
        </a:defRPr>
      </a:lvl1pPr>
      <a:lvl2pPr marL="557213" indent="-185738" algn="l" defTabSz="742950" rtl="0" eaLnBrk="1" latinLnBrk="0" hangingPunct="1">
        <a:lnSpc>
          <a:spcPct val="90000"/>
        </a:lnSpc>
        <a:spcBef>
          <a:spcPts val="406"/>
        </a:spcBef>
        <a:buFont typeface="Arial" panose="020B0604020202020204" pitchFamily="34" charset="0"/>
        <a:buChar char="•"/>
        <a:defRPr sz="1950" kern="1200">
          <a:solidFill>
            <a:schemeClr val="tx1"/>
          </a:solidFill>
          <a:latin typeface="+mn-lt"/>
          <a:ea typeface="+mn-ea"/>
          <a:cs typeface="+mn-cs"/>
        </a:defRPr>
      </a:lvl2pPr>
      <a:lvl3pPr marL="928688" indent="-185738" algn="l" defTabSz="742950" rtl="0" eaLnBrk="1" latinLnBrk="0" hangingPunct="1">
        <a:lnSpc>
          <a:spcPct val="90000"/>
        </a:lnSpc>
        <a:spcBef>
          <a:spcPts val="406"/>
        </a:spcBef>
        <a:buFont typeface="Arial" panose="020B0604020202020204" pitchFamily="34" charset="0"/>
        <a:buChar char="•"/>
        <a:defRPr sz="1625" kern="1200">
          <a:solidFill>
            <a:schemeClr val="tx1"/>
          </a:solidFill>
          <a:latin typeface="+mn-lt"/>
          <a:ea typeface="+mn-ea"/>
          <a:cs typeface="+mn-cs"/>
        </a:defRPr>
      </a:lvl3pPr>
      <a:lvl4pPr marL="13001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4pPr>
      <a:lvl5pPr marL="16716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5pPr>
      <a:lvl6pPr marL="204311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9pPr>
    </p:bodyStyle>
    <p:otherStyle>
      <a:defPPr>
        <a:defRPr lang="zh-CN"/>
      </a:defPPr>
      <a:lvl1pPr marL="0" algn="l" defTabSz="742950" rtl="0" eaLnBrk="1" latinLnBrk="0" hangingPunct="1">
        <a:defRPr sz="1463" kern="1200">
          <a:solidFill>
            <a:schemeClr val="tx1"/>
          </a:solidFill>
          <a:latin typeface="+mn-lt"/>
          <a:ea typeface="+mn-ea"/>
          <a:cs typeface="+mn-cs"/>
        </a:defRPr>
      </a:lvl1pPr>
      <a:lvl2pPr marL="371475" algn="l" defTabSz="742950" rtl="0" eaLnBrk="1" latinLnBrk="0" hangingPunct="1">
        <a:defRPr sz="1463" kern="1200">
          <a:solidFill>
            <a:schemeClr val="tx1"/>
          </a:solidFill>
          <a:latin typeface="+mn-lt"/>
          <a:ea typeface="+mn-ea"/>
          <a:cs typeface="+mn-cs"/>
        </a:defRPr>
      </a:lvl2pPr>
      <a:lvl3pPr marL="742950" algn="l" defTabSz="742950" rtl="0" eaLnBrk="1" latinLnBrk="0" hangingPunct="1">
        <a:defRPr sz="1463" kern="1200">
          <a:solidFill>
            <a:schemeClr val="tx1"/>
          </a:solidFill>
          <a:latin typeface="+mn-lt"/>
          <a:ea typeface="+mn-ea"/>
          <a:cs typeface="+mn-cs"/>
        </a:defRPr>
      </a:lvl3pPr>
      <a:lvl4pPr marL="1114425" algn="l" defTabSz="742950" rtl="0" eaLnBrk="1" latinLnBrk="0" hangingPunct="1">
        <a:defRPr sz="1463" kern="1200">
          <a:solidFill>
            <a:schemeClr val="tx1"/>
          </a:solidFill>
          <a:latin typeface="+mn-lt"/>
          <a:ea typeface="+mn-ea"/>
          <a:cs typeface="+mn-cs"/>
        </a:defRPr>
      </a:lvl4pPr>
      <a:lvl5pPr marL="1485900" algn="l" defTabSz="742950" rtl="0" eaLnBrk="1" latinLnBrk="0" hangingPunct="1">
        <a:defRPr sz="1463" kern="1200">
          <a:solidFill>
            <a:schemeClr val="tx1"/>
          </a:solidFill>
          <a:latin typeface="+mn-lt"/>
          <a:ea typeface="+mn-ea"/>
          <a:cs typeface="+mn-cs"/>
        </a:defRPr>
      </a:lvl5pPr>
      <a:lvl6pPr marL="1857375" algn="l" defTabSz="742950" rtl="0" eaLnBrk="1" latinLnBrk="0" hangingPunct="1">
        <a:defRPr sz="1463" kern="1200">
          <a:solidFill>
            <a:schemeClr val="tx1"/>
          </a:solidFill>
          <a:latin typeface="+mn-lt"/>
          <a:ea typeface="+mn-ea"/>
          <a:cs typeface="+mn-cs"/>
        </a:defRPr>
      </a:lvl6pPr>
      <a:lvl7pPr marL="2228850" algn="l" defTabSz="742950" rtl="0" eaLnBrk="1" latinLnBrk="0" hangingPunct="1">
        <a:defRPr sz="1463" kern="1200">
          <a:solidFill>
            <a:schemeClr val="tx1"/>
          </a:solidFill>
          <a:latin typeface="+mn-lt"/>
          <a:ea typeface="+mn-ea"/>
          <a:cs typeface="+mn-cs"/>
        </a:defRPr>
      </a:lvl7pPr>
      <a:lvl8pPr marL="2600325" algn="l" defTabSz="742950" rtl="0" eaLnBrk="1" latinLnBrk="0" hangingPunct="1">
        <a:defRPr sz="1463" kern="1200">
          <a:solidFill>
            <a:schemeClr val="tx1"/>
          </a:solidFill>
          <a:latin typeface="+mn-lt"/>
          <a:ea typeface="+mn-ea"/>
          <a:cs typeface="+mn-cs"/>
        </a:defRPr>
      </a:lvl8pPr>
      <a:lvl9pPr marL="2971800" algn="l" defTabSz="742950" rtl="0" eaLnBrk="1" latinLnBrk="0" hangingPunct="1">
        <a:defRPr sz="1463"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orient="horz" pos="2160" userDrawn="1">
          <p15:clr>
            <a:srgbClr val="F26B43"/>
          </p15:clr>
        </p15:guide>
        <p15:guide id="3" orient="horz" userDrawn="1">
          <p15:clr>
            <a:srgbClr val="C35EA4"/>
          </p15:clr>
        </p15:guide>
        <p15:guide id="4" orient="horz" pos="4315" userDrawn="1">
          <p15:clr>
            <a:srgbClr val="C35EA4"/>
          </p15:clr>
        </p15:guide>
        <p15:guide id="5" userDrawn="1">
          <p15:clr>
            <a:srgbClr val="C35EA4"/>
          </p15:clr>
        </p15:guide>
        <p15:guide id="6" pos="7680" userDrawn="1">
          <p15:clr>
            <a:srgbClr val="C35E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ags" Target="../tags/tag1.xml"/><Relationship Id="rId4" Type="http://schemas.openxmlformats.org/officeDocument/2006/relationships/image" Target="../media/image6.sv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4.xml"/><Relationship Id="rId1" Type="http://schemas.openxmlformats.org/officeDocument/2006/relationships/tags" Target="../tags/tag9.xml"/><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4.xml"/><Relationship Id="rId1" Type="http://schemas.openxmlformats.org/officeDocument/2006/relationships/tags" Target="../tags/tag10.xml"/><Relationship Id="rId6" Type="http://schemas.openxmlformats.org/officeDocument/2006/relationships/image" Target="../media/image21.jpeg"/><Relationship Id="rId5" Type="http://schemas.openxmlformats.org/officeDocument/2006/relationships/image" Target="../media/image20.jpg"/><Relationship Id="rId4" Type="http://schemas.openxmlformats.org/officeDocument/2006/relationships/image" Target="../media/image19.jp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11.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12.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4.xml"/><Relationship Id="rId1" Type="http://schemas.openxmlformats.org/officeDocument/2006/relationships/tags" Target="../tags/tag13.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4.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15.xml"/></Relationships>
</file>

<file path=ppt/slides/_rels/slide1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slideLayout" Target="../slideLayouts/slideLayout4.xml"/><Relationship Id="rId1" Type="http://schemas.openxmlformats.org/officeDocument/2006/relationships/tags" Target="../tags/tag16.xml"/></Relationships>
</file>

<file path=ppt/slides/_rels/slide1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slideLayout" Target="../slideLayouts/slideLayout4.xml"/><Relationship Id="rId1" Type="http://schemas.openxmlformats.org/officeDocument/2006/relationships/tags" Target="../tags/tag17.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7" Type="http://schemas.microsoft.com/office/2007/relationships/hdphoto" Target="../media/hdphoto2.wdp"/><Relationship Id="rId2" Type="http://schemas.openxmlformats.org/officeDocument/2006/relationships/slideLayout" Target="../slideLayouts/slideLayout4.xml"/><Relationship Id="rId1" Type="http://schemas.openxmlformats.org/officeDocument/2006/relationships/tags" Target="../tags/tag18.xml"/><Relationship Id="rId6" Type="http://schemas.openxmlformats.org/officeDocument/2006/relationships/image" Target="../media/image30.png"/><Relationship Id="rId5" Type="http://schemas.microsoft.com/office/2007/relationships/hdphoto" Target="../media/hdphoto1.wdp"/><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8.svg"/></Relationships>
</file>

<file path=ppt/slides/_rels/slide2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slideLayout" Target="../slideLayouts/slideLayout4.xml"/><Relationship Id="rId1" Type="http://schemas.openxmlformats.org/officeDocument/2006/relationships/tags" Target="../tags/tag19.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20.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slideLayout" Target="../slideLayouts/slideLayout4.xml"/><Relationship Id="rId1" Type="http://schemas.openxmlformats.org/officeDocument/2006/relationships/tags" Target="../tags/tag21.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22.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23.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24.xml"/></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4.xml"/><Relationship Id="rId1" Type="http://schemas.openxmlformats.org/officeDocument/2006/relationships/tags" Target="../tags/tag25.xml"/><Relationship Id="rId4" Type="http://schemas.openxmlformats.org/officeDocument/2006/relationships/image" Target="../media/image34.jpeg"/></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ags" Target="../tags/tag26.xml"/><Relationship Id="rId4" Type="http://schemas.openxmlformats.org/officeDocument/2006/relationships/image" Target="../media/image6.sv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3.xml"/></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4.xml"/><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slideLayout" Target="../slideLayouts/slideLayout4.xml"/><Relationship Id="rId1" Type="http://schemas.openxmlformats.org/officeDocument/2006/relationships/tags" Target="../tags/tag4.xml"/><Relationship Id="rId5" Type="http://schemas.openxmlformats.org/officeDocument/2006/relationships/image" Target="../media/image14.jpeg"/><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5.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slideLayout" Target="../slideLayouts/slideLayout4.xml"/><Relationship Id="rId1" Type="http://schemas.openxmlformats.org/officeDocument/2006/relationships/tags" Target="../tags/tag6.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4.xml"/><Relationship Id="rId1" Type="http://schemas.openxmlformats.org/officeDocument/2006/relationships/tags" Target="../tags/tag7.xml"/><Relationship Id="rId6" Type="http://schemas.openxmlformats.org/officeDocument/2006/relationships/image" Target="../media/image11.jpeg"/><Relationship Id="rId5" Type="http://schemas.openxmlformats.org/officeDocument/2006/relationships/image" Target="../media/image10.jpg"/><Relationship Id="rId4" Type="http://schemas.openxmlformats.org/officeDocument/2006/relationships/image" Target="../media/image9.jp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6">
            <a:extLst>
              <a:ext uri="{FF2B5EF4-FFF2-40B4-BE49-F238E27FC236}">
                <a16:creationId xmlns:a16="http://schemas.microsoft.com/office/drawing/2014/main" id="{5340E7E9-7A95-4706-9ED7-66304EF16414}"/>
              </a:ext>
            </a:extLst>
          </p:cNvPr>
          <p:cNvSpPr txBox="1"/>
          <p:nvPr/>
        </p:nvSpPr>
        <p:spPr>
          <a:xfrm>
            <a:off x="619888" y="2207901"/>
            <a:ext cx="3764347" cy="738664"/>
          </a:xfrm>
          <a:prstGeom prst="rect">
            <a:avLst/>
          </a:prstGeom>
          <a:noFill/>
        </p:spPr>
        <p:txBody>
          <a:bodyPr wrap="square" lIns="0" tIns="0" rIns="0" bIns="0" rtlCol="0" anchor="t">
            <a:spAutoFit/>
          </a:bodyPr>
          <a:lstStyle/>
          <a:p>
            <a:pPr algn="l"/>
            <a:r>
              <a:rPr lang="zh-CN" altLang="en-US" sz="4800" dirty="0">
                <a:gradFill>
                  <a:gsLst>
                    <a:gs pos="0">
                      <a:schemeClr val="accent1"/>
                    </a:gs>
                    <a:gs pos="100000">
                      <a:schemeClr val="accent2">
                        <a:lumMod val="75000"/>
                      </a:schemeClr>
                    </a:gs>
                  </a:gsLst>
                  <a:lin ang="2400000" scaled="0"/>
                </a:gradFill>
                <a:latin typeface="+mj-ea"/>
                <a:ea typeface="+mj-ea"/>
              </a:rPr>
              <a:t>蓝紫色插画风</a:t>
            </a:r>
          </a:p>
        </p:txBody>
      </p:sp>
      <p:sp>
        <p:nvSpPr>
          <p:cNvPr id="19" name="文本框 18">
            <a:extLst>
              <a:ext uri="{FF2B5EF4-FFF2-40B4-BE49-F238E27FC236}">
                <a16:creationId xmlns:a16="http://schemas.microsoft.com/office/drawing/2014/main" id="{2C6CDEC7-D01E-4655-8780-65CBC82AE4F1}"/>
              </a:ext>
            </a:extLst>
          </p:cNvPr>
          <p:cNvSpPr txBox="1"/>
          <p:nvPr/>
        </p:nvSpPr>
        <p:spPr>
          <a:xfrm>
            <a:off x="621117" y="3146679"/>
            <a:ext cx="4215581" cy="738664"/>
          </a:xfrm>
          <a:prstGeom prst="rect">
            <a:avLst/>
          </a:prstGeom>
          <a:noFill/>
        </p:spPr>
        <p:txBody>
          <a:bodyPr wrap="square" lIns="0" tIns="0" rIns="0" bIns="0" rtlCol="0" anchor="t">
            <a:spAutoFit/>
          </a:bodyPr>
          <a:lstStyle>
            <a:defPPr>
              <a:defRPr lang="zh-CN"/>
            </a:defPPr>
            <a:lvl1pPr>
              <a:defRPr sz="4800">
                <a:gradFill>
                  <a:gsLst>
                    <a:gs pos="0">
                      <a:schemeClr val="accent1"/>
                    </a:gs>
                    <a:gs pos="100000">
                      <a:schemeClr val="accent2">
                        <a:lumMod val="75000"/>
                      </a:schemeClr>
                    </a:gs>
                  </a:gsLst>
                  <a:lin ang="2400000" scaled="0"/>
                </a:gradFill>
                <a:latin typeface="+mj-ea"/>
                <a:ea typeface="+mj-ea"/>
              </a:defRPr>
            </a:lvl1pPr>
          </a:lstStyle>
          <a:p>
            <a:r>
              <a:rPr lang="zh-CN" altLang="en-US" dirty="0"/>
              <a:t>毕业答辩模板</a:t>
            </a:r>
          </a:p>
        </p:txBody>
      </p:sp>
      <p:grpSp>
        <p:nvGrpSpPr>
          <p:cNvPr id="20" name="组合 19">
            <a:extLst>
              <a:ext uri="{FF2B5EF4-FFF2-40B4-BE49-F238E27FC236}">
                <a16:creationId xmlns:a16="http://schemas.microsoft.com/office/drawing/2014/main" id="{161737B4-5965-4409-A37F-9FB7BA05A760}"/>
              </a:ext>
            </a:extLst>
          </p:cNvPr>
          <p:cNvGrpSpPr/>
          <p:nvPr/>
        </p:nvGrpSpPr>
        <p:grpSpPr>
          <a:xfrm>
            <a:off x="674294" y="4475748"/>
            <a:ext cx="1475214" cy="246221"/>
            <a:chOff x="4095451" y="4640913"/>
            <a:chExt cx="1475214" cy="246221"/>
          </a:xfrm>
        </p:grpSpPr>
        <p:sp>
          <p:nvSpPr>
            <p:cNvPr id="21" name="矩形 20">
              <a:extLst>
                <a:ext uri="{FF2B5EF4-FFF2-40B4-BE49-F238E27FC236}">
                  <a16:creationId xmlns:a16="http://schemas.microsoft.com/office/drawing/2014/main" id="{81C364D8-80CA-4DC3-A0AA-7269F3E48ED6}"/>
                </a:ext>
              </a:extLst>
            </p:cNvPr>
            <p:cNvSpPr/>
            <p:nvPr/>
          </p:nvSpPr>
          <p:spPr>
            <a:xfrm>
              <a:off x="4095451" y="4672584"/>
              <a:ext cx="164592" cy="164592"/>
            </a:xfrm>
            <a:prstGeom prst="rect">
              <a:avLst/>
            </a:prstGeom>
            <a:solidFill>
              <a:schemeClr val="accent1">
                <a:lumMod val="10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0" dirty="0"/>
            </a:p>
          </p:txBody>
        </p:sp>
        <p:sp>
          <p:nvSpPr>
            <p:cNvPr id="22" name="文本框 21">
              <a:extLst>
                <a:ext uri="{FF2B5EF4-FFF2-40B4-BE49-F238E27FC236}">
                  <a16:creationId xmlns:a16="http://schemas.microsoft.com/office/drawing/2014/main" id="{A6653B2B-D55A-4749-97C6-6DC5A5E7AFC7}"/>
                </a:ext>
              </a:extLst>
            </p:cNvPr>
            <p:cNvSpPr txBox="1"/>
            <p:nvPr/>
          </p:nvSpPr>
          <p:spPr>
            <a:xfrm>
              <a:off x="4408487" y="4640913"/>
              <a:ext cx="1162178" cy="246221"/>
            </a:xfrm>
            <a:prstGeom prst="rect">
              <a:avLst/>
            </a:prstGeom>
            <a:noFill/>
          </p:spPr>
          <p:txBody>
            <a:bodyPr wrap="square" lIns="0" tIns="0" rIns="0" bIns="0" rtlCol="0" anchor="t">
              <a:spAutoFit/>
            </a:bodyPr>
            <a:lstStyle/>
            <a:p>
              <a:r>
                <a:rPr lang="zh-CN" altLang="en-US" sz="1600" dirty="0">
                  <a:solidFill>
                    <a:schemeClr val="accent1">
                      <a:lumMod val="100000"/>
                    </a:schemeClr>
                  </a:solidFill>
                  <a:latin typeface="+mn-ea"/>
                </a:rPr>
                <a:t>汇报人：</a:t>
              </a:r>
              <a:r>
                <a:rPr lang="en-US" altLang="zh-CN" sz="1600" dirty="0">
                  <a:solidFill>
                    <a:schemeClr val="accent1">
                      <a:lumMod val="100000"/>
                    </a:schemeClr>
                  </a:solidFill>
                  <a:latin typeface="+mn-ea"/>
                </a:rPr>
                <a:t>xxx</a:t>
              </a:r>
              <a:endParaRPr lang="zh-CN" altLang="en-US" sz="1600" dirty="0">
                <a:solidFill>
                  <a:schemeClr val="accent1">
                    <a:lumMod val="100000"/>
                  </a:schemeClr>
                </a:solidFill>
                <a:latin typeface="+mn-ea"/>
              </a:endParaRPr>
            </a:p>
          </p:txBody>
        </p:sp>
      </p:grpSp>
      <p:grpSp>
        <p:nvGrpSpPr>
          <p:cNvPr id="23" name="组合 22">
            <a:extLst>
              <a:ext uri="{FF2B5EF4-FFF2-40B4-BE49-F238E27FC236}">
                <a16:creationId xmlns:a16="http://schemas.microsoft.com/office/drawing/2014/main" id="{1DF30B16-8AE0-4B01-821E-F2511B722F1E}"/>
              </a:ext>
            </a:extLst>
          </p:cNvPr>
          <p:cNvGrpSpPr/>
          <p:nvPr/>
        </p:nvGrpSpPr>
        <p:grpSpPr>
          <a:xfrm>
            <a:off x="2932862" y="4475748"/>
            <a:ext cx="1270029" cy="246221"/>
            <a:chOff x="4095451" y="4640913"/>
            <a:chExt cx="1270029" cy="246221"/>
          </a:xfrm>
        </p:grpSpPr>
        <p:sp>
          <p:nvSpPr>
            <p:cNvPr id="24" name="矩形 23">
              <a:extLst>
                <a:ext uri="{FF2B5EF4-FFF2-40B4-BE49-F238E27FC236}">
                  <a16:creationId xmlns:a16="http://schemas.microsoft.com/office/drawing/2014/main" id="{2AC09894-471B-40B6-A8C7-E95FE0A5E2FF}"/>
                </a:ext>
              </a:extLst>
            </p:cNvPr>
            <p:cNvSpPr/>
            <p:nvPr/>
          </p:nvSpPr>
          <p:spPr>
            <a:xfrm>
              <a:off x="4095451" y="4672584"/>
              <a:ext cx="164592" cy="164592"/>
            </a:xfrm>
            <a:prstGeom prst="rect">
              <a:avLst/>
            </a:prstGeom>
            <a:solidFill>
              <a:schemeClr val="accent1">
                <a:lumMod val="10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0" dirty="0"/>
            </a:p>
          </p:txBody>
        </p:sp>
        <p:sp>
          <p:nvSpPr>
            <p:cNvPr id="25" name="文本框 24">
              <a:extLst>
                <a:ext uri="{FF2B5EF4-FFF2-40B4-BE49-F238E27FC236}">
                  <a16:creationId xmlns:a16="http://schemas.microsoft.com/office/drawing/2014/main" id="{1F94175F-B611-4642-9009-D2B3D45A6FC4}"/>
                </a:ext>
              </a:extLst>
            </p:cNvPr>
            <p:cNvSpPr txBox="1"/>
            <p:nvPr/>
          </p:nvSpPr>
          <p:spPr>
            <a:xfrm>
              <a:off x="4408487" y="4640913"/>
              <a:ext cx="956993" cy="246221"/>
            </a:xfrm>
            <a:prstGeom prst="rect">
              <a:avLst/>
            </a:prstGeom>
            <a:noFill/>
          </p:spPr>
          <p:txBody>
            <a:bodyPr wrap="none" lIns="0" tIns="0" rIns="0" bIns="0" rtlCol="0" anchor="t">
              <a:spAutoFit/>
            </a:bodyPr>
            <a:lstStyle/>
            <a:p>
              <a:r>
                <a:rPr lang="zh-CN" altLang="en-US" sz="1600" dirty="0">
                  <a:solidFill>
                    <a:schemeClr val="accent1">
                      <a:lumMod val="100000"/>
                    </a:schemeClr>
                  </a:solidFill>
                  <a:latin typeface="+mn-ea"/>
                </a:rPr>
                <a:t>单位：</a:t>
              </a:r>
              <a:r>
                <a:rPr lang="en-US" altLang="zh-CN" sz="1600" dirty="0">
                  <a:solidFill>
                    <a:schemeClr val="accent1">
                      <a:lumMod val="100000"/>
                    </a:schemeClr>
                  </a:solidFill>
                  <a:latin typeface="+mn-ea"/>
                </a:rPr>
                <a:t>xxx</a:t>
              </a:r>
              <a:endParaRPr lang="zh-CN" altLang="en-US" sz="1600" dirty="0">
                <a:solidFill>
                  <a:schemeClr val="accent1">
                    <a:lumMod val="100000"/>
                  </a:schemeClr>
                </a:solidFill>
                <a:latin typeface="+mn-ea"/>
              </a:endParaRPr>
            </a:p>
          </p:txBody>
        </p:sp>
      </p:grpSp>
      <p:cxnSp>
        <p:nvCxnSpPr>
          <p:cNvPr id="26" name="直接连接符 25">
            <a:extLst>
              <a:ext uri="{FF2B5EF4-FFF2-40B4-BE49-F238E27FC236}">
                <a16:creationId xmlns:a16="http://schemas.microsoft.com/office/drawing/2014/main" id="{8CDE9B1D-71F4-44A2-8D00-A7EB7004B655}"/>
              </a:ext>
            </a:extLst>
          </p:cNvPr>
          <p:cNvCxnSpPr>
            <a:cxnSpLocks/>
          </p:cNvCxnSpPr>
          <p:nvPr/>
        </p:nvCxnSpPr>
        <p:spPr>
          <a:xfrm flipH="1">
            <a:off x="658813" y="4178471"/>
            <a:ext cx="667512" cy="0"/>
          </a:xfrm>
          <a:prstGeom prst="line">
            <a:avLst/>
          </a:prstGeom>
          <a:ln w="57150">
            <a:solidFill>
              <a:schemeClr val="accent1">
                <a:lumMod val="100000"/>
              </a:schemeClr>
            </a:solidFill>
          </a:ln>
        </p:spPr>
        <p:style>
          <a:lnRef idx="1">
            <a:schemeClr val="accent1"/>
          </a:lnRef>
          <a:fillRef idx="0">
            <a:schemeClr val="accent1"/>
          </a:fillRef>
          <a:effectRef idx="0">
            <a:schemeClr val="accent1"/>
          </a:effectRef>
          <a:fontRef idx="minor">
            <a:schemeClr val="tx1"/>
          </a:fontRef>
        </p:style>
      </p:cxnSp>
      <p:sp>
        <p:nvSpPr>
          <p:cNvPr id="27" name="矩形: 圆角 26">
            <a:extLst>
              <a:ext uri="{FF2B5EF4-FFF2-40B4-BE49-F238E27FC236}">
                <a16:creationId xmlns:a16="http://schemas.microsoft.com/office/drawing/2014/main" id="{8F900E00-61EE-4AFB-9CC1-804D447483F3}"/>
              </a:ext>
            </a:extLst>
          </p:cNvPr>
          <p:cNvSpPr/>
          <p:nvPr/>
        </p:nvSpPr>
        <p:spPr>
          <a:xfrm>
            <a:off x="686190" y="1183824"/>
            <a:ext cx="1668904" cy="570787"/>
          </a:xfrm>
          <a:prstGeom prst="roundRect">
            <a:avLst>
              <a:gd name="adj" fmla="val 50000"/>
            </a:avLst>
          </a:prstGeom>
          <a:gradFill flip="none" rotWithShape="1">
            <a:gsLst>
              <a:gs pos="0">
                <a:schemeClr val="accent1"/>
              </a:gs>
              <a:gs pos="100000">
                <a:schemeClr val="accent2">
                  <a:lumMod val="87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latin typeface="+mn-ea"/>
              </a:rPr>
              <a:t>20XX</a:t>
            </a:r>
            <a:endParaRPr lang="zh-CN" altLang="en-US" sz="2800" b="1" dirty="0">
              <a:latin typeface="+mn-ea"/>
            </a:endParaRPr>
          </a:p>
        </p:txBody>
      </p:sp>
      <p:pic>
        <p:nvPicPr>
          <p:cNvPr id="38" name="图形 37">
            <a:extLst>
              <a:ext uri="{FF2B5EF4-FFF2-40B4-BE49-F238E27FC236}">
                <a16:creationId xmlns:a16="http://schemas.microsoft.com/office/drawing/2014/main" id="{A93EC999-8AF3-451D-AE69-68D6945B79F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a:off x="4202891" y="767549"/>
            <a:ext cx="8342604" cy="6287774"/>
          </a:xfrm>
          <a:prstGeom prst="rect">
            <a:avLst/>
          </a:prstGeom>
        </p:spPr>
      </p:pic>
    </p:spTree>
    <p:custDataLst>
      <p:tags r:id="rId1"/>
    </p:custDataLst>
    <p:extLst>
      <p:ext uri="{BB962C8B-B14F-4D97-AF65-F5344CB8AC3E}">
        <p14:creationId xmlns:p14="http://schemas.microsoft.com/office/powerpoint/2010/main" val="28922421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文本框 20">
            <a:extLst>
              <a:ext uri="{FF2B5EF4-FFF2-40B4-BE49-F238E27FC236}">
                <a16:creationId xmlns:a16="http://schemas.microsoft.com/office/drawing/2014/main" id="{13BC1C60-422F-4C2F-9445-084D25F5FD36}"/>
              </a:ext>
            </a:extLst>
          </p:cNvPr>
          <p:cNvSpPr txBox="1"/>
          <p:nvPr/>
        </p:nvSpPr>
        <p:spPr>
          <a:xfrm>
            <a:off x="748521" y="898754"/>
            <a:ext cx="2026483" cy="276999"/>
          </a:xfrm>
          <a:prstGeom prst="rect">
            <a:avLst/>
          </a:prstGeom>
          <a:noFill/>
        </p:spPr>
        <p:txBody>
          <a:bodyPr wrap="square">
            <a:spAutoFit/>
          </a:bodyPr>
          <a:lstStyle/>
          <a:p>
            <a:pPr algn="dist"/>
            <a:r>
              <a:rPr lang="en-US" altLang="zh-CN" sz="1200" dirty="0">
                <a:gradFill>
                  <a:gsLst>
                    <a:gs pos="0">
                      <a:schemeClr val="accent1"/>
                    </a:gs>
                    <a:gs pos="100000">
                      <a:schemeClr val="accent2">
                        <a:lumMod val="75000"/>
                      </a:schemeClr>
                    </a:gs>
                  </a:gsLst>
                  <a:lin ang="2400000" scaled="0"/>
                </a:gradFill>
              </a:rPr>
              <a:t>Research method</a:t>
            </a:r>
          </a:p>
        </p:txBody>
      </p:sp>
      <p:sp>
        <p:nvSpPr>
          <p:cNvPr id="46" name="标题 45">
            <a:extLst>
              <a:ext uri="{FF2B5EF4-FFF2-40B4-BE49-F238E27FC236}">
                <a16:creationId xmlns:a16="http://schemas.microsoft.com/office/drawing/2014/main" id="{F17C0757-FD37-4532-B19A-EE4F76BDD758}"/>
              </a:ext>
            </a:extLst>
          </p:cNvPr>
          <p:cNvSpPr>
            <a:spLocks noGrp="1"/>
          </p:cNvSpPr>
          <p:nvPr>
            <p:ph type="title"/>
          </p:nvPr>
        </p:nvSpPr>
        <p:spPr>
          <a:xfrm>
            <a:off x="748521" y="418825"/>
            <a:ext cx="2026483" cy="496397"/>
          </a:xfrm>
        </p:spPr>
        <p:txBody>
          <a:bodyPr/>
          <a:lstStyle/>
          <a:p>
            <a:r>
              <a:rPr lang="zh-CN" altLang="en-US" dirty="0"/>
              <a:t>研究方法</a:t>
            </a:r>
          </a:p>
        </p:txBody>
      </p:sp>
      <p:sp>
        <p:nvSpPr>
          <p:cNvPr id="73" name="任意形状 12">
            <a:extLst>
              <a:ext uri="{FF2B5EF4-FFF2-40B4-BE49-F238E27FC236}">
                <a16:creationId xmlns:a16="http://schemas.microsoft.com/office/drawing/2014/main" id="{9DE7C085-7F87-4218-8002-9CB23EE59B7D}"/>
              </a:ext>
            </a:extLst>
          </p:cNvPr>
          <p:cNvSpPr/>
          <p:nvPr/>
        </p:nvSpPr>
        <p:spPr>
          <a:xfrm>
            <a:off x="0" y="6464698"/>
            <a:ext cx="12192000" cy="393302"/>
          </a:xfrm>
          <a:custGeom>
            <a:avLst/>
            <a:gdLst>
              <a:gd name="connsiteX0" fmla="*/ 12192000 w 12192000"/>
              <a:gd name="connsiteY0" fmla="*/ 0 h 909447"/>
              <a:gd name="connsiteX1" fmla="*/ 12192000 w 12192000"/>
              <a:gd name="connsiteY1" fmla="*/ 909447 h 909447"/>
              <a:gd name="connsiteX2" fmla="*/ 0 w 12192000"/>
              <a:gd name="connsiteY2" fmla="*/ 909447 h 909447"/>
              <a:gd name="connsiteX3" fmla="*/ 0 w 12192000"/>
              <a:gd name="connsiteY3" fmla="*/ 401788 h 909447"/>
              <a:gd name="connsiteX4" fmla="*/ 271475 w 12192000"/>
              <a:gd name="connsiteY4" fmla="*/ 389839 h 909447"/>
              <a:gd name="connsiteX5" fmla="*/ 8190271 w 12192000"/>
              <a:gd name="connsiteY5" fmla="*/ 639060 h 909447"/>
              <a:gd name="connsiteX6" fmla="*/ 12049480 w 12192000"/>
              <a:gd name="connsiteY6" fmla="*/ 34242 h 909447"/>
              <a:gd name="connsiteX0" fmla="*/ 12192000 w 12192000"/>
              <a:gd name="connsiteY0" fmla="*/ 0 h 909447"/>
              <a:gd name="connsiteX1" fmla="*/ 12192000 w 12192000"/>
              <a:gd name="connsiteY1" fmla="*/ 909447 h 909447"/>
              <a:gd name="connsiteX2" fmla="*/ 0 w 12192000"/>
              <a:gd name="connsiteY2" fmla="*/ 909447 h 909447"/>
              <a:gd name="connsiteX3" fmla="*/ 0 w 12192000"/>
              <a:gd name="connsiteY3" fmla="*/ 401788 h 909447"/>
              <a:gd name="connsiteX4" fmla="*/ 8190271 w 12192000"/>
              <a:gd name="connsiteY4" fmla="*/ 639060 h 909447"/>
              <a:gd name="connsiteX5" fmla="*/ 12049480 w 12192000"/>
              <a:gd name="connsiteY5" fmla="*/ 34242 h 909447"/>
              <a:gd name="connsiteX6" fmla="*/ 12192000 w 12192000"/>
              <a:gd name="connsiteY6" fmla="*/ 0 h 909447"/>
              <a:gd name="connsiteX0" fmla="*/ 12192000 w 12192000"/>
              <a:gd name="connsiteY0" fmla="*/ 0 h 909447"/>
              <a:gd name="connsiteX1" fmla="*/ 12192000 w 12192000"/>
              <a:gd name="connsiteY1" fmla="*/ 909447 h 909447"/>
              <a:gd name="connsiteX2" fmla="*/ 0 w 12192000"/>
              <a:gd name="connsiteY2" fmla="*/ 909447 h 909447"/>
              <a:gd name="connsiteX3" fmla="*/ 0 w 12192000"/>
              <a:gd name="connsiteY3" fmla="*/ 401788 h 909447"/>
              <a:gd name="connsiteX4" fmla="*/ 12049480 w 12192000"/>
              <a:gd name="connsiteY4" fmla="*/ 34242 h 909447"/>
              <a:gd name="connsiteX5" fmla="*/ 12192000 w 12192000"/>
              <a:gd name="connsiteY5" fmla="*/ 0 h 909447"/>
              <a:gd name="connsiteX0" fmla="*/ 12192000 w 12192000"/>
              <a:gd name="connsiteY0" fmla="*/ 0 h 909447"/>
              <a:gd name="connsiteX1" fmla="*/ 12192000 w 12192000"/>
              <a:gd name="connsiteY1" fmla="*/ 909447 h 909447"/>
              <a:gd name="connsiteX2" fmla="*/ 0 w 12192000"/>
              <a:gd name="connsiteY2" fmla="*/ 909447 h 909447"/>
              <a:gd name="connsiteX3" fmla="*/ 0 w 12192000"/>
              <a:gd name="connsiteY3" fmla="*/ 401788 h 909447"/>
              <a:gd name="connsiteX4" fmla="*/ 12192000 w 12192000"/>
              <a:gd name="connsiteY4" fmla="*/ 0 h 909447"/>
              <a:gd name="connsiteX0" fmla="*/ 12192000 w 12192000"/>
              <a:gd name="connsiteY0" fmla="*/ 0 h 909447"/>
              <a:gd name="connsiteX1" fmla="*/ 12192000 w 12192000"/>
              <a:gd name="connsiteY1" fmla="*/ 909447 h 909447"/>
              <a:gd name="connsiteX2" fmla="*/ 0 w 12192000"/>
              <a:gd name="connsiteY2" fmla="*/ 909447 h 909447"/>
              <a:gd name="connsiteX3" fmla="*/ 0 w 12192000"/>
              <a:gd name="connsiteY3" fmla="*/ 401788 h 909447"/>
              <a:gd name="connsiteX4" fmla="*/ 12192000 w 12192000"/>
              <a:gd name="connsiteY4" fmla="*/ 0 h 909447"/>
              <a:gd name="connsiteX0" fmla="*/ 12192000 w 12192000"/>
              <a:gd name="connsiteY0" fmla="*/ 0 h 909447"/>
              <a:gd name="connsiteX1" fmla="*/ 12192000 w 12192000"/>
              <a:gd name="connsiteY1" fmla="*/ 909447 h 909447"/>
              <a:gd name="connsiteX2" fmla="*/ 0 w 12192000"/>
              <a:gd name="connsiteY2" fmla="*/ 909447 h 909447"/>
              <a:gd name="connsiteX3" fmla="*/ 0 w 12192000"/>
              <a:gd name="connsiteY3" fmla="*/ 401788 h 909447"/>
              <a:gd name="connsiteX4" fmla="*/ 12192000 w 12192000"/>
              <a:gd name="connsiteY4" fmla="*/ 0 h 9094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909447">
                <a:moveTo>
                  <a:pt x="12192000" y="0"/>
                </a:moveTo>
                <a:lnTo>
                  <a:pt x="12192000" y="909447"/>
                </a:lnTo>
                <a:lnTo>
                  <a:pt x="0" y="909447"/>
                </a:lnTo>
                <a:lnTo>
                  <a:pt x="0" y="401788"/>
                </a:lnTo>
                <a:cubicBezTo>
                  <a:pt x="2540000" y="700478"/>
                  <a:pt x="6289368" y="812355"/>
                  <a:pt x="12192000" y="0"/>
                </a:cubicBezTo>
                <a:close/>
              </a:path>
            </a:pathLst>
          </a:custGeom>
          <a:gradFill>
            <a:gsLst>
              <a:gs pos="0">
                <a:schemeClr val="accent1"/>
              </a:gs>
              <a:gs pos="100000">
                <a:schemeClr val="accent2">
                  <a:lumMod val="75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a:p>
        </p:txBody>
      </p:sp>
      <p:pic>
        <p:nvPicPr>
          <p:cNvPr id="28" name="图片 27" descr="日历&#10;&#10;描述已自动生成">
            <a:extLst>
              <a:ext uri="{FF2B5EF4-FFF2-40B4-BE49-F238E27FC236}">
                <a16:creationId xmlns:a16="http://schemas.microsoft.com/office/drawing/2014/main" id="{6D009C76-7FDE-448A-A740-3190E1C07FA2}"/>
              </a:ext>
            </a:extLst>
          </p:cNvPr>
          <p:cNvPicPr>
            <a:picLocks noChangeAspect="1"/>
          </p:cNvPicPr>
          <p:nvPr/>
        </p:nvPicPr>
        <p:blipFill>
          <a:blip r:embed="rId3">
            <a:extLst>
              <a:ext uri="{28A0092B-C50C-407E-A947-70E740481C1C}">
                <a14:useLocalDpi xmlns:a14="http://schemas.microsoft.com/office/drawing/2010/main" val="0"/>
              </a:ext>
            </a:extLst>
          </a:blip>
          <a:srcRect l="6894" t="15164" r="1017" b="15769"/>
          <a:stretch>
            <a:fillRect/>
          </a:stretch>
        </p:blipFill>
        <p:spPr>
          <a:xfrm>
            <a:off x="4059116" y="2397688"/>
            <a:ext cx="2320928" cy="2320928"/>
          </a:xfrm>
          <a:custGeom>
            <a:avLst/>
            <a:gdLst>
              <a:gd name="connsiteX0" fmla="*/ 1160464 w 2320928"/>
              <a:gd name="connsiteY0" fmla="*/ 0 h 2320928"/>
              <a:gd name="connsiteX1" fmla="*/ 2320928 w 2320928"/>
              <a:gd name="connsiteY1" fmla="*/ 1160464 h 2320928"/>
              <a:gd name="connsiteX2" fmla="*/ 1160464 w 2320928"/>
              <a:gd name="connsiteY2" fmla="*/ 2320928 h 2320928"/>
              <a:gd name="connsiteX3" fmla="*/ 0 w 2320928"/>
              <a:gd name="connsiteY3" fmla="*/ 1160464 h 2320928"/>
              <a:gd name="connsiteX4" fmla="*/ 1160464 w 2320928"/>
              <a:gd name="connsiteY4" fmla="*/ 0 h 2320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0928" h="2320928">
                <a:moveTo>
                  <a:pt x="1160464" y="0"/>
                </a:moveTo>
                <a:cubicBezTo>
                  <a:pt x="1801371" y="0"/>
                  <a:pt x="2320928" y="519557"/>
                  <a:pt x="2320928" y="1160464"/>
                </a:cubicBezTo>
                <a:cubicBezTo>
                  <a:pt x="2320928" y="1801371"/>
                  <a:pt x="1801371" y="2320928"/>
                  <a:pt x="1160464" y="2320928"/>
                </a:cubicBezTo>
                <a:cubicBezTo>
                  <a:pt x="519557" y="2320928"/>
                  <a:pt x="0" y="1801371"/>
                  <a:pt x="0" y="1160464"/>
                </a:cubicBezTo>
                <a:cubicBezTo>
                  <a:pt x="0" y="519557"/>
                  <a:pt x="519557" y="0"/>
                  <a:pt x="1160464" y="0"/>
                </a:cubicBezTo>
                <a:close/>
              </a:path>
            </a:pathLst>
          </a:custGeom>
          <a:noFill/>
          <a:ln>
            <a:gradFill>
              <a:gsLst>
                <a:gs pos="11000">
                  <a:schemeClr val="accent2">
                    <a:alpha val="0"/>
                  </a:schemeClr>
                </a:gs>
                <a:gs pos="35000">
                  <a:schemeClr val="accent1"/>
                </a:gs>
              </a:gsLst>
              <a:lin ang="10800000" scaled="0"/>
            </a:gradFill>
          </a:ln>
        </p:spPr>
      </p:pic>
      <p:pic>
        <p:nvPicPr>
          <p:cNvPr id="30" name="图片 29" descr="人拿着笔记本电脑&#10;&#10;描述已自动生成">
            <a:extLst>
              <a:ext uri="{FF2B5EF4-FFF2-40B4-BE49-F238E27FC236}">
                <a16:creationId xmlns:a16="http://schemas.microsoft.com/office/drawing/2014/main" id="{ACDF27DC-5A88-42F1-A757-948E6BB6C271}"/>
              </a:ext>
            </a:extLst>
          </p:cNvPr>
          <p:cNvPicPr>
            <a:picLocks noChangeAspect="1"/>
          </p:cNvPicPr>
          <p:nvPr/>
        </p:nvPicPr>
        <p:blipFill>
          <a:blip r:embed="rId4">
            <a:extLst>
              <a:ext uri="{28A0092B-C50C-407E-A947-70E740481C1C}">
                <a14:useLocalDpi xmlns:a14="http://schemas.microsoft.com/office/drawing/2010/main" val="0"/>
              </a:ext>
            </a:extLst>
          </a:blip>
          <a:srcRect l="5078" t="13337" r="46866" b="14657"/>
          <a:stretch>
            <a:fillRect/>
          </a:stretch>
        </p:blipFill>
        <p:spPr>
          <a:xfrm>
            <a:off x="5813306" y="2397688"/>
            <a:ext cx="2320928" cy="2320928"/>
          </a:xfrm>
          <a:custGeom>
            <a:avLst/>
            <a:gdLst>
              <a:gd name="connsiteX0" fmla="*/ 1160464 w 2320928"/>
              <a:gd name="connsiteY0" fmla="*/ 0 h 2320928"/>
              <a:gd name="connsiteX1" fmla="*/ 2320928 w 2320928"/>
              <a:gd name="connsiteY1" fmla="*/ 1160464 h 2320928"/>
              <a:gd name="connsiteX2" fmla="*/ 1160464 w 2320928"/>
              <a:gd name="connsiteY2" fmla="*/ 2320928 h 2320928"/>
              <a:gd name="connsiteX3" fmla="*/ 0 w 2320928"/>
              <a:gd name="connsiteY3" fmla="*/ 1160464 h 2320928"/>
              <a:gd name="connsiteX4" fmla="*/ 1160464 w 2320928"/>
              <a:gd name="connsiteY4" fmla="*/ 0 h 2320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0928" h="2320928">
                <a:moveTo>
                  <a:pt x="1160464" y="0"/>
                </a:moveTo>
                <a:cubicBezTo>
                  <a:pt x="1801371" y="0"/>
                  <a:pt x="2320928" y="519557"/>
                  <a:pt x="2320928" y="1160464"/>
                </a:cubicBezTo>
                <a:cubicBezTo>
                  <a:pt x="2320928" y="1801371"/>
                  <a:pt x="1801371" y="2320928"/>
                  <a:pt x="1160464" y="2320928"/>
                </a:cubicBezTo>
                <a:cubicBezTo>
                  <a:pt x="519557" y="2320928"/>
                  <a:pt x="0" y="1801371"/>
                  <a:pt x="0" y="1160464"/>
                </a:cubicBezTo>
                <a:cubicBezTo>
                  <a:pt x="0" y="519557"/>
                  <a:pt x="519557" y="0"/>
                  <a:pt x="1160464" y="0"/>
                </a:cubicBezTo>
                <a:close/>
              </a:path>
            </a:pathLst>
          </a:custGeom>
          <a:noFill/>
          <a:ln>
            <a:gradFill>
              <a:gsLst>
                <a:gs pos="11000">
                  <a:schemeClr val="accent1">
                    <a:alpha val="0"/>
                  </a:schemeClr>
                </a:gs>
                <a:gs pos="35000">
                  <a:schemeClr val="accent2"/>
                </a:gs>
              </a:gsLst>
              <a:lin ang="0" scaled="0"/>
            </a:gradFill>
          </a:ln>
        </p:spPr>
      </p:pic>
      <p:sp>
        <p:nvSpPr>
          <p:cNvPr id="31" name="椭圆 30">
            <a:extLst>
              <a:ext uri="{FF2B5EF4-FFF2-40B4-BE49-F238E27FC236}">
                <a16:creationId xmlns:a16="http://schemas.microsoft.com/office/drawing/2014/main" id="{47821395-F00F-42AF-8825-47F219783EEB}"/>
              </a:ext>
            </a:extLst>
          </p:cNvPr>
          <p:cNvSpPr/>
          <p:nvPr/>
        </p:nvSpPr>
        <p:spPr>
          <a:xfrm>
            <a:off x="5536262" y="2120644"/>
            <a:ext cx="2875016" cy="2875016"/>
          </a:xfrm>
          <a:prstGeom prst="ellipse">
            <a:avLst/>
          </a:prstGeom>
          <a:noFill/>
          <a:ln>
            <a:gradFill>
              <a:gsLst>
                <a:gs pos="11000">
                  <a:schemeClr val="accent1">
                    <a:alpha val="0"/>
                  </a:schemeClr>
                </a:gs>
                <a:gs pos="35000">
                  <a:schemeClr val="accent2"/>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l"/>
            <a:endParaRPr lang="zh-CN" altLang="en-US" sz="1600">
              <a:solidFill>
                <a:schemeClr val="bg1"/>
              </a:solidFill>
              <a:latin typeface="+mj-ea"/>
              <a:ea typeface="+mj-ea"/>
            </a:endParaRPr>
          </a:p>
        </p:txBody>
      </p:sp>
      <p:sp>
        <p:nvSpPr>
          <p:cNvPr id="32" name="椭圆 31">
            <a:extLst>
              <a:ext uri="{FF2B5EF4-FFF2-40B4-BE49-F238E27FC236}">
                <a16:creationId xmlns:a16="http://schemas.microsoft.com/office/drawing/2014/main" id="{B5D40E7F-FB62-499B-B22A-1F83C128100B}"/>
              </a:ext>
            </a:extLst>
          </p:cNvPr>
          <p:cNvSpPr/>
          <p:nvPr/>
        </p:nvSpPr>
        <p:spPr>
          <a:xfrm flipH="1">
            <a:off x="3782072" y="2106728"/>
            <a:ext cx="2875016" cy="2875016"/>
          </a:xfrm>
          <a:prstGeom prst="ellipse">
            <a:avLst/>
          </a:prstGeom>
          <a:noFill/>
          <a:ln>
            <a:gradFill>
              <a:gsLst>
                <a:gs pos="11000">
                  <a:schemeClr val="accent2">
                    <a:alpha val="0"/>
                  </a:schemeClr>
                </a:gs>
                <a:gs pos="35000">
                  <a:schemeClr val="accent1"/>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l"/>
            <a:endParaRPr lang="zh-CN" altLang="en-US" sz="1600">
              <a:solidFill>
                <a:schemeClr val="bg1"/>
              </a:solidFill>
              <a:latin typeface="+mj-ea"/>
              <a:ea typeface="+mj-ea"/>
            </a:endParaRPr>
          </a:p>
        </p:txBody>
      </p:sp>
      <p:sp>
        <p:nvSpPr>
          <p:cNvPr id="33" name="椭圆 32">
            <a:extLst>
              <a:ext uri="{FF2B5EF4-FFF2-40B4-BE49-F238E27FC236}">
                <a16:creationId xmlns:a16="http://schemas.microsoft.com/office/drawing/2014/main" id="{5BEC1302-9493-4386-B723-9B283F1F53D4}"/>
              </a:ext>
            </a:extLst>
          </p:cNvPr>
          <p:cNvSpPr/>
          <p:nvPr/>
        </p:nvSpPr>
        <p:spPr>
          <a:xfrm>
            <a:off x="5010264" y="1883496"/>
            <a:ext cx="418633" cy="418632"/>
          </a:xfrm>
          <a:prstGeom prst="ellipse">
            <a:avLst/>
          </a:prstGeom>
          <a:solidFill>
            <a:schemeClr val="accent1"/>
          </a:solidFill>
          <a:ln>
            <a:noFill/>
          </a:ln>
          <a:effectLst>
            <a:outerShdw blurRad="342900" sx="110000" sy="110000" algn="ctr" rotWithShape="0">
              <a:schemeClr val="accent1">
                <a:alpha val="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accent1"/>
              </a:solidFill>
            </a:endParaRPr>
          </a:p>
        </p:txBody>
      </p:sp>
      <p:sp>
        <p:nvSpPr>
          <p:cNvPr id="34" name="椭圆 33">
            <a:extLst>
              <a:ext uri="{FF2B5EF4-FFF2-40B4-BE49-F238E27FC236}">
                <a16:creationId xmlns:a16="http://schemas.microsoft.com/office/drawing/2014/main" id="{FF851A98-2596-47E9-A002-020C504A44C4}"/>
              </a:ext>
            </a:extLst>
          </p:cNvPr>
          <p:cNvSpPr/>
          <p:nvPr/>
        </p:nvSpPr>
        <p:spPr>
          <a:xfrm>
            <a:off x="3782072" y="2637602"/>
            <a:ext cx="418633" cy="418632"/>
          </a:xfrm>
          <a:prstGeom prst="ellipse">
            <a:avLst/>
          </a:prstGeom>
          <a:solidFill>
            <a:schemeClr val="accent1"/>
          </a:solidFill>
          <a:ln>
            <a:noFill/>
          </a:ln>
          <a:effectLst>
            <a:outerShdw blurRad="342900" sx="110000" sy="110000" algn="ctr" rotWithShape="0">
              <a:schemeClr val="accent1">
                <a:alpha val="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accent1"/>
              </a:solidFill>
            </a:endParaRPr>
          </a:p>
        </p:txBody>
      </p:sp>
      <p:sp>
        <p:nvSpPr>
          <p:cNvPr id="35" name="椭圆 34">
            <a:extLst>
              <a:ext uri="{FF2B5EF4-FFF2-40B4-BE49-F238E27FC236}">
                <a16:creationId xmlns:a16="http://schemas.microsoft.com/office/drawing/2014/main" id="{8A7AD560-FD1A-4BA2-838F-564CD40CA56A}"/>
              </a:ext>
            </a:extLst>
          </p:cNvPr>
          <p:cNvSpPr/>
          <p:nvPr/>
        </p:nvSpPr>
        <p:spPr>
          <a:xfrm>
            <a:off x="3782072" y="4097626"/>
            <a:ext cx="418633" cy="418632"/>
          </a:xfrm>
          <a:prstGeom prst="ellipse">
            <a:avLst/>
          </a:prstGeom>
          <a:solidFill>
            <a:schemeClr val="accent1"/>
          </a:solidFill>
          <a:ln>
            <a:noFill/>
          </a:ln>
          <a:effectLst>
            <a:outerShdw blurRad="342900" sx="110000" sy="110000" algn="ctr" rotWithShape="0">
              <a:schemeClr val="accent1">
                <a:alpha val="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accent1"/>
              </a:solidFill>
            </a:endParaRPr>
          </a:p>
        </p:txBody>
      </p:sp>
      <p:sp>
        <p:nvSpPr>
          <p:cNvPr id="36" name="椭圆 35">
            <a:extLst>
              <a:ext uri="{FF2B5EF4-FFF2-40B4-BE49-F238E27FC236}">
                <a16:creationId xmlns:a16="http://schemas.microsoft.com/office/drawing/2014/main" id="{83A4F04B-175B-4099-B5C7-FB29F84077C5}"/>
              </a:ext>
            </a:extLst>
          </p:cNvPr>
          <p:cNvSpPr/>
          <p:nvPr/>
        </p:nvSpPr>
        <p:spPr>
          <a:xfrm>
            <a:off x="5010264" y="4772428"/>
            <a:ext cx="418633" cy="418632"/>
          </a:xfrm>
          <a:prstGeom prst="ellipse">
            <a:avLst/>
          </a:prstGeom>
          <a:solidFill>
            <a:schemeClr val="accent1"/>
          </a:solidFill>
          <a:ln>
            <a:noFill/>
          </a:ln>
          <a:effectLst>
            <a:outerShdw blurRad="342900" sx="110000" sy="110000" algn="ctr" rotWithShape="0">
              <a:schemeClr val="accent1">
                <a:alpha val="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accent1"/>
              </a:solidFill>
            </a:endParaRPr>
          </a:p>
        </p:txBody>
      </p:sp>
      <p:sp>
        <p:nvSpPr>
          <p:cNvPr id="37" name="椭圆 36">
            <a:extLst>
              <a:ext uri="{FF2B5EF4-FFF2-40B4-BE49-F238E27FC236}">
                <a16:creationId xmlns:a16="http://schemas.microsoft.com/office/drawing/2014/main" id="{F8446CCD-8609-4FD4-AE93-6C18C66D0CF9}"/>
              </a:ext>
            </a:extLst>
          </p:cNvPr>
          <p:cNvSpPr/>
          <p:nvPr/>
        </p:nvSpPr>
        <p:spPr>
          <a:xfrm flipH="1">
            <a:off x="6859927" y="1883496"/>
            <a:ext cx="418633" cy="418632"/>
          </a:xfrm>
          <a:prstGeom prst="ellipse">
            <a:avLst/>
          </a:prstGeom>
          <a:solidFill>
            <a:schemeClr val="accent2"/>
          </a:solidFill>
          <a:ln>
            <a:noFill/>
          </a:ln>
          <a:effectLst>
            <a:outerShdw blurRad="342900" sx="110000" sy="110000" algn="ctr" rotWithShape="0">
              <a:schemeClr val="accent1">
                <a:alpha val="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38" name="椭圆 37">
            <a:extLst>
              <a:ext uri="{FF2B5EF4-FFF2-40B4-BE49-F238E27FC236}">
                <a16:creationId xmlns:a16="http://schemas.microsoft.com/office/drawing/2014/main" id="{D47BB3B1-9AE0-4A5D-8986-4C294A2D34DB}"/>
              </a:ext>
            </a:extLst>
          </p:cNvPr>
          <p:cNvSpPr/>
          <p:nvPr/>
        </p:nvSpPr>
        <p:spPr>
          <a:xfrm flipH="1">
            <a:off x="8015362" y="2637602"/>
            <a:ext cx="418633" cy="418632"/>
          </a:xfrm>
          <a:prstGeom prst="ellipse">
            <a:avLst/>
          </a:prstGeom>
          <a:solidFill>
            <a:schemeClr val="accent2"/>
          </a:solidFill>
          <a:ln>
            <a:noFill/>
          </a:ln>
          <a:effectLst>
            <a:outerShdw blurRad="342900" sx="110000" sy="110000" algn="ctr" rotWithShape="0">
              <a:schemeClr val="accent1">
                <a:alpha val="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39" name="椭圆 38">
            <a:extLst>
              <a:ext uri="{FF2B5EF4-FFF2-40B4-BE49-F238E27FC236}">
                <a16:creationId xmlns:a16="http://schemas.microsoft.com/office/drawing/2014/main" id="{79FF716F-B055-4DFE-8FA7-16841248E5DC}"/>
              </a:ext>
            </a:extLst>
          </p:cNvPr>
          <p:cNvSpPr/>
          <p:nvPr/>
        </p:nvSpPr>
        <p:spPr>
          <a:xfrm flipH="1">
            <a:off x="8015362" y="4097626"/>
            <a:ext cx="418633" cy="418632"/>
          </a:xfrm>
          <a:prstGeom prst="ellipse">
            <a:avLst/>
          </a:prstGeom>
          <a:solidFill>
            <a:schemeClr val="accent2"/>
          </a:solidFill>
          <a:ln>
            <a:noFill/>
          </a:ln>
          <a:effectLst>
            <a:outerShdw blurRad="342900" sx="110000" sy="110000" algn="ctr" rotWithShape="0">
              <a:schemeClr val="accent1">
                <a:alpha val="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40" name="椭圆 39">
            <a:extLst>
              <a:ext uri="{FF2B5EF4-FFF2-40B4-BE49-F238E27FC236}">
                <a16:creationId xmlns:a16="http://schemas.microsoft.com/office/drawing/2014/main" id="{D31E6DB8-AD95-40F8-B30E-1E8B604165B9}"/>
              </a:ext>
            </a:extLst>
          </p:cNvPr>
          <p:cNvSpPr/>
          <p:nvPr/>
        </p:nvSpPr>
        <p:spPr>
          <a:xfrm flipH="1">
            <a:off x="6859927" y="4772428"/>
            <a:ext cx="418633" cy="418632"/>
          </a:xfrm>
          <a:prstGeom prst="ellipse">
            <a:avLst/>
          </a:prstGeom>
          <a:solidFill>
            <a:schemeClr val="accent2"/>
          </a:solidFill>
          <a:ln>
            <a:noFill/>
          </a:ln>
          <a:effectLst>
            <a:outerShdw blurRad="342900" sx="110000" sy="110000" algn="ctr" rotWithShape="0">
              <a:schemeClr val="accent1">
                <a:alpha val="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nvGrpSpPr>
          <p:cNvPr id="48" name="组合 47">
            <a:extLst>
              <a:ext uri="{FF2B5EF4-FFF2-40B4-BE49-F238E27FC236}">
                <a16:creationId xmlns:a16="http://schemas.microsoft.com/office/drawing/2014/main" id="{6566E35A-D9F3-48E2-86A9-112ACB2AD34A}"/>
              </a:ext>
            </a:extLst>
          </p:cNvPr>
          <p:cNvGrpSpPr/>
          <p:nvPr/>
        </p:nvGrpSpPr>
        <p:grpSpPr>
          <a:xfrm>
            <a:off x="548878" y="1851897"/>
            <a:ext cx="11118310" cy="3415594"/>
            <a:chOff x="476203" y="1665409"/>
            <a:chExt cx="11118310" cy="3415594"/>
          </a:xfrm>
        </p:grpSpPr>
        <p:grpSp>
          <p:nvGrpSpPr>
            <p:cNvPr id="64" name="组合 63">
              <a:extLst>
                <a:ext uri="{FF2B5EF4-FFF2-40B4-BE49-F238E27FC236}">
                  <a16:creationId xmlns:a16="http://schemas.microsoft.com/office/drawing/2014/main" id="{28BD6CBF-C281-4911-B2F4-57574DB93071}"/>
                </a:ext>
              </a:extLst>
            </p:cNvPr>
            <p:cNvGrpSpPr/>
            <p:nvPr/>
          </p:nvGrpSpPr>
          <p:grpSpPr>
            <a:xfrm>
              <a:off x="476203" y="1665409"/>
              <a:ext cx="2933700" cy="3415594"/>
              <a:chOff x="476203" y="1665409"/>
              <a:chExt cx="2933700" cy="3415594"/>
            </a:xfrm>
          </p:grpSpPr>
          <p:sp>
            <p:nvSpPr>
              <p:cNvPr id="75" name="文本框 53">
                <a:extLst>
                  <a:ext uri="{FF2B5EF4-FFF2-40B4-BE49-F238E27FC236}">
                    <a16:creationId xmlns:a16="http://schemas.microsoft.com/office/drawing/2014/main" id="{F112FDAC-B4D9-479B-B8AD-847D2DF88812}"/>
                  </a:ext>
                </a:extLst>
              </p:cNvPr>
              <p:cNvSpPr txBox="1"/>
              <p:nvPr/>
            </p:nvSpPr>
            <p:spPr>
              <a:xfrm>
                <a:off x="2016893" y="1665409"/>
                <a:ext cx="1393010" cy="246221"/>
              </a:xfrm>
              <a:prstGeom prst="rect">
                <a:avLst/>
              </a:prstGeom>
              <a:noFill/>
            </p:spPr>
            <p:txBody>
              <a:bodyPr wrap="non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ltLang="zh-CN" sz="1600" dirty="0">
                    <a:solidFill>
                      <a:schemeClr val="accent1"/>
                    </a:solidFill>
                    <a:latin typeface="+mj-ea"/>
                    <a:ea typeface="+mj-ea"/>
                  </a:rPr>
                  <a:t>01.</a:t>
                </a:r>
                <a:r>
                  <a:rPr lang="zh-CN" altLang="en-US" sz="1600" dirty="0">
                    <a:solidFill>
                      <a:schemeClr val="accent1"/>
                    </a:solidFill>
                    <a:latin typeface="+mj-ea"/>
                    <a:ea typeface="+mj-ea"/>
                  </a:rPr>
                  <a:t> 关键词标题</a:t>
                </a:r>
              </a:p>
            </p:txBody>
          </p:sp>
          <p:sp>
            <p:nvSpPr>
              <p:cNvPr id="76" name="文本框 54">
                <a:extLst>
                  <a:ext uri="{FF2B5EF4-FFF2-40B4-BE49-F238E27FC236}">
                    <a16:creationId xmlns:a16="http://schemas.microsoft.com/office/drawing/2014/main" id="{5F1083C7-418D-4DCF-AF17-5D06C1B6D41D}"/>
                  </a:ext>
                </a:extLst>
              </p:cNvPr>
              <p:cNvSpPr txBox="1"/>
              <p:nvPr/>
            </p:nvSpPr>
            <p:spPr>
              <a:xfrm>
                <a:off x="476203" y="1906024"/>
                <a:ext cx="2933700" cy="387286"/>
              </a:xfrm>
              <a:prstGeom prst="rect">
                <a:avLst/>
              </a:prstGeom>
              <a:noFill/>
            </p:spPr>
            <p:txBody>
              <a:bodyPr wrap="squar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30000"/>
                  </a:lnSpc>
                  <a:spcBef>
                    <a:spcPts val="0"/>
                  </a:spcBef>
                  <a:spcAft>
                    <a:spcPts val="0"/>
                  </a:spcAft>
                  <a:buClrTx/>
                  <a:buSzTx/>
                  <a:buFontTx/>
                  <a:buNone/>
                  <a:tabLst/>
                  <a:defRPr/>
                </a:pPr>
                <a:r>
                  <a:rPr kumimoji="0" lang="zh-CN" altLang="en-US" sz="1000" b="0" i="0" u="none" strike="noStrike" kern="1200" cap="none" spc="0" normalizeH="0" baseline="0" noProof="0" dirty="0">
                    <a:ln>
                      <a:noFill/>
                    </a:ln>
                    <a:solidFill>
                      <a:prstClr val="black">
                        <a:lumMod val="75000"/>
                        <a:lumOff val="25000"/>
                      </a:prstClr>
                    </a:solidFill>
                    <a:effectLst/>
                    <a:uLnTx/>
                    <a:uFillTx/>
                    <a:latin typeface="OPPOSans R"/>
                    <a:ea typeface="OPPOSans R"/>
                    <a:cs typeface="+mn-cs"/>
                  </a:rPr>
                  <a:t>在这里输入你的正文，阐述与关键词标题相关的具体内容，若字数太多酌情先删减文案，再缩小字号</a:t>
                </a:r>
              </a:p>
            </p:txBody>
          </p:sp>
          <p:sp>
            <p:nvSpPr>
              <p:cNvPr id="77" name="文本框 55">
                <a:extLst>
                  <a:ext uri="{FF2B5EF4-FFF2-40B4-BE49-F238E27FC236}">
                    <a16:creationId xmlns:a16="http://schemas.microsoft.com/office/drawing/2014/main" id="{0FED8CAF-9E51-4BFA-B9E9-7A2831D2C1BA}"/>
                  </a:ext>
                </a:extLst>
              </p:cNvPr>
              <p:cNvSpPr txBox="1"/>
              <p:nvPr/>
            </p:nvSpPr>
            <p:spPr>
              <a:xfrm>
                <a:off x="1994451" y="2594640"/>
                <a:ext cx="1415452" cy="246221"/>
              </a:xfrm>
              <a:prstGeom prst="rect">
                <a:avLst/>
              </a:prstGeom>
              <a:noFill/>
            </p:spPr>
            <p:txBody>
              <a:bodyPr wrap="non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ltLang="zh-CN" sz="1600" dirty="0">
                    <a:solidFill>
                      <a:schemeClr val="accent1"/>
                    </a:solidFill>
                    <a:latin typeface="+mj-ea"/>
                    <a:ea typeface="+mj-ea"/>
                  </a:rPr>
                  <a:t>02.</a:t>
                </a:r>
                <a:r>
                  <a:rPr lang="zh-CN" altLang="en-US" sz="1600" dirty="0">
                    <a:solidFill>
                      <a:schemeClr val="accent1"/>
                    </a:solidFill>
                    <a:latin typeface="+mj-ea"/>
                    <a:ea typeface="+mj-ea"/>
                  </a:rPr>
                  <a:t> 关键词标题</a:t>
                </a:r>
              </a:p>
            </p:txBody>
          </p:sp>
          <p:sp>
            <p:nvSpPr>
              <p:cNvPr id="78" name="文本框 56">
                <a:extLst>
                  <a:ext uri="{FF2B5EF4-FFF2-40B4-BE49-F238E27FC236}">
                    <a16:creationId xmlns:a16="http://schemas.microsoft.com/office/drawing/2014/main" id="{CC3AD24F-CC9E-4E96-8E61-1B39AA559B18}"/>
                  </a:ext>
                </a:extLst>
              </p:cNvPr>
              <p:cNvSpPr txBox="1"/>
              <p:nvPr/>
            </p:nvSpPr>
            <p:spPr>
              <a:xfrm>
                <a:off x="476203" y="2835255"/>
                <a:ext cx="2933700" cy="387286"/>
              </a:xfrm>
              <a:prstGeom prst="rect">
                <a:avLst/>
              </a:prstGeom>
              <a:noFill/>
            </p:spPr>
            <p:txBody>
              <a:bodyPr wrap="squar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30000"/>
                  </a:lnSpc>
                  <a:spcBef>
                    <a:spcPts val="0"/>
                  </a:spcBef>
                  <a:spcAft>
                    <a:spcPts val="0"/>
                  </a:spcAft>
                  <a:buClrTx/>
                  <a:buSzTx/>
                  <a:buFontTx/>
                  <a:buNone/>
                  <a:tabLst/>
                  <a:defRPr/>
                </a:pPr>
                <a:r>
                  <a:rPr kumimoji="0" lang="zh-CN" altLang="en-US" sz="1000" b="0" i="0" u="none" strike="noStrike" kern="1200" cap="none" spc="0" normalizeH="0" baseline="0" noProof="0" dirty="0">
                    <a:ln>
                      <a:noFill/>
                    </a:ln>
                    <a:solidFill>
                      <a:prstClr val="black">
                        <a:lumMod val="75000"/>
                        <a:lumOff val="25000"/>
                      </a:prstClr>
                    </a:solidFill>
                    <a:effectLst/>
                    <a:uLnTx/>
                    <a:uFillTx/>
                    <a:latin typeface="OPPOSans R"/>
                    <a:ea typeface="OPPOSans R"/>
                    <a:cs typeface="+mn-cs"/>
                  </a:rPr>
                  <a:t>在这里输入你的正文，阐述与关键词标题相关的具体内容，若字数太多酌情先删减文案，再缩小字号</a:t>
                </a:r>
              </a:p>
            </p:txBody>
          </p:sp>
          <p:sp>
            <p:nvSpPr>
              <p:cNvPr id="79" name="文本框 57">
                <a:extLst>
                  <a:ext uri="{FF2B5EF4-FFF2-40B4-BE49-F238E27FC236}">
                    <a16:creationId xmlns:a16="http://schemas.microsoft.com/office/drawing/2014/main" id="{AF39D573-6B0D-404D-975C-A7BBDA89264A}"/>
                  </a:ext>
                </a:extLst>
              </p:cNvPr>
              <p:cNvSpPr txBox="1"/>
              <p:nvPr/>
            </p:nvSpPr>
            <p:spPr>
              <a:xfrm>
                <a:off x="1994451" y="3523871"/>
                <a:ext cx="1415452" cy="246221"/>
              </a:xfrm>
              <a:prstGeom prst="rect">
                <a:avLst/>
              </a:prstGeom>
              <a:noFill/>
            </p:spPr>
            <p:txBody>
              <a:bodyPr wrap="non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ltLang="zh-CN" sz="1600" dirty="0">
                    <a:solidFill>
                      <a:schemeClr val="accent1"/>
                    </a:solidFill>
                    <a:latin typeface="+mj-ea"/>
                    <a:ea typeface="+mj-ea"/>
                  </a:rPr>
                  <a:t>03.</a:t>
                </a:r>
                <a:r>
                  <a:rPr lang="zh-CN" altLang="en-US" sz="1600" dirty="0">
                    <a:solidFill>
                      <a:schemeClr val="accent1"/>
                    </a:solidFill>
                    <a:latin typeface="+mj-ea"/>
                    <a:ea typeface="+mj-ea"/>
                  </a:rPr>
                  <a:t> 关键词标题</a:t>
                </a:r>
              </a:p>
            </p:txBody>
          </p:sp>
          <p:sp>
            <p:nvSpPr>
              <p:cNvPr id="80" name="文本框 58">
                <a:extLst>
                  <a:ext uri="{FF2B5EF4-FFF2-40B4-BE49-F238E27FC236}">
                    <a16:creationId xmlns:a16="http://schemas.microsoft.com/office/drawing/2014/main" id="{87A7558A-EB69-4AF1-AE5B-0262C9320B67}"/>
                  </a:ext>
                </a:extLst>
              </p:cNvPr>
              <p:cNvSpPr txBox="1"/>
              <p:nvPr/>
            </p:nvSpPr>
            <p:spPr>
              <a:xfrm>
                <a:off x="476203" y="3764486"/>
                <a:ext cx="2933700" cy="387286"/>
              </a:xfrm>
              <a:prstGeom prst="rect">
                <a:avLst/>
              </a:prstGeom>
              <a:noFill/>
            </p:spPr>
            <p:txBody>
              <a:bodyPr wrap="squar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30000"/>
                  </a:lnSpc>
                  <a:spcBef>
                    <a:spcPts val="0"/>
                  </a:spcBef>
                  <a:spcAft>
                    <a:spcPts val="0"/>
                  </a:spcAft>
                  <a:buClrTx/>
                  <a:buSzTx/>
                  <a:buFontTx/>
                  <a:buNone/>
                  <a:tabLst/>
                  <a:defRPr/>
                </a:pPr>
                <a:r>
                  <a:rPr kumimoji="0" lang="zh-CN" altLang="en-US" sz="1000" b="0" i="0" u="none" strike="noStrike" kern="1200" cap="none" spc="0" normalizeH="0" baseline="0" noProof="0" dirty="0">
                    <a:ln>
                      <a:noFill/>
                    </a:ln>
                    <a:solidFill>
                      <a:prstClr val="black">
                        <a:lumMod val="75000"/>
                        <a:lumOff val="25000"/>
                      </a:prstClr>
                    </a:solidFill>
                    <a:effectLst/>
                    <a:uLnTx/>
                    <a:uFillTx/>
                    <a:latin typeface="OPPOSans R"/>
                    <a:ea typeface="OPPOSans R"/>
                    <a:cs typeface="+mn-cs"/>
                  </a:rPr>
                  <a:t>在这里输入你的正文，阐述与关键词标题相关的具体内容，若字数太多酌情先删减文案，再缩小字号</a:t>
                </a:r>
              </a:p>
            </p:txBody>
          </p:sp>
          <p:sp>
            <p:nvSpPr>
              <p:cNvPr id="81" name="文本框 59">
                <a:extLst>
                  <a:ext uri="{FF2B5EF4-FFF2-40B4-BE49-F238E27FC236}">
                    <a16:creationId xmlns:a16="http://schemas.microsoft.com/office/drawing/2014/main" id="{78D9A26A-3089-4DA3-98F2-1052F509CD9A}"/>
                  </a:ext>
                </a:extLst>
              </p:cNvPr>
              <p:cNvSpPr txBox="1"/>
              <p:nvPr/>
            </p:nvSpPr>
            <p:spPr>
              <a:xfrm>
                <a:off x="1994451" y="4453102"/>
                <a:ext cx="1415452" cy="246221"/>
              </a:xfrm>
              <a:prstGeom prst="rect">
                <a:avLst/>
              </a:prstGeom>
              <a:noFill/>
            </p:spPr>
            <p:txBody>
              <a:bodyPr wrap="non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ltLang="zh-CN" sz="1600" dirty="0">
                    <a:solidFill>
                      <a:schemeClr val="accent1"/>
                    </a:solidFill>
                    <a:latin typeface="+mj-ea"/>
                    <a:ea typeface="+mj-ea"/>
                  </a:rPr>
                  <a:t>04.</a:t>
                </a:r>
                <a:r>
                  <a:rPr lang="zh-CN" altLang="en-US" sz="1600" dirty="0">
                    <a:solidFill>
                      <a:schemeClr val="accent1"/>
                    </a:solidFill>
                    <a:latin typeface="+mj-ea"/>
                    <a:ea typeface="+mj-ea"/>
                  </a:rPr>
                  <a:t> 关键词标题</a:t>
                </a:r>
              </a:p>
            </p:txBody>
          </p:sp>
          <p:sp>
            <p:nvSpPr>
              <p:cNvPr id="82" name="文本框 60">
                <a:extLst>
                  <a:ext uri="{FF2B5EF4-FFF2-40B4-BE49-F238E27FC236}">
                    <a16:creationId xmlns:a16="http://schemas.microsoft.com/office/drawing/2014/main" id="{2459E746-DB4C-432C-8E6E-06310E82736A}"/>
                  </a:ext>
                </a:extLst>
              </p:cNvPr>
              <p:cNvSpPr txBox="1"/>
              <p:nvPr/>
            </p:nvSpPr>
            <p:spPr>
              <a:xfrm>
                <a:off x="476203" y="4693717"/>
                <a:ext cx="2933700" cy="387286"/>
              </a:xfrm>
              <a:prstGeom prst="rect">
                <a:avLst/>
              </a:prstGeom>
              <a:noFill/>
            </p:spPr>
            <p:txBody>
              <a:bodyPr wrap="squar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30000"/>
                  </a:lnSpc>
                  <a:spcBef>
                    <a:spcPts val="0"/>
                  </a:spcBef>
                  <a:spcAft>
                    <a:spcPts val="0"/>
                  </a:spcAft>
                  <a:buClrTx/>
                  <a:buSzTx/>
                  <a:buFontTx/>
                  <a:buNone/>
                  <a:tabLst/>
                  <a:defRPr/>
                </a:pPr>
                <a:r>
                  <a:rPr kumimoji="0" lang="zh-CN" altLang="en-US" sz="1000" b="0" i="0" u="none" strike="noStrike" kern="1200" cap="none" spc="0" normalizeH="0" baseline="0" noProof="0" dirty="0">
                    <a:ln>
                      <a:noFill/>
                    </a:ln>
                    <a:solidFill>
                      <a:prstClr val="black">
                        <a:lumMod val="75000"/>
                        <a:lumOff val="25000"/>
                      </a:prstClr>
                    </a:solidFill>
                    <a:effectLst/>
                    <a:uLnTx/>
                    <a:uFillTx/>
                    <a:latin typeface="OPPOSans R"/>
                    <a:ea typeface="OPPOSans R"/>
                    <a:cs typeface="+mn-cs"/>
                  </a:rPr>
                  <a:t>在这里输入你的正文，阐述与关键词标题相关的具体内容，若字数太多酌情先删减文案，再缩小字号</a:t>
                </a:r>
              </a:p>
            </p:txBody>
          </p:sp>
        </p:grpSp>
        <p:grpSp>
          <p:nvGrpSpPr>
            <p:cNvPr id="65" name="组合 64">
              <a:extLst>
                <a:ext uri="{FF2B5EF4-FFF2-40B4-BE49-F238E27FC236}">
                  <a16:creationId xmlns:a16="http://schemas.microsoft.com/office/drawing/2014/main" id="{AC9697E7-9595-4027-821B-D03FACCBD20E}"/>
                </a:ext>
              </a:extLst>
            </p:cNvPr>
            <p:cNvGrpSpPr/>
            <p:nvPr/>
          </p:nvGrpSpPr>
          <p:grpSpPr>
            <a:xfrm>
              <a:off x="8660813" y="1665409"/>
              <a:ext cx="2933700" cy="3415594"/>
              <a:chOff x="8660813" y="1665409"/>
              <a:chExt cx="2933700" cy="3415594"/>
            </a:xfrm>
          </p:grpSpPr>
          <p:sp>
            <p:nvSpPr>
              <p:cNvPr id="66" name="文本框 45">
                <a:extLst>
                  <a:ext uri="{FF2B5EF4-FFF2-40B4-BE49-F238E27FC236}">
                    <a16:creationId xmlns:a16="http://schemas.microsoft.com/office/drawing/2014/main" id="{74433EC9-79E5-4849-AB74-7416F82C6D5D}"/>
                  </a:ext>
                </a:extLst>
              </p:cNvPr>
              <p:cNvSpPr txBox="1"/>
              <p:nvPr/>
            </p:nvSpPr>
            <p:spPr>
              <a:xfrm>
                <a:off x="8660813" y="1665409"/>
                <a:ext cx="1356140" cy="246221"/>
              </a:xfrm>
              <a:prstGeom prst="rect">
                <a:avLst/>
              </a:prstGeom>
              <a:noFill/>
            </p:spPr>
            <p:txBody>
              <a:bodyPr wrap="non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600" dirty="0">
                    <a:solidFill>
                      <a:schemeClr val="accent2"/>
                    </a:solidFill>
                    <a:latin typeface="+mj-ea"/>
                    <a:ea typeface="+mj-ea"/>
                  </a:rPr>
                  <a:t>05</a:t>
                </a:r>
                <a:r>
                  <a:rPr lang="zh-CN" altLang="en-US" sz="1600" dirty="0">
                    <a:solidFill>
                      <a:schemeClr val="accent2"/>
                    </a:solidFill>
                    <a:latin typeface="+mj-ea"/>
                    <a:ea typeface="+mj-ea"/>
                  </a:rPr>
                  <a:t> 关键词标题</a:t>
                </a:r>
              </a:p>
            </p:txBody>
          </p:sp>
          <p:sp>
            <p:nvSpPr>
              <p:cNvPr id="67" name="文本框 46">
                <a:extLst>
                  <a:ext uri="{FF2B5EF4-FFF2-40B4-BE49-F238E27FC236}">
                    <a16:creationId xmlns:a16="http://schemas.microsoft.com/office/drawing/2014/main" id="{56A16EFE-D828-49A7-BC87-28B2720C9D7A}"/>
                  </a:ext>
                </a:extLst>
              </p:cNvPr>
              <p:cNvSpPr txBox="1"/>
              <p:nvPr/>
            </p:nvSpPr>
            <p:spPr>
              <a:xfrm>
                <a:off x="8660813" y="1906024"/>
                <a:ext cx="2933700" cy="387286"/>
              </a:xfrm>
              <a:prstGeom prst="rect">
                <a:avLst/>
              </a:prstGeom>
              <a:noFill/>
            </p:spPr>
            <p:txBody>
              <a:bodyPr wrap="squar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zh-CN" altLang="en-US" sz="1000" b="0" dirty="0">
                    <a:solidFill>
                      <a:schemeClr val="tx1">
                        <a:lumMod val="75000"/>
                        <a:lumOff val="25000"/>
                      </a:schemeClr>
                    </a:solidFill>
                    <a:effectLst/>
                    <a:latin typeface="+mn-ea"/>
                  </a:rPr>
                  <a:t>在这里输入你的正文，阐述与关键词标题相关的具体内容，若字数太多酌情先删减文案，再缩小字号</a:t>
                </a:r>
              </a:p>
            </p:txBody>
          </p:sp>
          <p:sp>
            <p:nvSpPr>
              <p:cNvPr id="68" name="文本框 47">
                <a:extLst>
                  <a:ext uri="{FF2B5EF4-FFF2-40B4-BE49-F238E27FC236}">
                    <a16:creationId xmlns:a16="http://schemas.microsoft.com/office/drawing/2014/main" id="{29DED405-0FE5-4835-9A30-9F3F11B32E8D}"/>
                  </a:ext>
                </a:extLst>
              </p:cNvPr>
              <p:cNvSpPr txBox="1"/>
              <p:nvPr/>
            </p:nvSpPr>
            <p:spPr>
              <a:xfrm>
                <a:off x="8660813" y="2594640"/>
                <a:ext cx="1415452" cy="246221"/>
              </a:xfrm>
              <a:prstGeom prst="rect">
                <a:avLst/>
              </a:prstGeom>
              <a:noFill/>
            </p:spPr>
            <p:txBody>
              <a:bodyPr wrap="non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600" dirty="0">
                    <a:solidFill>
                      <a:schemeClr val="accent2"/>
                    </a:solidFill>
                    <a:latin typeface="+mj-ea"/>
                    <a:ea typeface="+mj-ea"/>
                  </a:rPr>
                  <a:t>06.</a:t>
                </a:r>
                <a:r>
                  <a:rPr lang="zh-CN" altLang="en-US" sz="1600" dirty="0">
                    <a:solidFill>
                      <a:schemeClr val="accent2"/>
                    </a:solidFill>
                    <a:latin typeface="+mj-ea"/>
                    <a:ea typeface="+mj-ea"/>
                  </a:rPr>
                  <a:t> 关键词标题</a:t>
                </a:r>
              </a:p>
            </p:txBody>
          </p:sp>
          <p:sp>
            <p:nvSpPr>
              <p:cNvPr id="69" name="文本框 48">
                <a:extLst>
                  <a:ext uri="{FF2B5EF4-FFF2-40B4-BE49-F238E27FC236}">
                    <a16:creationId xmlns:a16="http://schemas.microsoft.com/office/drawing/2014/main" id="{FE4A0811-4111-4CF3-98E9-CA3F475F0497}"/>
                  </a:ext>
                </a:extLst>
              </p:cNvPr>
              <p:cNvSpPr txBox="1"/>
              <p:nvPr/>
            </p:nvSpPr>
            <p:spPr>
              <a:xfrm>
                <a:off x="8660813" y="2835255"/>
                <a:ext cx="2933700" cy="387286"/>
              </a:xfrm>
              <a:prstGeom prst="rect">
                <a:avLst/>
              </a:prstGeom>
              <a:noFill/>
            </p:spPr>
            <p:txBody>
              <a:bodyPr wrap="squar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zh-CN" altLang="en-US" sz="1000" b="0" i="0" u="none" strike="noStrike" kern="1200" cap="none" spc="0" normalizeH="0" baseline="0" noProof="0" dirty="0">
                    <a:ln>
                      <a:noFill/>
                    </a:ln>
                    <a:solidFill>
                      <a:prstClr val="black">
                        <a:lumMod val="75000"/>
                        <a:lumOff val="25000"/>
                      </a:prstClr>
                    </a:solidFill>
                    <a:effectLst/>
                    <a:uLnTx/>
                    <a:uFillTx/>
                    <a:latin typeface="OPPOSans R"/>
                    <a:ea typeface="OPPOSans R"/>
                    <a:cs typeface="+mn-cs"/>
                  </a:rPr>
                  <a:t>在这里输入你的正文，阐述与关键词标题相关的具体内容，若字数太多酌情先删减文案，再缩小字号</a:t>
                </a:r>
              </a:p>
            </p:txBody>
          </p:sp>
          <p:sp>
            <p:nvSpPr>
              <p:cNvPr id="70" name="文本框 49">
                <a:extLst>
                  <a:ext uri="{FF2B5EF4-FFF2-40B4-BE49-F238E27FC236}">
                    <a16:creationId xmlns:a16="http://schemas.microsoft.com/office/drawing/2014/main" id="{39ACE5AC-0A91-4044-B7E6-AC49ACD4B7B9}"/>
                  </a:ext>
                </a:extLst>
              </p:cNvPr>
              <p:cNvSpPr txBox="1"/>
              <p:nvPr/>
            </p:nvSpPr>
            <p:spPr>
              <a:xfrm>
                <a:off x="8660813" y="3523871"/>
                <a:ext cx="1415452" cy="246221"/>
              </a:xfrm>
              <a:prstGeom prst="rect">
                <a:avLst/>
              </a:prstGeom>
              <a:noFill/>
            </p:spPr>
            <p:txBody>
              <a:bodyPr wrap="non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600" dirty="0">
                    <a:solidFill>
                      <a:schemeClr val="accent2"/>
                    </a:solidFill>
                    <a:latin typeface="+mj-ea"/>
                    <a:ea typeface="+mj-ea"/>
                  </a:rPr>
                  <a:t>07.</a:t>
                </a:r>
                <a:r>
                  <a:rPr lang="zh-CN" altLang="en-US" sz="1600" dirty="0">
                    <a:solidFill>
                      <a:schemeClr val="accent2"/>
                    </a:solidFill>
                    <a:latin typeface="+mj-ea"/>
                    <a:ea typeface="+mj-ea"/>
                  </a:rPr>
                  <a:t> 关键词标题</a:t>
                </a:r>
              </a:p>
            </p:txBody>
          </p:sp>
          <p:sp>
            <p:nvSpPr>
              <p:cNvPr id="71" name="文本框 50">
                <a:extLst>
                  <a:ext uri="{FF2B5EF4-FFF2-40B4-BE49-F238E27FC236}">
                    <a16:creationId xmlns:a16="http://schemas.microsoft.com/office/drawing/2014/main" id="{4D40674A-4CAB-454D-9130-07017FC99919}"/>
                  </a:ext>
                </a:extLst>
              </p:cNvPr>
              <p:cNvSpPr txBox="1"/>
              <p:nvPr/>
            </p:nvSpPr>
            <p:spPr>
              <a:xfrm>
                <a:off x="8660813" y="3764486"/>
                <a:ext cx="2933700" cy="309828"/>
              </a:xfrm>
              <a:prstGeom prst="rect">
                <a:avLst/>
              </a:prstGeom>
              <a:noFill/>
            </p:spPr>
            <p:txBody>
              <a:bodyPr wrap="squar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zh-CN" altLang="en-US" sz="800" b="0" dirty="0">
                    <a:solidFill>
                      <a:schemeClr val="tx1">
                        <a:lumMod val="75000"/>
                        <a:lumOff val="25000"/>
                      </a:schemeClr>
                    </a:solidFill>
                    <a:effectLst/>
                    <a:latin typeface="+mn-ea"/>
                  </a:rPr>
                  <a:t>在这里输入你的正文，阐述与关键词标题相关的具体内容，若字数太多酌情先删减文案，再缩小字号</a:t>
                </a:r>
              </a:p>
            </p:txBody>
          </p:sp>
          <p:sp>
            <p:nvSpPr>
              <p:cNvPr id="72" name="文本框 51">
                <a:extLst>
                  <a:ext uri="{FF2B5EF4-FFF2-40B4-BE49-F238E27FC236}">
                    <a16:creationId xmlns:a16="http://schemas.microsoft.com/office/drawing/2014/main" id="{AD11C213-3515-457D-884E-708A0DBCB588}"/>
                  </a:ext>
                </a:extLst>
              </p:cNvPr>
              <p:cNvSpPr txBox="1"/>
              <p:nvPr/>
            </p:nvSpPr>
            <p:spPr>
              <a:xfrm>
                <a:off x="8660813" y="4453102"/>
                <a:ext cx="1415452" cy="246221"/>
              </a:xfrm>
              <a:prstGeom prst="rect">
                <a:avLst/>
              </a:prstGeom>
              <a:noFill/>
            </p:spPr>
            <p:txBody>
              <a:bodyPr wrap="non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600" dirty="0">
                    <a:solidFill>
                      <a:schemeClr val="accent2"/>
                    </a:solidFill>
                    <a:latin typeface="+mj-ea"/>
                    <a:ea typeface="+mj-ea"/>
                  </a:rPr>
                  <a:t>08.</a:t>
                </a:r>
                <a:r>
                  <a:rPr lang="zh-CN" altLang="en-US" sz="1600" dirty="0">
                    <a:solidFill>
                      <a:schemeClr val="accent2"/>
                    </a:solidFill>
                    <a:latin typeface="+mj-ea"/>
                    <a:ea typeface="+mj-ea"/>
                  </a:rPr>
                  <a:t> 关键词标题</a:t>
                </a:r>
              </a:p>
            </p:txBody>
          </p:sp>
          <p:sp>
            <p:nvSpPr>
              <p:cNvPr id="74" name="文本框 52">
                <a:extLst>
                  <a:ext uri="{FF2B5EF4-FFF2-40B4-BE49-F238E27FC236}">
                    <a16:creationId xmlns:a16="http://schemas.microsoft.com/office/drawing/2014/main" id="{BAC2A9F0-1F3F-4A1F-830C-258151B5F288}"/>
                  </a:ext>
                </a:extLst>
              </p:cNvPr>
              <p:cNvSpPr txBox="1"/>
              <p:nvPr/>
            </p:nvSpPr>
            <p:spPr>
              <a:xfrm>
                <a:off x="8660813" y="4693717"/>
                <a:ext cx="2933700" cy="387286"/>
              </a:xfrm>
              <a:prstGeom prst="rect">
                <a:avLst/>
              </a:prstGeom>
              <a:noFill/>
            </p:spPr>
            <p:txBody>
              <a:bodyPr wrap="squar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zh-CN" altLang="en-US" sz="1000" b="0" i="0" u="none" strike="noStrike" kern="1200" cap="none" spc="0" normalizeH="0" baseline="0" noProof="0" dirty="0">
                    <a:ln>
                      <a:noFill/>
                    </a:ln>
                    <a:solidFill>
                      <a:prstClr val="black">
                        <a:lumMod val="75000"/>
                        <a:lumOff val="25000"/>
                      </a:prstClr>
                    </a:solidFill>
                    <a:effectLst/>
                    <a:uLnTx/>
                    <a:uFillTx/>
                    <a:latin typeface="OPPOSans R"/>
                    <a:ea typeface="OPPOSans R"/>
                    <a:cs typeface="+mn-cs"/>
                  </a:rPr>
                  <a:t>在这里输入你的正文，阐述与关键词标题相关的具体内容，若字数太多酌情先删减文案，再缩小字号</a:t>
                </a:r>
              </a:p>
            </p:txBody>
          </p:sp>
        </p:grpSp>
      </p:grpSp>
      <p:sp>
        <p:nvSpPr>
          <p:cNvPr id="51" name="user_209046">
            <a:extLst>
              <a:ext uri="{FF2B5EF4-FFF2-40B4-BE49-F238E27FC236}">
                <a16:creationId xmlns:a16="http://schemas.microsoft.com/office/drawing/2014/main" id="{966FD76A-AA65-4216-B195-CB2850785AB0}"/>
              </a:ext>
            </a:extLst>
          </p:cNvPr>
          <p:cNvSpPr/>
          <p:nvPr/>
        </p:nvSpPr>
        <p:spPr>
          <a:xfrm>
            <a:off x="5110500" y="1957766"/>
            <a:ext cx="227686" cy="205318"/>
          </a:xfrm>
          <a:custGeom>
            <a:avLst/>
            <a:gdLst>
              <a:gd name="connsiteX0" fmla="*/ 521432 w 608344"/>
              <a:gd name="connsiteY0" fmla="*/ 370453 h 548582"/>
              <a:gd name="connsiteX1" fmla="*/ 465737 w 608344"/>
              <a:gd name="connsiteY1" fmla="*/ 425787 h 548582"/>
              <a:gd name="connsiteX2" fmla="*/ 442491 w 608344"/>
              <a:gd name="connsiteY2" fmla="*/ 402479 h 548582"/>
              <a:gd name="connsiteX3" fmla="*/ 418201 w 608344"/>
              <a:gd name="connsiteY3" fmla="*/ 426545 h 548582"/>
              <a:gd name="connsiteX4" fmla="*/ 441447 w 608344"/>
              <a:gd name="connsiteY4" fmla="*/ 449948 h 548582"/>
              <a:gd name="connsiteX5" fmla="*/ 465642 w 608344"/>
              <a:gd name="connsiteY5" fmla="*/ 474204 h 548582"/>
              <a:gd name="connsiteX6" fmla="*/ 489932 w 608344"/>
              <a:gd name="connsiteY6" fmla="*/ 450043 h 548582"/>
              <a:gd name="connsiteX7" fmla="*/ 545532 w 608344"/>
              <a:gd name="connsiteY7" fmla="*/ 394709 h 548582"/>
              <a:gd name="connsiteX8" fmla="*/ 481962 w 608344"/>
              <a:gd name="connsiteY8" fmla="*/ 296170 h 548582"/>
              <a:gd name="connsiteX9" fmla="*/ 608344 w 608344"/>
              <a:gd name="connsiteY9" fmla="*/ 422376 h 548582"/>
              <a:gd name="connsiteX10" fmla="*/ 481962 w 608344"/>
              <a:gd name="connsiteY10" fmla="*/ 548582 h 548582"/>
              <a:gd name="connsiteX11" fmla="*/ 355579 w 608344"/>
              <a:gd name="connsiteY11" fmla="*/ 422376 h 548582"/>
              <a:gd name="connsiteX12" fmla="*/ 481962 w 608344"/>
              <a:gd name="connsiteY12" fmla="*/ 296170 h 548582"/>
              <a:gd name="connsiteX13" fmla="*/ 255835 w 608344"/>
              <a:gd name="connsiteY13" fmla="*/ 446 h 548582"/>
              <a:gd name="connsiteX14" fmla="*/ 317801 w 608344"/>
              <a:gd name="connsiteY14" fmla="*/ 13616 h 548582"/>
              <a:gd name="connsiteX15" fmla="*/ 348072 w 608344"/>
              <a:gd name="connsiteY15" fmla="*/ 41661 h 548582"/>
              <a:gd name="connsiteX16" fmla="*/ 381190 w 608344"/>
              <a:gd name="connsiteY16" fmla="*/ 146831 h 548582"/>
              <a:gd name="connsiteX17" fmla="*/ 378913 w 608344"/>
              <a:gd name="connsiteY17" fmla="*/ 156211 h 548582"/>
              <a:gd name="connsiteX18" fmla="*/ 387833 w 608344"/>
              <a:gd name="connsiteY18" fmla="*/ 200458 h 548582"/>
              <a:gd name="connsiteX19" fmla="*/ 366387 w 608344"/>
              <a:gd name="connsiteY19" fmla="*/ 237694 h 548582"/>
              <a:gd name="connsiteX20" fmla="*/ 351393 w 608344"/>
              <a:gd name="connsiteY20" fmla="*/ 278720 h 548582"/>
              <a:gd name="connsiteX21" fmla="*/ 351393 w 608344"/>
              <a:gd name="connsiteY21" fmla="*/ 322873 h 548582"/>
              <a:gd name="connsiteX22" fmla="*/ 317611 w 608344"/>
              <a:gd name="connsiteY22" fmla="*/ 422358 h 548582"/>
              <a:gd name="connsiteX23" fmla="*/ 376635 w 608344"/>
              <a:gd name="connsiteY23" fmla="*/ 548088 h 548582"/>
              <a:gd name="connsiteX24" fmla="*/ 26855 w 608344"/>
              <a:gd name="connsiteY24" fmla="*/ 548088 h 548582"/>
              <a:gd name="connsiteX25" fmla="*/ 0 w 608344"/>
              <a:gd name="connsiteY25" fmla="*/ 521274 h 548582"/>
              <a:gd name="connsiteX26" fmla="*/ 0 w 608344"/>
              <a:gd name="connsiteY26" fmla="*/ 473806 h 548582"/>
              <a:gd name="connsiteX27" fmla="*/ 19453 w 608344"/>
              <a:gd name="connsiteY27" fmla="*/ 432969 h 548582"/>
              <a:gd name="connsiteX28" fmla="*/ 173751 w 608344"/>
              <a:gd name="connsiteY28" fmla="*/ 334242 h 548582"/>
              <a:gd name="connsiteX29" fmla="*/ 176408 w 608344"/>
              <a:gd name="connsiteY29" fmla="*/ 329884 h 548582"/>
              <a:gd name="connsiteX30" fmla="*/ 176408 w 608344"/>
              <a:gd name="connsiteY30" fmla="*/ 278720 h 548582"/>
              <a:gd name="connsiteX31" fmla="*/ 161320 w 608344"/>
              <a:gd name="connsiteY31" fmla="*/ 237694 h 548582"/>
              <a:gd name="connsiteX32" fmla="*/ 139969 w 608344"/>
              <a:gd name="connsiteY32" fmla="*/ 200458 h 548582"/>
              <a:gd name="connsiteX33" fmla="*/ 148320 w 608344"/>
              <a:gd name="connsiteY33" fmla="*/ 156211 h 548582"/>
              <a:gd name="connsiteX34" fmla="*/ 146042 w 608344"/>
              <a:gd name="connsiteY34" fmla="*/ 146736 h 548582"/>
              <a:gd name="connsiteX35" fmla="*/ 145758 w 608344"/>
              <a:gd name="connsiteY35" fmla="*/ 95099 h 548582"/>
              <a:gd name="connsiteX36" fmla="*/ 176029 w 608344"/>
              <a:gd name="connsiteY36" fmla="*/ 42135 h 548582"/>
              <a:gd name="connsiteX37" fmla="*/ 203928 w 608344"/>
              <a:gd name="connsiteY37" fmla="*/ 19017 h 548582"/>
              <a:gd name="connsiteX38" fmla="*/ 231162 w 608344"/>
              <a:gd name="connsiteY38" fmla="*/ 5089 h 548582"/>
              <a:gd name="connsiteX39" fmla="*/ 255835 w 608344"/>
              <a:gd name="connsiteY39" fmla="*/ 446 h 54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608344" h="548582">
                <a:moveTo>
                  <a:pt x="521432" y="370453"/>
                </a:moveTo>
                <a:lnTo>
                  <a:pt x="465737" y="425787"/>
                </a:lnTo>
                <a:lnTo>
                  <a:pt x="442491" y="402479"/>
                </a:lnTo>
                <a:lnTo>
                  <a:pt x="418201" y="426545"/>
                </a:lnTo>
                <a:lnTo>
                  <a:pt x="441447" y="449948"/>
                </a:lnTo>
                <a:lnTo>
                  <a:pt x="465642" y="474204"/>
                </a:lnTo>
                <a:lnTo>
                  <a:pt x="489932" y="450043"/>
                </a:lnTo>
                <a:lnTo>
                  <a:pt x="545532" y="394709"/>
                </a:lnTo>
                <a:close/>
                <a:moveTo>
                  <a:pt x="481962" y="296170"/>
                </a:moveTo>
                <a:cubicBezTo>
                  <a:pt x="551795" y="296170"/>
                  <a:pt x="608344" y="352641"/>
                  <a:pt x="608344" y="422376"/>
                </a:cubicBezTo>
                <a:cubicBezTo>
                  <a:pt x="608344" y="492111"/>
                  <a:pt x="551795" y="548582"/>
                  <a:pt x="481962" y="548582"/>
                </a:cubicBezTo>
                <a:cubicBezTo>
                  <a:pt x="412129" y="548582"/>
                  <a:pt x="355579" y="492111"/>
                  <a:pt x="355579" y="422376"/>
                </a:cubicBezTo>
                <a:cubicBezTo>
                  <a:pt x="355579" y="352641"/>
                  <a:pt x="412129" y="296170"/>
                  <a:pt x="481962" y="296170"/>
                </a:cubicBezTo>
                <a:close/>
                <a:moveTo>
                  <a:pt x="255835" y="446"/>
                </a:moveTo>
                <a:cubicBezTo>
                  <a:pt x="282785" y="-1828"/>
                  <a:pt x="303187" y="4899"/>
                  <a:pt x="317801" y="13616"/>
                </a:cubicBezTo>
                <a:cubicBezTo>
                  <a:pt x="339721" y="25744"/>
                  <a:pt x="348072" y="41661"/>
                  <a:pt x="348072" y="41661"/>
                </a:cubicBezTo>
                <a:cubicBezTo>
                  <a:pt x="348072" y="41661"/>
                  <a:pt x="398176" y="45167"/>
                  <a:pt x="381190" y="146831"/>
                </a:cubicBezTo>
                <a:cubicBezTo>
                  <a:pt x="380621" y="149863"/>
                  <a:pt x="379862" y="153085"/>
                  <a:pt x="378913" y="156211"/>
                </a:cubicBezTo>
                <a:cubicBezTo>
                  <a:pt x="388592" y="156211"/>
                  <a:pt x="398271" y="163507"/>
                  <a:pt x="387833" y="200458"/>
                </a:cubicBezTo>
                <a:cubicBezTo>
                  <a:pt x="379672" y="229262"/>
                  <a:pt x="372080" y="237221"/>
                  <a:pt x="366387" y="237694"/>
                </a:cubicBezTo>
                <a:cubicBezTo>
                  <a:pt x="364394" y="250675"/>
                  <a:pt x="359175" y="265076"/>
                  <a:pt x="351393" y="278720"/>
                </a:cubicBezTo>
                <a:lnTo>
                  <a:pt x="351393" y="322873"/>
                </a:lnTo>
                <a:cubicBezTo>
                  <a:pt x="330232" y="350539"/>
                  <a:pt x="317611" y="385027"/>
                  <a:pt x="317611" y="422358"/>
                </a:cubicBezTo>
                <a:cubicBezTo>
                  <a:pt x="317611" y="472764"/>
                  <a:pt x="340480" y="518053"/>
                  <a:pt x="376635" y="548088"/>
                </a:cubicBezTo>
                <a:lnTo>
                  <a:pt x="26855" y="548088"/>
                </a:lnTo>
                <a:cubicBezTo>
                  <a:pt x="12052" y="548088"/>
                  <a:pt x="0" y="536055"/>
                  <a:pt x="0" y="521274"/>
                </a:cubicBezTo>
                <a:lnTo>
                  <a:pt x="0" y="473806"/>
                </a:lnTo>
                <a:cubicBezTo>
                  <a:pt x="0" y="457983"/>
                  <a:pt x="7212" y="443013"/>
                  <a:pt x="19453" y="432969"/>
                </a:cubicBezTo>
                <a:cubicBezTo>
                  <a:pt x="86638" y="377921"/>
                  <a:pt x="159043" y="341443"/>
                  <a:pt x="173751" y="334242"/>
                </a:cubicBezTo>
                <a:cubicBezTo>
                  <a:pt x="175365" y="333484"/>
                  <a:pt x="176408" y="331779"/>
                  <a:pt x="176408" y="329884"/>
                </a:cubicBezTo>
                <a:lnTo>
                  <a:pt x="176408" y="278720"/>
                </a:lnTo>
                <a:cubicBezTo>
                  <a:pt x="168437" y="265076"/>
                  <a:pt x="163313" y="250675"/>
                  <a:pt x="161320" y="237694"/>
                </a:cubicBezTo>
                <a:cubicBezTo>
                  <a:pt x="155627" y="237221"/>
                  <a:pt x="148035" y="229072"/>
                  <a:pt x="139969" y="200458"/>
                </a:cubicBezTo>
                <a:cubicBezTo>
                  <a:pt x="129531" y="164170"/>
                  <a:pt x="138925" y="156496"/>
                  <a:pt x="148320" y="156211"/>
                </a:cubicBezTo>
                <a:cubicBezTo>
                  <a:pt x="147371" y="153085"/>
                  <a:pt x="146612" y="149863"/>
                  <a:pt x="146042" y="146736"/>
                </a:cubicBezTo>
                <a:cubicBezTo>
                  <a:pt x="142436" y="128450"/>
                  <a:pt x="141487" y="111396"/>
                  <a:pt x="145758" y="95099"/>
                </a:cubicBezTo>
                <a:cubicBezTo>
                  <a:pt x="150787" y="73212"/>
                  <a:pt x="162744" y="55684"/>
                  <a:pt x="176029" y="42135"/>
                </a:cubicBezTo>
                <a:cubicBezTo>
                  <a:pt x="184379" y="33134"/>
                  <a:pt x="193869" y="25459"/>
                  <a:pt x="203928" y="19017"/>
                </a:cubicBezTo>
                <a:cubicBezTo>
                  <a:pt x="212183" y="13332"/>
                  <a:pt x="221293" y="8405"/>
                  <a:pt x="231162" y="5089"/>
                </a:cubicBezTo>
                <a:cubicBezTo>
                  <a:pt x="238849" y="2625"/>
                  <a:pt x="247105" y="825"/>
                  <a:pt x="255835" y="44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54" name="user_209046">
            <a:extLst>
              <a:ext uri="{FF2B5EF4-FFF2-40B4-BE49-F238E27FC236}">
                <a16:creationId xmlns:a16="http://schemas.microsoft.com/office/drawing/2014/main" id="{9E064785-80CE-4E28-8AFA-AACC37C33B41}"/>
              </a:ext>
            </a:extLst>
          </p:cNvPr>
          <p:cNvSpPr/>
          <p:nvPr/>
        </p:nvSpPr>
        <p:spPr>
          <a:xfrm>
            <a:off x="3891703" y="2714375"/>
            <a:ext cx="199202" cy="227686"/>
          </a:xfrm>
          <a:custGeom>
            <a:avLst/>
            <a:gdLst>
              <a:gd name="T0" fmla="*/ 8582 w 9077"/>
              <a:gd name="T1" fmla="*/ 4538 h 10373"/>
              <a:gd name="T2" fmla="*/ 9077 w 9077"/>
              <a:gd name="T3" fmla="*/ 4538 h 10373"/>
              <a:gd name="T4" fmla="*/ 9077 w 9077"/>
              <a:gd name="T5" fmla="*/ 9151 h 10373"/>
              <a:gd name="T6" fmla="*/ 7855 w 9077"/>
              <a:gd name="T7" fmla="*/ 10373 h 10373"/>
              <a:gd name="T8" fmla="*/ 4789 w 9077"/>
              <a:gd name="T9" fmla="*/ 10373 h 10373"/>
              <a:gd name="T10" fmla="*/ 4539 w 9077"/>
              <a:gd name="T11" fmla="*/ 10123 h 10373"/>
              <a:gd name="T12" fmla="*/ 4539 w 9077"/>
              <a:gd name="T13" fmla="*/ 9562 h 10373"/>
              <a:gd name="T14" fmla="*/ 4789 w 9077"/>
              <a:gd name="T15" fmla="*/ 9312 h 10373"/>
              <a:gd name="T16" fmla="*/ 7532 w 9077"/>
              <a:gd name="T17" fmla="*/ 9312 h 10373"/>
              <a:gd name="T18" fmla="*/ 8106 w 9077"/>
              <a:gd name="T19" fmla="*/ 8738 h 10373"/>
              <a:gd name="T20" fmla="*/ 8106 w 9077"/>
              <a:gd name="T21" fmla="*/ 7780 h 10373"/>
              <a:gd name="T22" fmla="*/ 6734 w 9077"/>
              <a:gd name="T23" fmla="*/ 7780 h 10373"/>
              <a:gd name="T24" fmla="*/ 6484 w 9077"/>
              <a:gd name="T25" fmla="*/ 7530 h 10373"/>
              <a:gd name="T26" fmla="*/ 6484 w 9077"/>
              <a:gd name="T27" fmla="*/ 4788 h 10373"/>
              <a:gd name="T28" fmla="*/ 6734 w 9077"/>
              <a:gd name="T29" fmla="*/ 4538 h 10373"/>
              <a:gd name="T30" fmla="*/ 8582 w 9077"/>
              <a:gd name="T31" fmla="*/ 4538 h 10373"/>
              <a:gd name="T32" fmla="*/ 8087 w 9077"/>
              <a:gd name="T33" fmla="*/ 4538 h 10373"/>
              <a:gd name="T34" fmla="*/ 8087 w 9077"/>
              <a:gd name="T35" fmla="*/ 4520 h 10373"/>
              <a:gd name="T36" fmla="*/ 4521 w 9077"/>
              <a:gd name="T37" fmla="*/ 972 h 10373"/>
              <a:gd name="T38" fmla="*/ 955 w 9077"/>
              <a:gd name="T39" fmla="*/ 4520 h 10373"/>
              <a:gd name="T40" fmla="*/ 955 w 9077"/>
              <a:gd name="T41" fmla="*/ 4538 h 10373"/>
              <a:gd name="T42" fmla="*/ 0 w 9077"/>
              <a:gd name="T43" fmla="*/ 4538 h 10373"/>
              <a:gd name="T44" fmla="*/ 0 w 9077"/>
              <a:gd name="T45" fmla="*/ 6558 h 10373"/>
              <a:gd name="T46" fmla="*/ 1222 w 9077"/>
              <a:gd name="T47" fmla="*/ 7781 h 10373"/>
              <a:gd name="T48" fmla="*/ 2343 w 9077"/>
              <a:gd name="T49" fmla="*/ 7781 h 10373"/>
              <a:gd name="T50" fmla="*/ 2593 w 9077"/>
              <a:gd name="T51" fmla="*/ 7531 h 10373"/>
              <a:gd name="T52" fmla="*/ 2593 w 9077"/>
              <a:gd name="T53" fmla="*/ 4788 h 10373"/>
              <a:gd name="T54" fmla="*/ 2343 w 9077"/>
              <a:gd name="T55" fmla="*/ 4538 h 10373"/>
              <a:gd name="T56" fmla="*/ 0 w 9077"/>
              <a:gd name="T57" fmla="*/ 4538 h 10373"/>
              <a:gd name="T58" fmla="*/ 0 w 9077"/>
              <a:gd name="T59" fmla="*/ 4516 h 10373"/>
              <a:gd name="T60" fmla="*/ 4539 w 9077"/>
              <a:gd name="T61" fmla="*/ 0 h 10373"/>
              <a:gd name="T62" fmla="*/ 9077 w 9077"/>
              <a:gd name="T63" fmla="*/ 4516 h 10373"/>
              <a:gd name="T64" fmla="*/ 9077 w 9077"/>
              <a:gd name="T65" fmla="*/ 4538 h 10373"/>
              <a:gd name="T66" fmla="*/ 8582 w 9077"/>
              <a:gd name="T67" fmla="*/ 4538 h 10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77" h="10373">
                <a:moveTo>
                  <a:pt x="8582" y="4538"/>
                </a:moveTo>
                <a:lnTo>
                  <a:pt x="9077" y="4538"/>
                </a:lnTo>
                <a:lnTo>
                  <a:pt x="9077" y="9151"/>
                </a:lnTo>
                <a:cubicBezTo>
                  <a:pt x="9077" y="9826"/>
                  <a:pt x="8530" y="10373"/>
                  <a:pt x="7855" y="10373"/>
                </a:cubicBezTo>
                <a:lnTo>
                  <a:pt x="4789" y="10373"/>
                </a:lnTo>
                <a:cubicBezTo>
                  <a:pt x="4651" y="10373"/>
                  <a:pt x="4539" y="10261"/>
                  <a:pt x="4539" y="10123"/>
                </a:cubicBezTo>
                <a:lnTo>
                  <a:pt x="4539" y="9562"/>
                </a:lnTo>
                <a:cubicBezTo>
                  <a:pt x="4539" y="9425"/>
                  <a:pt x="4651" y="9312"/>
                  <a:pt x="4789" y="9312"/>
                </a:cubicBezTo>
                <a:lnTo>
                  <a:pt x="7532" y="9312"/>
                </a:lnTo>
                <a:cubicBezTo>
                  <a:pt x="7850" y="9312"/>
                  <a:pt x="8106" y="9055"/>
                  <a:pt x="8106" y="8738"/>
                </a:cubicBezTo>
                <a:lnTo>
                  <a:pt x="8106" y="7780"/>
                </a:lnTo>
                <a:lnTo>
                  <a:pt x="6734" y="7780"/>
                </a:lnTo>
                <a:cubicBezTo>
                  <a:pt x="6596" y="7780"/>
                  <a:pt x="6484" y="7667"/>
                  <a:pt x="6484" y="7530"/>
                </a:cubicBezTo>
                <a:lnTo>
                  <a:pt x="6484" y="4788"/>
                </a:lnTo>
                <a:cubicBezTo>
                  <a:pt x="6484" y="4651"/>
                  <a:pt x="6596" y="4538"/>
                  <a:pt x="6734" y="4538"/>
                </a:cubicBezTo>
                <a:lnTo>
                  <a:pt x="8582" y="4538"/>
                </a:lnTo>
                <a:lnTo>
                  <a:pt x="8087" y="4538"/>
                </a:lnTo>
                <a:lnTo>
                  <a:pt x="8087" y="4520"/>
                </a:lnTo>
                <a:cubicBezTo>
                  <a:pt x="8087" y="2560"/>
                  <a:pt x="6491" y="972"/>
                  <a:pt x="4521" y="972"/>
                </a:cubicBezTo>
                <a:cubicBezTo>
                  <a:pt x="2552" y="972"/>
                  <a:pt x="955" y="2561"/>
                  <a:pt x="955" y="4520"/>
                </a:cubicBezTo>
                <a:lnTo>
                  <a:pt x="955" y="4538"/>
                </a:lnTo>
                <a:lnTo>
                  <a:pt x="0" y="4538"/>
                </a:lnTo>
                <a:lnTo>
                  <a:pt x="0" y="6558"/>
                </a:lnTo>
                <a:cubicBezTo>
                  <a:pt x="0" y="7233"/>
                  <a:pt x="547" y="7781"/>
                  <a:pt x="1222" y="7781"/>
                </a:cubicBezTo>
                <a:lnTo>
                  <a:pt x="2343" y="7781"/>
                </a:lnTo>
                <a:cubicBezTo>
                  <a:pt x="2481" y="7781"/>
                  <a:pt x="2593" y="7668"/>
                  <a:pt x="2593" y="7531"/>
                </a:cubicBezTo>
                <a:lnTo>
                  <a:pt x="2593" y="4788"/>
                </a:lnTo>
                <a:cubicBezTo>
                  <a:pt x="2593" y="4651"/>
                  <a:pt x="2481" y="4538"/>
                  <a:pt x="2343" y="4538"/>
                </a:cubicBezTo>
                <a:lnTo>
                  <a:pt x="0" y="4538"/>
                </a:lnTo>
                <a:lnTo>
                  <a:pt x="0" y="4516"/>
                </a:lnTo>
                <a:cubicBezTo>
                  <a:pt x="0" y="2022"/>
                  <a:pt x="2032" y="0"/>
                  <a:pt x="4539" y="0"/>
                </a:cubicBezTo>
                <a:cubicBezTo>
                  <a:pt x="7045" y="0"/>
                  <a:pt x="9077" y="2021"/>
                  <a:pt x="9077" y="4516"/>
                </a:cubicBezTo>
                <a:lnTo>
                  <a:pt x="9077" y="4538"/>
                </a:lnTo>
                <a:lnTo>
                  <a:pt x="8582" y="453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55" name="user_209046">
            <a:extLst>
              <a:ext uri="{FF2B5EF4-FFF2-40B4-BE49-F238E27FC236}">
                <a16:creationId xmlns:a16="http://schemas.microsoft.com/office/drawing/2014/main" id="{5F667B2F-FE3A-47AF-A28E-516DFC7204B7}"/>
              </a:ext>
            </a:extLst>
          </p:cNvPr>
          <p:cNvSpPr/>
          <p:nvPr/>
        </p:nvSpPr>
        <p:spPr>
          <a:xfrm>
            <a:off x="3872699" y="4194085"/>
            <a:ext cx="227686" cy="192442"/>
          </a:xfrm>
          <a:custGeom>
            <a:avLst/>
            <a:gdLst>
              <a:gd name="T0" fmla="*/ 4484 w 10375"/>
              <a:gd name="T1" fmla="*/ 6967 h 8769"/>
              <a:gd name="T2" fmla="*/ 4484 w 10375"/>
              <a:gd name="T3" fmla="*/ 8374 h 8769"/>
              <a:gd name="T4" fmla="*/ 5891 w 10375"/>
              <a:gd name="T5" fmla="*/ 8374 h 8769"/>
              <a:gd name="T6" fmla="*/ 5891 w 10375"/>
              <a:gd name="T7" fmla="*/ 6967 h 8769"/>
              <a:gd name="T8" fmla="*/ 4484 w 10375"/>
              <a:gd name="T9" fmla="*/ 6967 h 8769"/>
              <a:gd name="T10" fmla="*/ 1754 w 10375"/>
              <a:gd name="T11" fmla="*/ 5262 h 8769"/>
              <a:gd name="T12" fmla="*/ 2766 w 10375"/>
              <a:gd name="T13" fmla="*/ 6423 h 8769"/>
              <a:gd name="T14" fmla="*/ 7633 w 10375"/>
              <a:gd name="T15" fmla="*/ 6423 h 8769"/>
              <a:gd name="T16" fmla="*/ 8645 w 10375"/>
              <a:gd name="T17" fmla="*/ 5262 h 8769"/>
              <a:gd name="T18" fmla="*/ 1754 w 10375"/>
              <a:gd name="T19" fmla="*/ 5262 h 8769"/>
              <a:gd name="T20" fmla="*/ 0 w 10375"/>
              <a:gd name="T21" fmla="*/ 3261 h 8769"/>
              <a:gd name="T22" fmla="*/ 1038 w 10375"/>
              <a:gd name="T23" fmla="*/ 4447 h 8769"/>
              <a:gd name="T24" fmla="*/ 9338 w 10375"/>
              <a:gd name="T25" fmla="*/ 4447 h 8769"/>
              <a:gd name="T26" fmla="*/ 10375 w 10375"/>
              <a:gd name="T27" fmla="*/ 3261 h 8769"/>
              <a:gd name="T28" fmla="*/ 0 w 10375"/>
              <a:gd name="T29" fmla="*/ 3261 h 8769"/>
              <a:gd name="T30" fmla="*/ 0 w 10375"/>
              <a:gd name="T31" fmla="*/ 3261 h 8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375" h="8769">
                <a:moveTo>
                  <a:pt x="4484" y="6967"/>
                </a:moveTo>
                <a:cubicBezTo>
                  <a:pt x="4089" y="7362"/>
                  <a:pt x="4089" y="7979"/>
                  <a:pt x="4484" y="8374"/>
                </a:cubicBezTo>
                <a:cubicBezTo>
                  <a:pt x="4879" y="8769"/>
                  <a:pt x="5496" y="8769"/>
                  <a:pt x="5891" y="8374"/>
                </a:cubicBezTo>
                <a:cubicBezTo>
                  <a:pt x="6286" y="7979"/>
                  <a:pt x="6286" y="7362"/>
                  <a:pt x="5891" y="6967"/>
                </a:cubicBezTo>
                <a:cubicBezTo>
                  <a:pt x="5471" y="6571"/>
                  <a:pt x="4854" y="6571"/>
                  <a:pt x="4484" y="6967"/>
                </a:cubicBezTo>
                <a:close/>
                <a:moveTo>
                  <a:pt x="1754" y="5262"/>
                </a:moveTo>
                <a:lnTo>
                  <a:pt x="2766" y="6423"/>
                </a:lnTo>
                <a:cubicBezTo>
                  <a:pt x="4100" y="4892"/>
                  <a:pt x="6299" y="4892"/>
                  <a:pt x="7633" y="6423"/>
                </a:cubicBezTo>
                <a:lnTo>
                  <a:pt x="8645" y="5262"/>
                </a:lnTo>
                <a:cubicBezTo>
                  <a:pt x="6719" y="3088"/>
                  <a:pt x="3656" y="3088"/>
                  <a:pt x="1754" y="5262"/>
                </a:cubicBezTo>
                <a:close/>
                <a:moveTo>
                  <a:pt x="0" y="3261"/>
                </a:moveTo>
                <a:lnTo>
                  <a:pt x="1038" y="4447"/>
                </a:lnTo>
                <a:cubicBezTo>
                  <a:pt x="3335" y="1803"/>
                  <a:pt x="7040" y="1803"/>
                  <a:pt x="9338" y="4447"/>
                </a:cubicBezTo>
                <a:lnTo>
                  <a:pt x="10375" y="3261"/>
                </a:lnTo>
                <a:cubicBezTo>
                  <a:pt x="7534" y="0"/>
                  <a:pt x="2865" y="0"/>
                  <a:pt x="0" y="3261"/>
                </a:cubicBezTo>
                <a:close/>
                <a:moveTo>
                  <a:pt x="0" y="3261"/>
                </a:move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56" name="user_209046">
            <a:extLst>
              <a:ext uri="{FF2B5EF4-FFF2-40B4-BE49-F238E27FC236}">
                <a16:creationId xmlns:a16="http://schemas.microsoft.com/office/drawing/2014/main" id="{03248F1E-50E7-4EA0-AD49-7ED1F9DF950A}"/>
              </a:ext>
            </a:extLst>
          </p:cNvPr>
          <p:cNvSpPr/>
          <p:nvPr/>
        </p:nvSpPr>
        <p:spPr>
          <a:xfrm>
            <a:off x="5119135" y="4862583"/>
            <a:ext cx="184880" cy="227686"/>
          </a:xfrm>
          <a:custGeom>
            <a:avLst/>
            <a:gdLst>
              <a:gd name="T0" fmla="*/ 7781 w 8430"/>
              <a:gd name="T1" fmla="*/ 7127 h 10381"/>
              <a:gd name="T2" fmla="*/ 7559 w 8430"/>
              <a:gd name="T3" fmla="*/ 7127 h 10381"/>
              <a:gd name="T4" fmla="*/ 7559 w 8430"/>
              <a:gd name="T5" fmla="*/ 6663 h 10381"/>
              <a:gd name="T6" fmla="*/ 6498 w 8430"/>
              <a:gd name="T7" fmla="*/ 5838 h 10381"/>
              <a:gd name="T8" fmla="*/ 6485 w 8430"/>
              <a:gd name="T9" fmla="*/ 5838 h 10381"/>
              <a:gd name="T10" fmla="*/ 6485 w 8430"/>
              <a:gd name="T11" fmla="*/ 5189 h 10381"/>
              <a:gd name="T12" fmla="*/ 1298 w 8430"/>
              <a:gd name="T13" fmla="*/ 5189 h 10381"/>
              <a:gd name="T14" fmla="*/ 1298 w 8430"/>
              <a:gd name="T15" fmla="*/ 6486 h 10381"/>
              <a:gd name="T16" fmla="*/ 5409 w 8430"/>
              <a:gd name="T17" fmla="*/ 6486 h 10381"/>
              <a:gd name="T18" fmla="*/ 5409 w 8430"/>
              <a:gd name="T19" fmla="*/ 7134 h 10381"/>
              <a:gd name="T20" fmla="*/ 1296 w 8430"/>
              <a:gd name="T21" fmla="*/ 7134 h 10381"/>
              <a:gd name="T22" fmla="*/ 1296 w 8430"/>
              <a:gd name="T23" fmla="*/ 8432 h 10381"/>
              <a:gd name="T24" fmla="*/ 3890 w 8430"/>
              <a:gd name="T25" fmla="*/ 8432 h 10381"/>
              <a:gd name="T26" fmla="*/ 3890 w 8430"/>
              <a:gd name="T27" fmla="*/ 8442 h 10381"/>
              <a:gd name="T28" fmla="*/ 4533 w 8430"/>
              <a:gd name="T29" fmla="*/ 9280 h 10381"/>
              <a:gd name="T30" fmla="*/ 5408 w 8430"/>
              <a:gd name="T31" fmla="*/ 9280 h 10381"/>
              <a:gd name="T32" fmla="*/ 5408 w 8430"/>
              <a:gd name="T33" fmla="*/ 10377 h 10381"/>
              <a:gd name="T34" fmla="*/ 649 w 8430"/>
              <a:gd name="T35" fmla="*/ 10377 h 10381"/>
              <a:gd name="T36" fmla="*/ 0 w 8430"/>
              <a:gd name="T37" fmla="*/ 9728 h 10381"/>
              <a:gd name="T38" fmla="*/ 0 w 8430"/>
              <a:gd name="T39" fmla="*/ 3251 h 10381"/>
              <a:gd name="T40" fmla="*/ 3241 w 8430"/>
              <a:gd name="T41" fmla="*/ 3251 h 10381"/>
              <a:gd name="T42" fmla="*/ 3241 w 8430"/>
              <a:gd name="T43" fmla="*/ 3243 h 10381"/>
              <a:gd name="T44" fmla="*/ 3243 w 8430"/>
              <a:gd name="T45" fmla="*/ 3243 h 10381"/>
              <a:gd name="T46" fmla="*/ 3243 w 8430"/>
              <a:gd name="T47" fmla="*/ 1 h 10381"/>
              <a:gd name="T48" fmla="*/ 7134 w 8430"/>
              <a:gd name="T49" fmla="*/ 1 h 10381"/>
              <a:gd name="T50" fmla="*/ 7783 w 8430"/>
              <a:gd name="T51" fmla="*/ 649 h 10381"/>
              <a:gd name="T52" fmla="*/ 7783 w 8430"/>
              <a:gd name="T53" fmla="*/ 7127 h 10381"/>
              <a:gd name="T54" fmla="*/ 7781 w 8430"/>
              <a:gd name="T55" fmla="*/ 7127 h 10381"/>
              <a:gd name="T56" fmla="*/ 2594 w 8430"/>
              <a:gd name="T57" fmla="*/ 0 h 10381"/>
              <a:gd name="T58" fmla="*/ 2594 w 8430"/>
              <a:gd name="T59" fmla="*/ 2594 h 10381"/>
              <a:gd name="T60" fmla="*/ 0 w 8430"/>
              <a:gd name="T61" fmla="*/ 2594 h 10381"/>
              <a:gd name="T62" fmla="*/ 2594 w 8430"/>
              <a:gd name="T63" fmla="*/ 0 h 10381"/>
              <a:gd name="T64" fmla="*/ 7954 w 8430"/>
              <a:gd name="T65" fmla="*/ 7947 h 10381"/>
              <a:gd name="T66" fmla="*/ 8430 w 8430"/>
              <a:gd name="T67" fmla="*/ 8424 h 10381"/>
              <a:gd name="T68" fmla="*/ 8430 w 8430"/>
              <a:gd name="T69" fmla="*/ 8444 h 10381"/>
              <a:gd name="T70" fmla="*/ 7954 w 8430"/>
              <a:gd name="T71" fmla="*/ 8922 h 10381"/>
              <a:gd name="T72" fmla="*/ 6971 w 8430"/>
              <a:gd name="T73" fmla="*/ 8922 h 10381"/>
              <a:gd name="T74" fmla="*/ 6971 w 8430"/>
              <a:gd name="T75" fmla="*/ 9901 h 10381"/>
              <a:gd name="T76" fmla="*/ 6495 w 8430"/>
              <a:gd name="T77" fmla="*/ 10378 h 10381"/>
              <a:gd name="T78" fmla="*/ 6480 w 8430"/>
              <a:gd name="T79" fmla="*/ 10378 h 10381"/>
              <a:gd name="T80" fmla="*/ 5999 w 8430"/>
              <a:gd name="T81" fmla="*/ 9907 h 10381"/>
              <a:gd name="T82" fmla="*/ 5999 w 8430"/>
              <a:gd name="T83" fmla="*/ 8922 h 10381"/>
              <a:gd name="T84" fmla="*/ 5021 w 8430"/>
              <a:gd name="T85" fmla="*/ 8922 h 10381"/>
              <a:gd name="T86" fmla="*/ 4540 w 8430"/>
              <a:gd name="T87" fmla="*/ 8443 h 10381"/>
              <a:gd name="T88" fmla="*/ 4540 w 8430"/>
              <a:gd name="T89" fmla="*/ 8427 h 10381"/>
              <a:gd name="T90" fmla="*/ 5021 w 8430"/>
              <a:gd name="T91" fmla="*/ 7949 h 10381"/>
              <a:gd name="T92" fmla="*/ 5999 w 8430"/>
              <a:gd name="T93" fmla="*/ 7949 h 10381"/>
              <a:gd name="T94" fmla="*/ 5999 w 8430"/>
              <a:gd name="T95" fmla="*/ 6966 h 10381"/>
              <a:gd name="T96" fmla="*/ 6480 w 8430"/>
              <a:gd name="T97" fmla="*/ 6488 h 10381"/>
              <a:gd name="T98" fmla="*/ 6495 w 8430"/>
              <a:gd name="T99" fmla="*/ 6488 h 10381"/>
              <a:gd name="T100" fmla="*/ 6971 w 8430"/>
              <a:gd name="T101" fmla="*/ 6966 h 10381"/>
              <a:gd name="T102" fmla="*/ 6971 w 8430"/>
              <a:gd name="T103" fmla="*/ 7948 h 10381"/>
              <a:gd name="T104" fmla="*/ 7954 w 8430"/>
              <a:gd name="T105" fmla="*/ 7947 h 10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430" h="10381">
                <a:moveTo>
                  <a:pt x="7781" y="7127"/>
                </a:moveTo>
                <a:lnTo>
                  <a:pt x="7559" y="7127"/>
                </a:lnTo>
                <a:lnTo>
                  <a:pt x="7559" y="6663"/>
                </a:lnTo>
                <a:cubicBezTo>
                  <a:pt x="7559" y="6132"/>
                  <a:pt x="7019" y="5838"/>
                  <a:pt x="6498" y="5838"/>
                </a:cubicBezTo>
                <a:lnTo>
                  <a:pt x="6485" y="5838"/>
                </a:lnTo>
                <a:lnTo>
                  <a:pt x="6485" y="5189"/>
                </a:lnTo>
                <a:lnTo>
                  <a:pt x="1298" y="5189"/>
                </a:lnTo>
                <a:lnTo>
                  <a:pt x="1298" y="6486"/>
                </a:lnTo>
                <a:lnTo>
                  <a:pt x="5409" y="6486"/>
                </a:lnTo>
                <a:lnTo>
                  <a:pt x="5409" y="7134"/>
                </a:lnTo>
                <a:lnTo>
                  <a:pt x="1296" y="7134"/>
                </a:lnTo>
                <a:lnTo>
                  <a:pt x="1296" y="8432"/>
                </a:lnTo>
                <a:lnTo>
                  <a:pt x="3890" y="8432"/>
                </a:lnTo>
                <a:lnTo>
                  <a:pt x="3890" y="8442"/>
                </a:lnTo>
                <a:cubicBezTo>
                  <a:pt x="3890" y="8798"/>
                  <a:pt x="4175" y="9280"/>
                  <a:pt x="4533" y="9280"/>
                </a:cubicBezTo>
                <a:lnTo>
                  <a:pt x="5408" y="9280"/>
                </a:lnTo>
                <a:lnTo>
                  <a:pt x="5408" y="10377"/>
                </a:lnTo>
                <a:lnTo>
                  <a:pt x="649" y="10377"/>
                </a:lnTo>
                <a:cubicBezTo>
                  <a:pt x="290" y="10377"/>
                  <a:pt x="0" y="10087"/>
                  <a:pt x="0" y="9728"/>
                </a:cubicBezTo>
                <a:lnTo>
                  <a:pt x="0" y="3251"/>
                </a:lnTo>
                <a:lnTo>
                  <a:pt x="3241" y="3251"/>
                </a:lnTo>
                <a:lnTo>
                  <a:pt x="3241" y="3243"/>
                </a:lnTo>
                <a:lnTo>
                  <a:pt x="3243" y="3243"/>
                </a:lnTo>
                <a:lnTo>
                  <a:pt x="3243" y="1"/>
                </a:lnTo>
                <a:lnTo>
                  <a:pt x="7134" y="1"/>
                </a:lnTo>
                <a:cubicBezTo>
                  <a:pt x="7493" y="1"/>
                  <a:pt x="7783" y="291"/>
                  <a:pt x="7783" y="649"/>
                </a:cubicBezTo>
                <a:lnTo>
                  <a:pt x="7783" y="7127"/>
                </a:lnTo>
                <a:lnTo>
                  <a:pt x="7781" y="7127"/>
                </a:lnTo>
                <a:close/>
                <a:moveTo>
                  <a:pt x="2594" y="0"/>
                </a:moveTo>
                <a:lnTo>
                  <a:pt x="2594" y="2594"/>
                </a:lnTo>
                <a:lnTo>
                  <a:pt x="0" y="2594"/>
                </a:lnTo>
                <a:lnTo>
                  <a:pt x="2594" y="0"/>
                </a:lnTo>
                <a:close/>
                <a:moveTo>
                  <a:pt x="7954" y="7947"/>
                </a:moveTo>
                <a:cubicBezTo>
                  <a:pt x="8216" y="7947"/>
                  <a:pt x="8430" y="8161"/>
                  <a:pt x="8430" y="8424"/>
                </a:cubicBezTo>
                <a:lnTo>
                  <a:pt x="8430" y="8444"/>
                </a:lnTo>
                <a:cubicBezTo>
                  <a:pt x="8430" y="8707"/>
                  <a:pt x="8216" y="8922"/>
                  <a:pt x="7954" y="8922"/>
                </a:cubicBezTo>
                <a:lnTo>
                  <a:pt x="6971" y="8922"/>
                </a:lnTo>
                <a:lnTo>
                  <a:pt x="6971" y="9901"/>
                </a:lnTo>
                <a:cubicBezTo>
                  <a:pt x="6971" y="10163"/>
                  <a:pt x="6757" y="10378"/>
                  <a:pt x="6495" y="10378"/>
                </a:cubicBezTo>
                <a:lnTo>
                  <a:pt x="6480" y="10378"/>
                </a:lnTo>
                <a:cubicBezTo>
                  <a:pt x="6217" y="10381"/>
                  <a:pt x="6001" y="10171"/>
                  <a:pt x="5999" y="9907"/>
                </a:cubicBezTo>
                <a:lnTo>
                  <a:pt x="5999" y="8922"/>
                </a:lnTo>
                <a:lnTo>
                  <a:pt x="5021" y="8922"/>
                </a:lnTo>
                <a:cubicBezTo>
                  <a:pt x="4756" y="8923"/>
                  <a:pt x="4541" y="8708"/>
                  <a:pt x="4540" y="8443"/>
                </a:cubicBezTo>
                <a:lnTo>
                  <a:pt x="4540" y="8427"/>
                </a:lnTo>
                <a:cubicBezTo>
                  <a:pt x="4544" y="8163"/>
                  <a:pt x="4757" y="7952"/>
                  <a:pt x="5021" y="7949"/>
                </a:cubicBezTo>
                <a:lnTo>
                  <a:pt x="5999" y="7949"/>
                </a:lnTo>
                <a:lnTo>
                  <a:pt x="5999" y="6966"/>
                </a:lnTo>
                <a:cubicBezTo>
                  <a:pt x="5999" y="6702"/>
                  <a:pt x="6212" y="6488"/>
                  <a:pt x="6480" y="6488"/>
                </a:cubicBezTo>
                <a:lnTo>
                  <a:pt x="6495" y="6488"/>
                </a:lnTo>
                <a:cubicBezTo>
                  <a:pt x="6757" y="6488"/>
                  <a:pt x="6971" y="6702"/>
                  <a:pt x="6971" y="6966"/>
                </a:cubicBezTo>
                <a:lnTo>
                  <a:pt x="6971" y="7948"/>
                </a:lnTo>
                <a:lnTo>
                  <a:pt x="7954" y="794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57" name="user_209046">
            <a:extLst>
              <a:ext uri="{FF2B5EF4-FFF2-40B4-BE49-F238E27FC236}">
                <a16:creationId xmlns:a16="http://schemas.microsoft.com/office/drawing/2014/main" id="{BA684444-C768-44FB-B262-A4F7111C0790}"/>
              </a:ext>
            </a:extLst>
          </p:cNvPr>
          <p:cNvSpPr/>
          <p:nvPr/>
        </p:nvSpPr>
        <p:spPr>
          <a:xfrm>
            <a:off x="6972579" y="4862583"/>
            <a:ext cx="185403" cy="227686"/>
          </a:xfrm>
          <a:custGeom>
            <a:avLst/>
            <a:gdLst>
              <a:gd name="T0" fmla="*/ 4225 w 8450"/>
              <a:gd name="T1" fmla="*/ 0 h 10376"/>
              <a:gd name="T2" fmla="*/ 0 w 8450"/>
              <a:gd name="T3" fmla="*/ 4225 h 10376"/>
              <a:gd name="T4" fmla="*/ 4225 w 8450"/>
              <a:gd name="T5" fmla="*/ 8450 h 10376"/>
              <a:gd name="T6" fmla="*/ 8450 w 8450"/>
              <a:gd name="T7" fmla="*/ 4225 h 10376"/>
              <a:gd name="T8" fmla="*/ 4225 w 8450"/>
              <a:gd name="T9" fmla="*/ 0 h 10376"/>
              <a:gd name="T10" fmla="*/ 4225 w 8450"/>
              <a:gd name="T11" fmla="*/ 6092 h 10376"/>
              <a:gd name="T12" fmla="*/ 2359 w 8450"/>
              <a:gd name="T13" fmla="*/ 4226 h 10376"/>
              <a:gd name="T14" fmla="*/ 4225 w 8450"/>
              <a:gd name="T15" fmla="*/ 2360 h 10376"/>
              <a:gd name="T16" fmla="*/ 6092 w 8450"/>
              <a:gd name="T17" fmla="*/ 4226 h 10376"/>
              <a:gd name="T18" fmla="*/ 4225 w 8450"/>
              <a:gd name="T19" fmla="*/ 6092 h 10376"/>
              <a:gd name="T20" fmla="*/ 6682 w 8450"/>
              <a:gd name="T21" fmla="*/ 8571 h 10376"/>
              <a:gd name="T22" fmla="*/ 6322 w 8450"/>
              <a:gd name="T23" fmla="*/ 8582 h 10376"/>
              <a:gd name="T24" fmla="*/ 4225 w 8450"/>
              <a:gd name="T25" fmla="*/ 9225 h 10376"/>
              <a:gd name="T26" fmla="*/ 2180 w 8450"/>
              <a:gd name="T27" fmla="*/ 8611 h 10376"/>
              <a:gd name="T28" fmla="*/ 1793 w 8450"/>
              <a:gd name="T29" fmla="*/ 8620 h 10376"/>
              <a:gd name="T30" fmla="*/ 1533 w 8450"/>
              <a:gd name="T31" fmla="*/ 8956 h 10376"/>
              <a:gd name="T32" fmla="*/ 1352 w 8450"/>
              <a:gd name="T33" fmla="*/ 9871 h 10376"/>
              <a:gd name="T34" fmla="*/ 1857 w 8450"/>
              <a:gd name="T35" fmla="*/ 10376 h 10376"/>
              <a:gd name="T36" fmla="*/ 6680 w 8450"/>
              <a:gd name="T37" fmla="*/ 10376 h 10376"/>
              <a:gd name="T38" fmla="*/ 7185 w 8450"/>
              <a:gd name="T39" fmla="*/ 9871 h 10376"/>
              <a:gd name="T40" fmla="*/ 7004 w 8450"/>
              <a:gd name="T41" fmla="*/ 8956 h 10376"/>
              <a:gd name="T42" fmla="*/ 6682 w 8450"/>
              <a:gd name="T43" fmla="*/ 8571 h 10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450" h="10376">
                <a:moveTo>
                  <a:pt x="4225" y="0"/>
                </a:moveTo>
                <a:cubicBezTo>
                  <a:pt x="1892" y="0"/>
                  <a:pt x="0" y="1891"/>
                  <a:pt x="0" y="4225"/>
                </a:cubicBezTo>
                <a:cubicBezTo>
                  <a:pt x="0" y="6558"/>
                  <a:pt x="1892" y="8450"/>
                  <a:pt x="4225" y="8450"/>
                </a:cubicBezTo>
                <a:cubicBezTo>
                  <a:pt x="6559" y="8450"/>
                  <a:pt x="8450" y="6558"/>
                  <a:pt x="8450" y="4225"/>
                </a:cubicBezTo>
                <a:cubicBezTo>
                  <a:pt x="8450" y="1892"/>
                  <a:pt x="6559" y="0"/>
                  <a:pt x="4225" y="0"/>
                </a:cubicBezTo>
                <a:close/>
                <a:moveTo>
                  <a:pt x="4225" y="6092"/>
                </a:moveTo>
                <a:cubicBezTo>
                  <a:pt x="3194" y="6092"/>
                  <a:pt x="2359" y="5257"/>
                  <a:pt x="2359" y="4226"/>
                </a:cubicBezTo>
                <a:cubicBezTo>
                  <a:pt x="2359" y="3194"/>
                  <a:pt x="3194" y="2360"/>
                  <a:pt x="4225" y="2360"/>
                </a:cubicBezTo>
                <a:cubicBezTo>
                  <a:pt x="5257" y="2360"/>
                  <a:pt x="6092" y="3195"/>
                  <a:pt x="6092" y="4226"/>
                </a:cubicBezTo>
                <a:cubicBezTo>
                  <a:pt x="6092" y="5257"/>
                  <a:pt x="5257" y="6092"/>
                  <a:pt x="4225" y="6092"/>
                </a:cubicBezTo>
                <a:close/>
                <a:moveTo>
                  <a:pt x="6682" y="8571"/>
                </a:moveTo>
                <a:cubicBezTo>
                  <a:pt x="6570" y="8507"/>
                  <a:pt x="6432" y="8516"/>
                  <a:pt x="6322" y="8582"/>
                </a:cubicBezTo>
                <a:cubicBezTo>
                  <a:pt x="5643" y="8991"/>
                  <a:pt x="5117" y="9225"/>
                  <a:pt x="4225" y="9225"/>
                </a:cubicBezTo>
                <a:cubicBezTo>
                  <a:pt x="3355" y="9225"/>
                  <a:pt x="2843" y="9002"/>
                  <a:pt x="2180" y="8611"/>
                </a:cubicBezTo>
                <a:cubicBezTo>
                  <a:pt x="2060" y="8539"/>
                  <a:pt x="1909" y="8542"/>
                  <a:pt x="1793" y="8620"/>
                </a:cubicBezTo>
                <a:cubicBezTo>
                  <a:pt x="1659" y="8710"/>
                  <a:pt x="1584" y="8811"/>
                  <a:pt x="1533" y="8956"/>
                </a:cubicBezTo>
                <a:lnTo>
                  <a:pt x="1352" y="9871"/>
                </a:lnTo>
                <a:cubicBezTo>
                  <a:pt x="1352" y="10148"/>
                  <a:pt x="1579" y="10376"/>
                  <a:pt x="1857" y="10376"/>
                </a:cubicBezTo>
                <a:lnTo>
                  <a:pt x="6680" y="10376"/>
                </a:lnTo>
                <a:cubicBezTo>
                  <a:pt x="6958" y="10376"/>
                  <a:pt x="7185" y="10148"/>
                  <a:pt x="7185" y="9871"/>
                </a:cubicBezTo>
                <a:lnTo>
                  <a:pt x="7004" y="8956"/>
                </a:lnTo>
                <a:cubicBezTo>
                  <a:pt x="6947" y="8792"/>
                  <a:pt x="6845" y="8663"/>
                  <a:pt x="6682" y="857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58" name="user_209046">
            <a:extLst>
              <a:ext uri="{FF2B5EF4-FFF2-40B4-BE49-F238E27FC236}">
                <a16:creationId xmlns:a16="http://schemas.microsoft.com/office/drawing/2014/main" id="{A19B3C63-17C4-4406-9A0A-BF48FC3757C3}"/>
              </a:ext>
            </a:extLst>
          </p:cNvPr>
          <p:cNvSpPr/>
          <p:nvPr/>
        </p:nvSpPr>
        <p:spPr>
          <a:xfrm>
            <a:off x="8133343" y="4193099"/>
            <a:ext cx="170775" cy="227686"/>
          </a:xfrm>
          <a:custGeom>
            <a:avLst/>
            <a:gdLst>
              <a:gd name="T0" fmla="*/ 3242 w 7782"/>
              <a:gd name="T1" fmla="*/ 0 h 10376"/>
              <a:gd name="T2" fmla="*/ 7134 w 7782"/>
              <a:gd name="T3" fmla="*/ 0 h 10376"/>
              <a:gd name="T4" fmla="*/ 7782 w 7782"/>
              <a:gd name="T5" fmla="*/ 648 h 10376"/>
              <a:gd name="T6" fmla="*/ 7782 w 7782"/>
              <a:gd name="T7" fmla="*/ 9727 h 10376"/>
              <a:gd name="T8" fmla="*/ 7134 w 7782"/>
              <a:gd name="T9" fmla="*/ 10376 h 10376"/>
              <a:gd name="T10" fmla="*/ 649 w 7782"/>
              <a:gd name="T11" fmla="*/ 10376 h 10376"/>
              <a:gd name="T12" fmla="*/ 0 w 7782"/>
              <a:gd name="T13" fmla="*/ 9727 h 10376"/>
              <a:gd name="T14" fmla="*/ 0 w 7782"/>
              <a:gd name="T15" fmla="*/ 3250 h 10376"/>
              <a:gd name="T16" fmla="*/ 3241 w 7782"/>
              <a:gd name="T17" fmla="*/ 3250 h 10376"/>
              <a:gd name="T18" fmla="*/ 3241 w 7782"/>
              <a:gd name="T19" fmla="*/ 3242 h 10376"/>
              <a:gd name="T20" fmla="*/ 3242 w 7782"/>
              <a:gd name="T21" fmla="*/ 3242 h 10376"/>
              <a:gd name="T22" fmla="*/ 3242 w 7782"/>
              <a:gd name="T23" fmla="*/ 0 h 10376"/>
              <a:gd name="T24" fmla="*/ 1297 w 7782"/>
              <a:gd name="T25" fmla="*/ 5188 h 10376"/>
              <a:gd name="T26" fmla="*/ 1297 w 7782"/>
              <a:gd name="T27" fmla="*/ 6485 h 10376"/>
              <a:gd name="T28" fmla="*/ 6485 w 7782"/>
              <a:gd name="T29" fmla="*/ 6485 h 10376"/>
              <a:gd name="T30" fmla="*/ 6485 w 7782"/>
              <a:gd name="T31" fmla="*/ 5188 h 10376"/>
              <a:gd name="T32" fmla="*/ 1297 w 7782"/>
              <a:gd name="T33" fmla="*/ 5188 h 10376"/>
              <a:gd name="T34" fmla="*/ 1297 w 7782"/>
              <a:gd name="T35" fmla="*/ 7133 h 10376"/>
              <a:gd name="T36" fmla="*/ 1297 w 7782"/>
              <a:gd name="T37" fmla="*/ 8431 h 10376"/>
              <a:gd name="T38" fmla="*/ 6485 w 7782"/>
              <a:gd name="T39" fmla="*/ 8431 h 10376"/>
              <a:gd name="T40" fmla="*/ 6485 w 7782"/>
              <a:gd name="T41" fmla="*/ 7133 h 10376"/>
              <a:gd name="T42" fmla="*/ 1297 w 7782"/>
              <a:gd name="T43" fmla="*/ 7133 h 10376"/>
              <a:gd name="T44" fmla="*/ 2594 w 7782"/>
              <a:gd name="T45" fmla="*/ 0 h 10376"/>
              <a:gd name="T46" fmla="*/ 2594 w 7782"/>
              <a:gd name="T47" fmla="*/ 2593 h 10376"/>
              <a:gd name="T48" fmla="*/ 0 w 7782"/>
              <a:gd name="T49" fmla="*/ 2593 h 10376"/>
              <a:gd name="T50" fmla="*/ 2594 w 7782"/>
              <a:gd name="T51" fmla="*/ 0 h 10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782" h="10376">
                <a:moveTo>
                  <a:pt x="3242" y="0"/>
                </a:moveTo>
                <a:lnTo>
                  <a:pt x="7134" y="0"/>
                </a:lnTo>
                <a:cubicBezTo>
                  <a:pt x="7492" y="0"/>
                  <a:pt x="7782" y="290"/>
                  <a:pt x="7782" y="648"/>
                </a:cubicBezTo>
                <a:lnTo>
                  <a:pt x="7782" y="9727"/>
                </a:lnTo>
                <a:cubicBezTo>
                  <a:pt x="7782" y="10086"/>
                  <a:pt x="7492" y="10376"/>
                  <a:pt x="7134" y="10376"/>
                </a:cubicBezTo>
                <a:lnTo>
                  <a:pt x="649" y="10376"/>
                </a:lnTo>
                <a:cubicBezTo>
                  <a:pt x="290" y="10376"/>
                  <a:pt x="0" y="10086"/>
                  <a:pt x="0" y="9727"/>
                </a:cubicBezTo>
                <a:lnTo>
                  <a:pt x="0" y="3250"/>
                </a:lnTo>
                <a:lnTo>
                  <a:pt x="3241" y="3250"/>
                </a:lnTo>
                <a:lnTo>
                  <a:pt x="3241" y="3242"/>
                </a:lnTo>
                <a:lnTo>
                  <a:pt x="3242" y="3242"/>
                </a:lnTo>
                <a:lnTo>
                  <a:pt x="3242" y="0"/>
                </a:lnTo>
                <a:close/>
                <a:moveTo>
                  <a:pt x="1297" y="5188"/>
                </a:moveTo>
                <a:lnTo>
                  <a:pt x="1297" y="6485"/>
                </a:lnTo>
                <a:lnTo>
                  <a:pt x="6485" y="6485"/>
                </a:lnTo>
                <a:lnTo>
                  <a:pt x="6485" y="5188"/>
                </a:lnTo>
                <a:lnTo>
                  <a:pt x="1297" y="5188"/>
                </a:lnTo>
                <a:close/>
                <a:moveTo>
                  <a:pt x="1297" y="7133"/>
                </a:moveTo>
                <a:lnTo>
                  <a:pt x="1297" y="8431"/>
                </a:lnTo>
                <a:lnTo>
                  <a:pt x="6485" y="8431"/>
                </a:lnTo>
                <a:lnTo>
                  <a:pt x="6485" y="7133"/>
                </a:lnTo>
                <a:lnTo>
                  <a:pt x="1297" y="7133"/>
                </a:lnTo>
                <a:close/>
                <a:moveTo>
                  <a:pt x="2594" y="0"/>
                </a:moveTo>
                <a:lnTo>
                  <a:pt x="2594" y="2593"/>
                </a:lnTo>
                <a:lnTo>
                  <a:pt x="0" y="2593"/>
                </a:lnTo>
                <a:lnTo>
                  <a:pt x="2594"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59" name="user_209046">
            <a:extLst>
              <a:ext uri="{FF2B5EF4-FFF2-40B4-BE49-F238E27FC236}">
                <a16:creationId xmlns:a16="http://schemas.microsoft.com/office/drawing/2014/main" id="{E67319B0-AEE2-4A67-B89A-A61BD24DAD03}"/>
              </a:ext>
            </a:extLst>
          </p:cNvPr>
          <p:cNvSpPr/>
          <p:nvPr/>
        </p:nvSpPr>
        <p:spPr>
          <a:xfrm>
            <a:off x="8104955" y="2735327"/>
            <a:ext cx="227550" cy="227686"/>
          </a:xfrm>
          <a:custGeom>
            <a:avLst/>
            <a:gdLst>
              <a:gd name="T0" fmla="*/ 5584 w 10429"/>
              <a:gd name="T1" fmla="*/ 8805 h 10436"/>
              <a:gd name="T2" fmla="*/ 7986 w 10429"/>
              <a:gd name="T3" fmla="*/ 10331 h 10436"/>
              <a:gd name="T4" fmla="*/ 8475 w 10429"/>
              <a:gd name="T5" fmla="*/ 10221 h 10436"/>
              <a:gd name="T6" fmla="*/ 8521 w 10429"/>
              <a:gd name="T7" fmla="*/ 9955 h 10436"/>
              <a:gd name="T8" fmla="*/ 7776 w 10429"/>
              <a:gd name="T9" fmla="*/ 6595 h 10436"/>
              <a:gd name="T10" fmla="*/ 10275 w 10429"/>
              <a:gd name="T11" fmla="*/ 4316 h 10436"/>
              <a:gd name="T12" fmla="*/ 10298 w 10429"/>
              <a:gd name="T13" fmla="*/ 3816 h 10436"/>
              <a:gd name="T14" fmla="*/ 10068 w 10429"/>
              <a:gd name="T15" fmla="*/ 3703 h 10436"/>
              <a:gd name="T16" fmla="*/ 6795 w 10429"/>
              <a:gd name="T17" fmla="*/ 3410 h 10436"/>
              <a:gd name="T18" fmla="*/ 5532 w 10429"/>
              <a:gd name="T19" fmla="*/ 270 h 10436"/>
              <a:gd name="T20" fmla="*/ 5071 w 10429"/>
              <a:gd name="T21" fmla="*/ 74 h 10436"/>
              <a:gd name="T22" fmla="*/ 4875 w 10429"/>
              <a:gd name="T23" fmla="*/ 270 h 10436"/>
              <a:gd name="T24" fmla="*/ 3611 w 10429"/>
              <a:gd name="T25" fmla="*/ 3409 h 10436"/>
              <a:gd name="T26" fmla="*/ 339 w 10429"/>
              <a:gd name="T27" fmla="*/ 3701 h 10436"/>
              <a:gd name="T28" fmla="*/ 17 w 10429"/>
              <a:gd name="T29" fmla="*/ 4086 h 10436"/>
              <a:gd name="T30" fmla="*/ 131 w 10429"/>
              <a:gd name="T31" fmla="*/ 4315 h 10436"/>
              <a:gd name="T32" fmla="*/ 2631 w 10429"/>
              <a:gd name="T33" fmla="*/ 6595 h 10436"/>
              <a:gd name="T34" fmla="*/ 1886 w 10429"/>
              <a:gd name="T35" fmla="*/ 9956 h 10436"/>
              <a:gd name="T36" fmla="*/ 2156 w 10429"/>
              <a:gd name="T37" fmla="*/ 10379 h 10436"/>
              <a:gd name="T38" fmla="*/ 2422 w 10429"/>
              <a:gd name="T39" fmla="*/ 10332 h 10436"/>
              <a:gd name="T40" fmla="*/ 4824 w 10429"/>
              <a:gd name="T41" fmla="*/ 8806 h 10436"/>
              <a:gd name="T42" fmla="*/ 5584 w 10429"/>
              <a:gd name="T43" fmla="*/ 8805 h 10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429" h="10436">
                <a:moveTo>
                  <a:pt x="5584" y="8805"/>
                </a:moveTo>
                <a:lnTo>
                  <a:pt x="7986" y="10331"/>
                </a:lnTo>
                <a:cubicBezTo>
                  <a:pt x="8151" y="10436"/>
                  <a:pt x="8370" y="10388"/>
                  <a:pt x="8475" y="10221"/>
                </a:cubicBezTo>
                <a:cubicBezTo>
                  <a:pt x="8525" y="10143"/>
                  <a:pt x="8543" y="10046"/>
                  <a:pt x="8521" y="9955"/>
                </a:cubicBezTo>
                <a:lnTo>
                  <a:pt x="7776" y="6595"/>
                </a:lnTo>
                <a:lnTo>
                  <a:pt x="10275" y="4316"/>
                </a:lnTo>
                <a:cubicBezTo>
                  <a:pt x="10419" y="4184"/>
                  <a:pt x="10429" y="3960"/>
                  <a:pt x="10298" y="3816"/>
                </a:cubicBezTo>
                <a:cubicBezTo>
                  <a:pt x="10238" y="3751"/>
                  <a:pt x="10156" y="3710"/>
                  <a:pt x="10068" y="3703"/>
                </a:cubicBezTo>
                <a:lnTo>
                  <a:pt x="6795" y="3410"/>
                </a:lnTo>
                <a:lnTo>
                  <a:pt x="5532" y="270"/>
                </a:lnTo>
                <a:cubicBezTo>
                  <a:pt x="5460" y="89"/>
                  <a:pt x="5254" y="0"/>
                  <a:pt x="5071" y="74"/>
                </a:cubicBezTo>
                <a:cubicBezTo>
                  <a:pt x="4981" y="110"/>
                  <a:pt x="4910" y="181"/>
                  <a:pt x="4875" y="270"/>
                </a:cubicBezTo>
                <a:lnTo>
                  <a:pt x="3611" y="3409"/>
                </a:lnTo>
                <a:lnTo>
                  <a:pt x="339" y="3701"/>
                </a:lnTo>
                <a:cubicBezTo>
                  <a:pt x="144" y="3719"/>
                  <a:pt x="0" y="3891"/>
                  <a:pt x="17" y="4086"/>
                </a:cubicBezTo>
                <a:cubicBezTo>
                  <a:pt x="25" y="4174"/>
                  <a:pt x="66" y="4256"/>
                  <a:pt x="131" y="4315"/>
                </a:cubicBezTo>
                <a:lnTo>
                  <a:pt x="2631" y="6595"/>
                </a:lnTo>
                <a:lnTo>
                  <a:pt x="1886" y="9956"/>
                </a:lnTo>
                <a:cubicBezTo>
                  <a:pt x="1844" y="10148"/>
                  <a:pt x="1965" y="10336"/>
                  <a:pt x="2156" y="10379"/>
                </a:cubicBezTo>
                <a:cubicBezTo>
                  <a:pt x="2247" y="10399"/>
                  <a:pt x="2344" y="10382"/>
                  <a:pt x="2422" y="10332"/>
                </a:cubicBezTo>
                <a:lnTo>
                  <a:pt x="4824" y="8806"/>
                </a:lnTo>
                <a:cubicBezTo>
                  <a:pt x="5055" y="8657"/>
                  <a:pt x="5351" y="8657"/>
                  <a:pt x="5584" y="880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60" name="user_209046">
            <a:extLst>
              <a:ext uri="{FF2B5EF4-FFF2-40B4-BE49-F238E27FC236}">
                <a16:creationId xmlns:a16="http://schemas.microsoft.com/office/drawing/2014/main" id="{4101B116-8F79-4345-B156-ADA55FB6D2DD}"/>
              </a:ext>
            </a:extLst>
          </p:cNvPr>
          <p:cNvSpPr/>
          <p:nvPr/>
        </p:nvSpPr>
        <p:spPr>
          <a:xfrm>
            <a:off x="6972579" y="2015138"/>
            <a:ext cx="182487" cy="175984"/>
          </a:xfrm>
          <a:custGeom>
            <a:avLst/>
            <a:gdLst>
              <a:gd name="T0" fmla="*/ 11888 w 12803"/>
              <a:gd name="T1" fmla="*/ 0 h 12345"/>
              <a:gd name="T2" fmla="*/ 914 w 12803"/>
              <a:gd name="T3" fmla="*/ 0 h 12345"/>
              <a:gd name="T4" fmla="*/ 0 w 12803"/>
              <a:gd name="T5" fmla="*/ 914 h 12345"/>
              <a:gd name="T6" fmla="*/ 0 w 12803"/>
              <a:gd name="T7" fmla="*/ 8687 h 12345"/>
              <a:gd name="T8" fmla="*/ 914 w 12803"/>
              <a:gd name="T9" fmla="*/ 9602 h 12345"/>
              <a:gd name="T10" fmla="*/ 3201 w 12803"/>
              <a:gd name="T11" fmla="*/ 9602 h 12345"/>
              <a:gd name="T12" fmla="*/ 3201 w 12803"/>
              <a:gd name="T13" fmla="*/ 12345 h 12345"/>
              <a:gd name="T14" fmla="*/ 8230 w 12803"/>
              <a:gd name="T15" fmla="*/ 9602 h 12345"/>
              <a:gd name="T16" fmla="*/ 11888 w 12803"/>
              <a:gd name="T17" fmla="*/ 9602 h 12345"/>
              <a:gd name="T18" fmla="*/ 12803 w 12803"/>
              <a:gd name="T19" fmla="*/ 8687 h 12345"/>
              <a:gd name="T20" fmla="*/ 12803 w 12803"/>
              <a:gd name="T21" fmla="*/ 914 h 12345"/>
              <a:gd name="T22" fmla="*/ 11888 w 12803"/>
              <a:gd name="T23" fmla="*/ 0 h 12345"/>
              <a:gd name="T24" fmla="*/ 3201 w 12803"/>
              <a:gd name="T25" fmla="*/ 5487 h 12345"/>
              <a:gd name="T26" fmla="*/ 2286 w 12803"/>
              <a:gd name="T27" fmla="*/ 4572 h 12345"/>
              <a:gd name="T28" fmla="*/ 3201 w 12803"/>
              <a:gd name="T29" fmla="*/ 3658 h 12345"/>
              <a:gd name="T30" fmla="*/ 4115 w 12803"/>
              <a:gd name="T31" fmla="*/ 4572 h 12345"/>
              <a:gd name="T32" fmla="*/ 3201 w 12803"/>
              <a:gd name="T33" fmla="*/ 5487 h 12345"/>
              <a:gd name="T34" fmla="*/ 6401 w 12803"/>
              <a:gd name="T35" fmla="*/ 5487 h 12345"/>
              <a:gd name="T36" fmla="*/ 5487 w 12803"/>
              <a:gd name="T37" fmla="*/ 4572 h 12345"/>
              <a:gd name="T38" fmla="*/ 6401 w 12803"/>
              <a:gd name="T39" fmla="*/ 3658 h 12345"/>
              <a:gd name="T40" fmla="*/ 7316 w 12803"/>
              <a:gd name="T41" fmla="*/ 4572 h 12345"/>
              <a:gd name="T42" fmla="*/ 6401 w 12803"/>
              <a:gd name="T43" fmla="*/ 5487 h 12345"/>
              <a:gd name="T44" fmla="*/ 9602 w 12803"/>
              <a:gd name="T45" fmla="*/ 5487 h 12345"/>
              <a:gd name="T46" fmla="*/ 8687 w 12803"/>
              <a:gd name="T47" fmla="*/ 4572 h 12345"/>
              <a:gd name="T48" fmla="*/ 9602 w 12803"/>
              <a:gd name="T49" fmla="*/ 3658 h 12345"/>
              <a:gd name="T50" fmla="*/ 10516 w 12803"/>
              <a:gd name="T51" fmla="*/ 4572 h 12345"/>
              <a:gd name="T52" fmla="*/ 9602 w 12803"/>
              <a:gd name="T53" fmla="*/ 5487 h 12345"/>
              <a:gd name="T54" fmla="*/ 9602 w 12803"/>
              <a:gd name="T55" fmla="*/ 5487 h 12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803" h="12345">
                <a:moveTo>
                  <a:pt x="11888" y="0"/>
                </a:moveTo>
                <a:lnTo>
                  <a:pt x="914" y="0"/>
                </a:lnTo>
                <a:cubicBezTo>
                  <a:pt x="409" y="0"/>
                  <a:pt x="0" y="409"/>
                  <a:pt x="0" y="914"/>
                </a:cubicBezTo>
                <a:lnTo>
                  <a:pt x="0" y="8687"/>
                </a:lnTo>
                <a:cubicBezTo>
                  <a:pt x="0" y="9193"/>
                  <a:pt x="409" y="9602"/>
                  <a:pt x="914" y="9602"/>
                </a:cubicBezTo>
                <a:lnTo>
                  <a:pt x="3201" y="9602"/>
                </a:lnTo>
                <a:lnTo>
                  <a:pt x="3201" y="12345"/>
                </a:lnTo>
                <a:lnTo>
                  <a:pt x="8230" y="9602"/>
                </a:lnTo>
                <a:lnTo>
                  <a:pt x="11888" y="9602"/>
                </a:lnTo>
                <a:cubicBezTo>
                  <a:pt x="12393" y="9602"/>
                  <a:pt x="12803" y="9193"/>
                  <a:pt x="12803" y="8687"/>
                </a:cubicBezTo>
                <a:lnTo>
                  <a:pt x="12803" y="914"/>
                </a:lnTo>
                <a:cubicBezTo>
                  <a:pt x="12803" y="409"/>
                  <a:pt x="12393" y="0"/>
                  <a:pt x="11888" y="0"/>
                </a:cubicBezTo>
                <a:close/>
                <a:moveTo>
                  <a:pt x="3201" y="5487"/>
                </a:moveTo>
                <a:cubicBezTo>
                  <a:pt x="2695" y="5487"/>
                  <a:pt x="2286" y="5077"/>
                  <a:pt x="2286" y="4572"/>
                </a:cubicBezTo>
                <a:cubicBezTo>
                  <a:pt x="2286" y="4067"/>
                  <a:pt x="2695" y="3658"/>
                  <a:pt x="3201" y="3658"/>
                </a:cubicBezTo>
                <a:cubicBezTo>
                  <a:pt x="3706" y="3658"/>
                  <a:pt x="4115" y="4067"/>
                  <a:pt x="4115" y="4572"/>
                </a:cubicBezTo>
                <a:cubicBezTo>
                  <a:pt x="4115" y="5077"/>
                  <a:pt x="3706" y="5487"/>
                  <a:pt x="3201" y="5487"/>
                </a:cubicBezTo>
                <a:close/>
                <a:moveTo>
                  <a:pt x="6401" y="5487"/>
                </a:moveTo>
                <a:cubicBezTo>
                  <a:pt x="5896" y="5487"/>
                  <a:pt x="5487" y="5077"/>
                  <a:pt x="5487" y="4572"/>
                </a:cubicBezTo>
                <a:cubicBezTo>
                  <a:pt x="5487" y="4067"/>
                  <a:pt x="5896" y="3658"/>
                  <a:pt x="6401" y="3658"/>
                </a:cubicBezTo>
                <a:cubicBezTo>
                  <a:pt x="6907" y="3658"/>
                  <a:pt x="7316" y="4067"/>
                  <a:pt x="7316" y="4572"/>
                </a:cubicBezTo>
                <a:cubicBezTo>
                  <a:pt x="7316" y="5077"/>
                  <a:pt x="6907" y="5487"/>
                  <a:pt x="6401" y="5487"/>
                </a:cubicBezTo>
                <a:close/>
                <a:moveTo>
                  <a:pt x="9602" y="5487"/>
                </a:moveTo>
                <a:cubicBezTo>
                  <a:pt x="9097" y="5487"/>
                  <a:pt x="8687" y="5077"/>
                  <a:pt x="8687" y="4572"/>
                </a:cubicBezTo>
                <a:cubicBezTo>
                  <a:pt x="8687" y="4067"/>
                  <a:pt x="9097" y="3658"/>
                  <a:pt x="9602" y="3658"/>
                </a:cubicBezTo>
                <a:cubicBezTo>
                  <a:pt x="10107" y="3658"/>
                  <a:pt x="10516" y="4067"/>
                  <a:pt x="10516" y="4572"/>
                </a:cubicBezTo>
                <a:cubicBezTo>
                  <a:pt x="10516" y="5077"/>
                  <a:pt x="10107" y="5487"/>
                  <a:pt x="9602" y="5487"/>
                </a:cubicBezTo>
                <a:close/>
                <a:moveTo>
                  <a:pt x="9602" y="5487"/>
                </a:move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Tree>
    <p:custDataLst>
      <p:tags r:id="rId1"/>
    </p:custDataLst>
    <p:extLst>
      <p:ext uri="{BB962C8B-B14F-4D97-AF65-F5344CB8AC3E}">
        <p14:creationId xmlns:p14="http://schemas.microsoft.com/office/powerpoint/2010/main" val="29138777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标题 45">
            <a:extLst>
              <a:ext uri="{FF2B5EF4-FFF2-40B4-BE49-F238E27FC236}">
                <a16:creationId xmlns:a16="http://schemas.microsoft.com/office/drawing/2014/main" id="{F17C0757-FD37-4532-B19A-EE4F76BDD758}"/>
              </a:ext>
            </a:extLst>
          </p:cNvPr>
          <p:cNvSpPr>
            <a:spLocks noGrp="1"/>
          </p:cNvSpPr>
          <p:nvPr>
            <p:ph type="title"/>
          </p:nvPr>
        </p:nvSpPr>
        <p:spPr>
          <a:xfrm>
            <a:off x="748521" y="418825"/>
            <a:ext cx="2026483" cy="496397"/>
          </a:xfrm>
        </p:spPr>
        <p:txBody>
          <a:bodyPr/>
          <a:lstStyle/>
          <a:p>
            <a:r>
              <a:rPr lang="zh-CN" altLang="en-US" dirty="0"/>
              <a:t>研究方法</a:t>
            </a:r>
          </a:p>
        </p:txBody>
      </p:sp>
      <p:sp>
        <p:nvSpPr>
          <p:cNvPr id="73" name="任意形状 12">
            <a:extLst>
              <a:ext uri="{FF2B5EF4-FFF2-40B4-BE49-F238E27FC236}">
                <a16:creationId xmlns:a16="http://schemas.microsoft.com/office/drawing/2014/main" id="{9DE7C085-7F87-4218-8002-9CB23EE59B7D}"/>
              </a:ext>
            </a:extLst>
          </p:cNvPr>
          <p:cNvSpPr/>
          <p:nvPr/>
        </p:nvSpPr>
        <p:spPr>
          <a:xfrm>
            <a:off x="0" y="6464698"/>
            <a:ext cx="12192000" cy="393302"/>
          </a:xfrm>
          <a:custGeom>
            <a:avLst/>
            <a:gdLst>
              <a:gd name="connsiteX0" fmla="*/ 12192000 w 12192000"/>
              <a:gd name="connsiteY0" fmla="*/ 0 h 909447"/>
              <a:gd name="connsiteX1" fmla="*/ 12192000 w 12192000"/>
              <a:gd name="connsiteY1" fmla="*/ 909447 h 909447"/>
              <a:gd name="connsiteX2" fmla="*/ 0 w 12192000"/>
              <a:gd name="connsiteY2" fmla="*/ 909447 h 909447"/>
              <a:gd name="connsiteX3" fmla="*/ 0 w 12192000"/>
              <a:gd name="connsiteY3" fmla="*/ 401788 h 909447"/>
              <a:gd name="connsiteX4" fmla="*/ 271475 w 12192000"/>
              <a:gd name="connsiteY4" fmla="*/ 389839 h 909447"/>
              <a:gd name="connsiteX5" fmla="*/ 8190271 w 12192000"/>
              <a:gd name="connsiteY5" fmla="*/ 639060 h 909447"/>
              <a:gd name="connsiteX6" fmla="*/ 12049480 w 12192000"/>
              <a:gd name="connsiteY6" fmla="*/ 34242 h 909447"/>
              <a:gd name="connsiteX0" fmla="*/ 12192000 w 12192000"/>
              <a:gd name="connsiteY0" fmla="*/ 0 h 909447"/>
              <a:gd name="connsiteX1" fmla="*/ 12192000 w 12192000"/>
              <a:gd name="connsiteY1" fmla="*/ 909447 h 909447"/>
              <a:gd name="connsiteX2" fmla="*/ 0 w 12192000"/>
              <a:gd name="connsiteY2" fmla="*/ 909447 h 909447"/>
              <a:gd name="connsiteX3" fmla="*/ 0 w 12192000"/>
              <a:gd name="connsiteY3" fmla="*/ 401788 h 909447"/>
              <a:gd name="connsiteX4" fmla="*/ 8190271 w 12192000"/>
              <a:gd name="connsiteY4" fmla="*/ 639060 h 909447"/>
              <a:gd name="connsiteX5" fmla="*/ 12049480 w 12192000"/>
              <a:gd name="connsiteY5" fmla="*/ 34242 h 909447"/>
              <a:gd name="connsiteX6" fmla="*/ 12192000 w 12192000"/>
              <a:gd name="connsiteY6" fmla="*/ 0 h 909447"/>
              <a:gd name="connsiteX0" fmla="*/ 12192000 w 12192000"/>
              <a:gd name="connsiteY0" fmla="*/ 0 h 909447"/>
              <a:gd name="connsiteX1" fmla="*/ 12192000 w 12192000"/>
              <a:gd name="connsiteY1" fmla="*/ 909447 h 909447"/>
              <a:gd name="connsiteX2" fmla="*/ 0 w 12192000"/>
              <a:gd name="connsiteY2" fmla="*/ 909447 h 909447"/>
              <a:gd name="connsiteX3" fmla="*/ 0 w 12192000"/>
              <a:gd name="connsiteY3" fmla="*/ 401788 h 909447"/>
              <a:gd name="connsiteX4" fmla="*/ 12049480 w 12192000"/>
              <a:gd name="connsiteY4" fmla="*/ 34242 h 909447"/>
              <a:gd name="connsiteX5" fmla="*/ 12192000 w 12192000"/>
              <a:gd name="connsiteY5" fmla="*/ 0 h 909447"/>
              <a:gd name="connsiteX0" fmla="*/ 12192000 w 12192000"/>
              <a:gd name="connsiteY0" fmla="*/ 0 h 909447"/>
              <a:gd name="connsiteX1" fmla="*/ 12192000 w 12192000"/>
              <a:gd name="connsiteY1" fmla="*/ 909447 h 909447"/>
              <a:gd name="connsiteX2" fmla="*/ 0 w 12192000"/>
              <a:gd name="connsiteY2" fmla="*/ 909447 h 909447"/>
              <a:gd name="connsiteX3" fmla="*/ 0 w 12192000"/>
              <a:gd name="connsiteY3" fmla="*/ 401788 h 909447"/>
              <a:gd name="connsiteX4" fmla="*/ 12192000 w 12192000"/>
              <a:gd name="connsiteY4" fmla="*/ 0 h 909447"/>
              <a:gd name="connsiteX0" fmla="*/ 12192000 w 12192000"/>
              <a:gd name="connsiteY0" fmla="*/ 0 h 909447"/>
              <a:gd name="connsiteX1" fmla="*/ 12192000 w 12192000"/>
              <a:gd name="connsiteY1" fmla="*/ 909447 h 909447"/>
              <a:gd name="connsiteX2" fmla="*/ 0 w 12192000"/>
              <a:gd name="connsiteY2" fmla="*/ 909447 h 909447"/>
              <a:gd name="connsiteX3" fmla="*/ 0 w 12192000"/>
              <a:gd name="connsiteY3" fmla="*/ 401788 h 909447"/>
              <a:gd name="connsiteX4" fmla="*/ 12192000 w 12192000"/>
              <a:gd name="connsiteY4" fmla="*/ 0 h 909447"/>
              <a:gd name="connsiteX0" fmla="*/ 12192000 w 12192000"/>
              <a:gd name="connsiteY0" fmla="*/ 0 h 909447"/>
              <a:gd name="connsiteX1" fmla="*/ 12192000 w 12192000"/>
              <a:gd name="connsiteY1" fmla="*/ 909447 h 909447"/>
              <a:gd name="connsiteX2" fmla="*/ 0 w 12192000"/>
              <a:gd name="connsiteY2" fmla="*/ 909447 h 909447"/>
              <a:gd name="connsiteX3" fmla="*/ 0 w 12192000"/>
              <a:gd name="connsiteY3" fmla="*/ 401788 h 909447"/>
              <a:gd name="connsiteX4" fmla="*/ 12192000 w 12192000"/>
              <a:gd name="connsiteY4" fmla="*/ 0 h 9094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909447">
                <a:moveTo>
                  <a:pt x="12192000" y="0"/>
                </a:moveTo>
                <a:lnTo>
                  <a:pt x="12192000" y="909447"/>
                </a:lnTo>
                <a:lnTo>
                  <a:pt x="0" y="909447"/>
                </a:lnTo>
                <a:lnTo>
                  <a:pt x="0" y="401788"/>
                </a:lnTo>
                <a:cubicBezTo>
                  <a:pt x="2540000" y="700478"/>
                  <a:pt x="6289368" y="812355"/>
                  <a:pt x="12192000" y="0"/>
                </a:cubicBezTo>
                <a:close/>
              </a:path>
            </a:pathLst>
          </a:custGeom>
          <a:gradFill>
            <a:gsLst>
              <a:gs pos="0">
                <a:schemeClr val="accent1"/>
              </a:gs>
              <a:gs pos="100000">
                <a:schemeClr val="accent2">
                  <a:lumMod val="75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a:p>
        </p:txBody>
      </p:sp>
      <p:pic>
        <p:nvPicPr>
          <p:cNvPr id="44" name="图片 43" descr="桌子上放着笔记本电脑前的人&#10;&#10;中度可信度描述已自动生成">
            <a:extLst>
              <a:ext uri="{FF2B5EF4-FFF2-40B4-BE49-F238E27FC236}">
                <a16:creationId xmlns:a16="http://schemas.microsoft.com/office/drawing/2014/main" id="{031F8689-D389-4797-876E-8EA6620EF487}"/>
              </a:ext>
            </a:extLst>
          </p:cNvPr>
          <p:cNvPicPr>
            <a:picLocks noChangeAspect="1"/>
          </p:cNvPicPr>
          <p:nvPr/>
        </p:nvPicPr>
        <p:blipFill rotWithShape="1">
          <a:blip r:embed="rId3">
            <a:extLst>
              <a:ext uri="{28A0092B-C50C-407E-A947-70E740481C1C}">
                <a14:useLocalDpi xmlns:a14="http://schemas.microsoft.com/office/drawing/2010/main" val="0"/>
              </a:ext>
            </a:extLst>
          </a:blip>
          <a:srcRect t="12089"/>
          <a:stretch/>
        </p:blipFill>
        <p:spPr>
          <a:xfrm>
            <a:off x="1100281" y="1844474"/>
            <a:ext cx="1807200" cy="1206401"/>
          </a:xfrm>
          <a:prstGeom prst="roundRect">
            <a:avLst>
              <a:gd name="adj" fmla="val 5181"/>
            </a:avLst>
          </a:prstGeom>
          <a:ln w="3175">
            <a:solidFill>
              <a:schemeClr val="accent1"/>
            </a:solidFill>
          </a:ln>
          <a:effectLst/>
        </p:spPr>
      </p:pic>
      <p:sp>
        <p:nvSpPr>
          <p:cNvPr id="45" name="矩形: 圆角 44">
            <a:extLst>
              <a:ext uri="{FF2B5EF4-FFF2-40B4-BE49-F238E27FC236}">
                <a16:creationId xmlns:a16="http://schemas.microsoft.com/office/drawing/2014/main" id="{006F2694-1114-4AFB-A9CF-88FF35AFE895}"/>
              </a:ext>
            </a:extLst>
          </p:cNvPr>
          <p:cNvSpPr/>
          <p:nvPr/>
        </p:nvSpPr>
        <p:spPr>
          <a:xfrm>
            <a:off x="818984" y="3207501"/>
            <a:ext cx="10348711" cy="731520"/>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OPPOSans H"/>
              <a:ea typeface="OPPOSans H"/>
              <a:cs typeface="+mn-cs"/>
            </a:endParaRPr>
          </a:p>
        </p:txBody>
      </p:sp>
      <p:sp>
        <p:nvSpPr>
          <p:cNvPr id="47" name="矩形: 圆角 46">
            <a:extLst>
              <a:ext uri="{FF2B5EF4-FFF2-40B4-BE49-F238E27FC236}">
                <a16:creationId xmlns:a16="http://schemas.microsoft.com/office/drawing/2014/main" id="{8B7DE62C-1E7F-4B20-B20E-7499ADA0EDA2}"/>
              </a:ext>
            </a:extLst>
          </p:cNvPr>
          <p:cNvSpPr/>
          <p:nvPr/>
        </p:nvSpPr>
        <p:spPr>
          <a:xfrm>
            <a:off x="1268857" y="3344989"/>
            <a:ext cx="1470047" cy="456544"/>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prstClr val="white"/>
                </a:solidFill>
                <a:effectLst/>
                <a:uLnTx/>
                <a:uFillTx/>
                <a:latin typeface="OPPOSans H"/>
                <a:ea typeface="OPPOSans H"/>
                <a:cs typeface="+mn-cs"/>
              </a:rPr>
              <a:t>关键词标题</a:t>
            </a:r>
          </a:p>
        </p:txBody>
      </p:sp>
      <p:sp>
        <p:nvSpPr>
          <p:cNvPr id="49" name="文本框 7">
            <a:extLst>
              <a:ext uri="{FF2B5EF4-FFF2-40B4-BE49-F238E27FC236}">
                <a16:creationId xmlns:a16="http://schemas.microsoft.com/office/drawing/2014/main" id="{B6F5A2F5-1033-481C-B022-38C971BD11B6}"/>
              </a:ext>
            </a:extLst>
          </p:cNvPr>
          <p:cNvSpPr txBox="1"/>
          <p:nvPr/>
        </p:nvSpPr>
        <p:spPr>
          <a:xfrm>
            <a:off x="881448" y="4076509"/>
            <a:ext cx="2244866" cy="1259897"/>
          </a:xfrm>
          <a:prstGeom prst="rect">
            <a:avLst/>
          </a:prstGeom>
          <a:noFill/>
        </p:spPr>
        <p:txBody>
          <a:bodyPr wrap="squar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chemeClr val="tx1">
                    <a:lumMod val="65000"/>
                    <a:lumOff val="35000"/>
                  </a:schemeClr>
                </a:solidFill>
                <a:effectLst/>
                <a:uLnTx/>
                <a:uFillTx/>
                <a:latin typeface="OPPOSans R"/>
                <a:ea typeface="OPPOSans R"/>
                <a:cs typeface="+mn-cs"/>
              </a:rPr>
              <a:t>在这里输入你的正文阐述与关键词标题相关的具体内容根据内容酌情调整字号与文案</a:t>
            </a:r>
          </a:p>
        </p:txBody>
      </p:sp>
      <p:sp>
        <p:nvSpPr>
          <p:cNvPr id="50" name="矩形: 圆角 49">
            <a:extLst>
              <a:ext uri="{FF2B5EF4-FFF2-40B4-BE49-F238E27FC236}">
                <a16:creationId xmlns:a16="http://schemas.microsoft.com/office/drawing/2014/main" id="{3F979172-A0AD-4F01-9976-0DA387243D89}"/>
              </a:ext>
            </a:extLst>
          </p:cNvPr>
          <p:cNvSpPr/>
          <p:nvPr/>
        </p:nvSpPr>
        <p:spPr>
          <a:xfrm>
            <a:off x="3965898" y="3344989"/>
            <a:ext cx="1357005" cy="456544"/>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prstClr val="white"/>
                </a:solidFill>
                <a:effectLst/>
                <a:uLnTx/>
                <a:uFillTx/>
                <a:latin typeface="OPPOSans H"/>
                <a:ea typeface="OPPOSans H"/>
                <a:cs typeface="+mn-cs"/>
              </a:rPr>
              <a:t>关键词标题</a:t>
            </a:r>
          </a:p>
        </p:txBody>
      </p:sp>
      <p:sp>
        <p:nvSpPr>
          <p:cNvPr id="52" name="文本框 9">
            <a:extLst>
              <a:ext uri="{FF2B5EF4-FFF2-40B4-BE49-F238E27FC236}">
                <a16:creationId xmlns:a16="http://schemas.microsoft.com/office/drawing/2014/main" id="{ACCDEE0A-04C5-4997-A0F6-70F204F3DD4E}"/>
              </a:ext>
            </a:extLst>
          </p:cNvPr>
          <p:cNvSpPr txBox="1"/>
          <p:nvPr/>
        </p:nvSpPr>
        <p:spPr>
          <a:xfrm>
            <a:off x="3526342" y="1828222"/>
            <a:ext cx="2236118" cy="1259897"/>
          </a:xfrm>
          <a:prstGeom prst="rect">
            <a:avLst/>
          </a:prstGeom>
          <a:noFill/>
        </p:spPr>
        <p:txBody>
          <a:bodyPr wrap="squar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chemeClr val="tx1">
                    <a:lumMod val="65000"/>
                    <a:lumOff val="35000"/>
                  </a:schemeClr>
                </a:solidFill>
                <a:effectLst/>
                <a:uLnTx/>
                <a:uFillTx/>
                <a:latin typeface="OPPOSans R"/>
                <a:ea typeface="OPPOSans R"/>
                <a:cs typeface="+mn-cs"/>
              </a:rPr>
              <a:t>在这里输入你的正文阐述与关键词标题相关的具体内容根据内容酌情调整字号与文案</a:t>
            </a:r>
          </a:p>
        </p:txBody>
      </p:sp>
      <p:sp>
        <p:nvSpPr>
          <p:cNvPr id="53" name="矩形: 圆角 52">
            <a:extLst>
              <a:ext uri="{FF2B5EF4-FFF2-40B4-BE49-F238E27FC236}">
                <a16:creationId xmlns:a16="http://schemas.microsoft.com/office/drawing/2014/main" id="{16D610A4-8975-4B94-876F-0D8BA9B43697}"/>
              </a:ext>
            </a:extLst>
          </p:cNvPr>
          <p:cNvSpPr/>
          <p:nvPr/>
        </p:nvSpPr>
        <p:spPr>
          <a:xfrm>
            <a:off x="6655862" y="3344989"/>
            <a:ext cx="1419705" cy="456544"/>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prstClr val="white"/>
                </a:solidFill>
                <a:effectLst/>
                <a:uLnTx/>
                <a:uFillTx/>
                <a:latin typeface="OPPOSans H"/>
                <a:ea typeface="OPPOSans H"/>
                <a:cs typeface="+mn-cs"/>
              </a:rPr>
              <a:t>关键词标题</a:t>
            </a:r>
          </a:p>
        </p:txBody>
      </p:sp>
      <p:sp>
        <p:nvSpPr>
          <p:cNvPr id="61" name="文本框 11">
            <a:extLst>
              <a:ext uri="{FF2B5EF4-FFF2-40B4-BE49-F238E27FC236}">
                <a16:creationId xmlns:a16="http://schemas.microsoft.com/office/drawing/2014/main" id="{58E98D3D-CCF8-44A2-A40B-779C7FE2CBCC}"/>
              </a:ext>
            </a:extLst>
          </p:cNvPr>
          <p:cNvSpPr txBox="1"/>
          <p:nvPr/>
        </p:nvSpPr>
        <p:spPr>
          <a:xfrm>
            <a:off x="6184930" y="4076509"/>
            <a:ext cx="2361570" cy="1259897"/>
          </a:xfrm>
          <a:prstGeom prst="rect">
            <a:avLst/>
          </a:prstGeom>
          <a:noFill/>
        </p:spPr>
        <p:txBody>
          <a:bodyPr wrap="squar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chemeClr val="tx1">
                    <a:lumMod val="65000"/>
                    <a:lumOff val="35000"/>
                  </a:schemeClr>
                </a:solidFill>
                <a:effectLst/>
                <a:uLnTx/>
                <a:uFillTx/>
                <a:latin typeface="OPPOSans R"/>
                <a:ea typeface="OPPOSans R"/>
                <a:cs typeface="+mn-cs"/>
              </a:rPr>
              <a:t>在这里输入你的正文阐述与关键词标题相关的具体内容根据内容酌情调整字号与文案</a:t>
            </a:r>
          </a:p>
        </p:txBody>
      </p:sp>
      <p:sp>
        <p:nvSpPr>
          <p:cNvPr id="62" name="矩形: 圆角 61">
            <a:extLst>
              <a:ext uri="{FF2B5EF4-FFF2-40B4-BE49-F238E27FC236}">
                <a16:creationId xmlns:a16="http://schemas.microsoft.com/office/drawing/2014/main" id="{3B6B497B-1618-409C-877F-32EF3AC85D32}"/>
              </a:ext>
            </a:extLst>
          </p:cNvPr>
          <p:cNvSpPr/>
          <p:nvPr/>
        </p:nvSpPr>
        <p:spPr>
          <a:xfrm>
            <a:off x="9286333" y="3344989"/>
            <a:ext cx="1392927" cy="456544"/>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prstClr val="white"/>
                </a:solidFill>
                <a:effectLst/>
                <a:uLnTx/>
                <a:uFillTx/>
                <a:latin typeface="OPPOSans H"/>
                <a:ea typeface="OPPOSans H"/>
                <a:cs typeface="+mn-cs"/>
              </a:rPr>
              <a:t>关键词标题</a:t>
            </a:r>
          </a:p>
        </p:txBody>
      </p:sp>
      <p:sp>
        <p:nvSpPr>
          <p:cNvPr id="63" name="文本框 13">
            <a:extLst>
              <a:ext uri="{FF2B5EF4-FFF2-40B4-BE49-F238E27FC236}">
                <a16:creationId xmlns:a16="http://schemas.microsoft.com/office/drawing/2014/main" id="{07FDD5DC-A2A2-49C0-9237-5EB73A57FA07}"/>
              </a:ext>
            </a:extLst>
          </p:cNvPr>
          <p:cNvSpPr txBox="1"/>
          <p:nvPr/>
        </p:nvSpPr>
        <p:spPr>
          <a:xfrm>
            <a:off x="8895430" y="1828222"/>
            <a:ext cx="2174734" cy="1259897"/>
          </a:xfrm>
          <a:prstGeom prst="rect">
            <a:avLst/>
          </a:prstGeom>
          <a:noFill/>
        </p:spPr>
        <p:txBody>
          <a:bodyPr wrap="squar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chemeClr val="tx1">
                    <a:lumMod val="65000"/>
                    <a:lumOff val="35000"/>
                  </a:schemeClr>
                </a:solidFill>
                <a:effectLst/>
                <a:uLnTx/>
                <a:uFillTx/>
                <a:latin typeface="OPPOSans R"/>
                <a:ea typeface="OPPOSans R"/>
                <a:cs typeface="+mn-cs"/>
              </a:rPr>
              <a:t>在这里输入你的正文阐述与关键词标题相关的具体内容根据内容酌情调整字号与文案</a:t>
            </a:r>
          </a:p>
        </p:txBody>
      </p:sp>
      <p:pic>
        <p:nvPicPr>
          <p:cNvPr id="83" name="图片 82" descr="桌子上放着笔记本电脑&#10;&#10;描述已自动生成">
            <a:extLst>
              <a:ext uri="{FF2B5EF4-FFF2-40B4-BE49-F238E27FC236}">
                <a16:creationId xmlns:a16="http://schemas.microsoft.com/office/drawing/2014/main" id="{4192D06B-DF23-4067-B085-9DAA937A8213}"/>
              </a:ext>
            </a:extLst>
          </p:cNvPr>
          <p:cNvPicPr preferRelativeResize="0">
            <a:picLocks/>
          </p:cNvPicPr>
          <p:nvPr/>
        </p:nvPicPr>
        <p:blipFill rotWithShape="1">
          <a:blip r:embed="rId4">
            <a:extLst>
              <a:ext uri="{28A0092B-C50C-407E-A947-70E740481C1C}">
                <a14:useLocalDpi xmlns:a14="http://schemas.microsoft.com/office/drawing/2010/main" val="0"/>
              </a:ext>
            </a:extLst>
          </a:blip>
          <a:srcRect t="15441" r="9551"/>
          <a:stretch/>
        </p:blipFill>
        <p:spPr>
          <a:xfrm>
            <a:off x="3740801" y="4181422"/>
            <a:ext cx="1807200" cy="1206000"/>
          </a:xfrm>
          <a:prstGeom prst="roundRect">
            <a:avLst>
              <a:gd name="adj" fmla="val 5181"/>
            </a:avLst>
          </a:prstGeom>
          <a:ln w="3175">
            <a:solidFill>
              <a:schemeClr val="accent2"/>
            </a:solidFill>
          </a:ln>
          <a:effectLst/>
        </p:spPr>
      </p:pic>
      <p:pic>
        <p:nvPicPr>
          <p:cNvPr id="84" name="图片 83" descr="桌子上放着笔记本电脑&#10;&#10;描述已自动生成">
            <a:extLst>
              <a:ext uri="{FF2B5EF4-FFF2-40B4-BE49-F238E27FC236}">
                <a16:creationId xmlns:a16="http://schemas.microsoft.com/office/drawing/2014/main" id="{5C9098B6-296F-4FC0-9972-F65D95F1E688}"/>
              </a:ext>
            </a:extLst>
          </p:cNvPr>
          <p:cNvPicPr preferRelativeResize="0">
            <a:picLocks/>
          </p:cNvPicPr>
          <p:nvPr/>
        </p:nvPicPr>
        <p:blipFill rotWithShape="1">
          <a:blip r:embed="rId5">
            <a:extLst>
              <a:ext uri="{28A0092B-C50C-407E-A947-70E740481C1C}">
                <a14:useLocalDpi xmlns:a14="http://schemas.microsoft.com/office/drawing/2010/main" val="0"/>
              </a:ext>
            </a:extLst>
          </a:blip>
          <a:srcRect l="11873" t="3522" b="11069"/>
          <a:stretch/>
        </p:blipFill>
        <p:spPr>
          <a:xfrm>
            <a:off x="6513219" y="1844473"/>
            <a:ext cx="1807200" cy="1206000"/>
          </a:xfrm>
          <a:prstGeom prst="roundRect">
            <a:avLst>
              <a:gd name="adj" fmla="val 5181"/>
            </a:avLst>
          </a:prstGeom>
          <a:ln w="3175">
            <a:solidFill>
              <a:schemeClr val="accent1"/>
            </a:solidFill>
          </a:ln>
          <a:effectLst/>
        </p:spPr>
      </p:pic>
      <p:pic>
        <p:nvPicPr>
          <p:cNvPr id="85" name="图片 84" descr="木桌子上的人&#10;&#10;描述已自动生成">
            <a:extLst>
              <a:ext uri="{FF2B5EF4-FFF2-40B4-BE49-F238E27FC236}">
                <a16:creationId xmlns:a16="http://schemas.microsoft.com/office/drawing/2014/main" id="{27861D61-5956-4FA6-BB93-681F61ED27BF}"/>
              </a:ext>
            </a:extLst>
          </p:cNvPr>
          <p:cNvPicPr preferRelativeResize="0">
            <a:picLocks/>
          </p:cNvPicPr>
          <p:nvPr/>
        </p:nvPicPr>
        <p:blipFill rotWithShape="1">
          <a:blip r:embed="rId6">
            <a:extLst>
              <a:ext uri="{28A0092B-C50C-407E-A947-70E740481C1C}">
                <a14:useLocalDpi xmlns:a14="http://schemas.microsoft.com/office/drawing/2010/main" val="0"/>
              </a:ext>
            </a:extLst>
          </a:blip>
          <a:srcRect t="114" b="2023"/>
          <a:stretch/>
        </p:blipFill>
        <p:spPr>
          <a:xfrm>
            <a:off x="9138544" y="4181423"/>
            <a:ext cx="1800000" cy="1206000"/>
          </a:xfrm>
          <a:prstGeom prst="roundRect">
            <a:avLst>
              <a:gd name="adj" fmla="val 5181"/>
            </a:avLst>
          </a:prstGeom>
          <a:ln w="3175">
            <a:solidFill>
              <a:schemeClr val="accent2"/>
            </a:solidFill>
          </a:ln>
          <a:effectLst/>
        </p:spPr>
      </p:pic>
      <p:sp>
        <p:nvSpPr>
          <p:cNvPr id="18" name="文本框 17">
            <a:extLst>
              <a:ext uri="{FF2B5EF4-FFF2-40B4-BE49-F238E27FC236}">
                <a16:creationId xmlns:a16="http://schemas.microsoft.com/office/drawing/2014/main" id="{74D727E7-2EB1-407B-BBA4-F97AEF757714}"/>
              </a:ext>
            </a:extLst>
          </p:cNvPr>
          <p:cNvSpPr txBox="1"/>
          <p:nvPr/>
        </p:nvSpPr>
        <p:spPr>
          <a:xfrm>
            <a:off x="748521" y="898754"/>
            <a:ext cx="2026483" cy="276999"/>
          </a:xfrm>
          <a:prstGeom prst="rect">
            <a:avLst/>
          </a:prstGeom>
          <a:noFill/>
        </p:spPr>
        <p:txBody>
          <a:bodyPr wrap="square">
            <a:spAutoFit/>
          </a:bodyPr>
          <a:lstStyle/>
          <a:p>
            <a:pPr algn="dist"/>
            <a:r>
              <a:rPr lang="en-US" altLang="zh-CN" sz="1200" dirty="0">
                <a:gradFill>
                  <a:gsLst>
                    <a:gs pos="0">
                      <a:schemeClr val="accent1"/>
                    </a:gs>
                    <a:gs pos="100000">
                      <a:schemeClr val="accent2">
                        <a:lumMod val="75000"/>
                      </a:schemeClr>
                    </a:gs>
                  </a:gsLst>
                  <a:lin ang="2400000" scaled="0"/>
                </a:gradFill>
              </a:rPr>
              <a:t>Research method</a:t>
            </a:r>
          </a:p>
        </p:txBody>
      </p:sp>
    </p:spTree>
    <p:custDataLst>
      <p:tags r:id="rId1"/>
    </p:custDataLst>
    <p:extLst>
      <p:ext uri="{BB962C8B-B14F-4D97-AF65-F5344CB8AC3E}">
        <p14:creationId xmlns:p14="http://schemas.microsoft.com/office/powerpoint/2010/main" val="8492738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标题 45">
            <a:extLst>
              <a:ext uri="{FF2B5EF4-FFF2-40B4-BE49-F238E27FC236}">
                <a16:creationId xmlns:a16="http://schemas.microsoft.com/office/drawing/2014/main" id="{F17C0757-FD37-4532-B19A-EE4F76BDD758}"/>
              </a:ext>
            </a:extLst>
          </p:cNvPr>
          <p:cNvSpPr>
            <a:spLocks noGrp="1"/>
          </p:cNvSpPr>
          <p:nvPr>
            <p:ph type="title"/>
          </p:nvPr>
        </p:nvSpPr>
        <p:spPr>
          <a:xfrm>
            <a:off x="748521" y="418825"/>
            <a:ext cx="2026483" cy="496397"/>
          </a:xfrm>
        </p:spPr>
        <p:txBody>
          <a:bodyPr/>
          <a:lstStyle/>
          <a:p>
            <a:r>
              <a:rPr lang="zh-CN" altLang="en-US" dirty="0"/>
              <a:t>研究方法</a:t>
            </a:r>
          </a:p>
        </p:txBody>
      </p:sp>
      <p:sp>
        <p:nvSpPr>
          <p:cNvPr id="73" name="任意形状 12">
            <a:extLst>
              <a:ext uri="{FF2B5EF4-FFF2-40B4-BE49-F238E27FC236}">
                <a16:creationId xmlns:a16="http://schemas.microsoft.com/office/drawing/2014/main" id="{9DE7C085-7F87-4218-8002-9CB23EE59B7D}"/>
              </a:ext>
            </a:extLst>
          </p:cNvPr>
          <p:cNvSpPr/>
          <p:nvPr/>
        </p:nvSpPr>
        <p:spPr>
          <a:xfrm>
            <a:off x="0" y="6464698"/>
            <a:ext cx="12192000" cy="393302"/>
          </a:xfrm>
          <a:custGeom>
            <a:avLst/>
            <a:gdLst>
              <a:gd name="connsiteX0" fmla="*/ 12192000 w 12192000"/>
              <a:gd name="connsiteY0" fmla="*/ 0 h 909447"/>
              <a:gd name="connsiteX1" fmla="*/ 12192000 w 12192000"/>
              <a:gd name="connsiteY1" fmla="*/ 909447 h 909447"/>
              <a:gd name="connsiteX2" fmla="*/ 0 w 12192000"/>
              <a:gd name="connsiteY2" fmla="*/ 909447 h 909447"/>
              <a:gd name="connsiteX3" fmla="*/ 0 w 12192000"/>
              <a:gd name="connsiteY3" fmla="*/ 401788 h 909447"/>
              <a:gd name="connsiteX4" fmla="*/ 271475 w 12192000"/>
              <a:gd name="connsiteY4" fmla="*/ 389839 h 909447"/>
              <a:gd name="connsiteX5" fmla="*/ 8190271 w 12192000"/>
              <a:gd name="connsiteY5" fmla="*/ 639060 h 909447"/>
              <a:gd name="connsiteX6" fmla="*/ 12049480 w 12192000"/>
              <a:gd name="connsiteY6" fmla="*/ 34242 h 909447"/>
              <a:gd name="connsiteX0" fmla="*/ 12192000 w 12192000"/>
              <a:gd name="connsiteY0" fmla="*/ 0 h 909447"/>
              <a:gd name="connsiteX1" fmla="*/ 12192000 w 12192000"/>
              <a:gd name="connsiteY1" fmla="*/ 909447 h 909447"/>
              <a:gd name="connsiteX2" fmla="*/ 0 w 12192000"/>
              <a:gd name="connsiteY2" fmla="*/ 909447 h 909447"/>
              <a:gd name="connsiteX3" fmla="*/ 0 w 12192000"/>
              <a:gd name="connsiteY3" fmla="*/ 401788 h 909447"/>
              <a:gd name="connsiteX4" fmla="*/ 8190271 w 12192000"/>
              <a:gd name="connsiteY4" fmla="*/ 639060 h 909447"/>
              <a:gd name="connsiteX5" fmla="*/ 12049480 w 12192000"/>
              <a:gd name="connsiteY5" fmla="*/ 34242 h 909447"/>
              <a:gd name="connsiteX6" fmla="*/ 12192000 w 12192000"/>
              <a:gd name="connsiteY6" fmla="*/ 0 h 909447"/>
              <a:gd name="connsiteX0" fmla="*/ 12192000 w 12192000"/>
              <a:gd name="connsiteY0" fmla="*/ 0 h 909447"/>
              <a:gd name="connsiteX1" fmla="*/ 12192000 w 12192000"/>
              <a:gd name="connsiteY1" fmla="*/ 909447 h 909447"/>
              <a:gd name="connsiteX2" fmla="*/ 0 w 12192000"/>
              <a:gd name="connsiteY2" fmla="*/ 909447 h 909447"/>
              <a:gd name="connsiteX3" fmla="*/ 0 w 12192000"/>
              <a:gd name="connsiteY3" fmla="*/ 401788 h 909447"/>
              <a:gd name="connsiteX4" fmla="*/ 12049480 w 12192000"/>
              <a:gd name="connsiteY4" fmla="*/ 34242 h 909447"/>
              <a:gd name="connsiteX5" fmla="*/ 12192000 w 12192000"/>
              <a:gd name="connsiteY5" fmla="*/ 0 h 909447"/>
              <a:gd name="connsiteX0" fmla="*/ 12192000 w 12192000"/>
              <a:gd name="connsiteY0" fmla="*/ 0 h 909447"/>
              <a:gd name="connsiteX1" fmla="*/ 12192000 w 12192000"/>
              <a:gd name="connsiteY1" fmla="*/ 909447 h 909447"/>
              <a:gd name="connsiteX2" fmla="*/ 0 w 12192000"/>
              <a:gd name="connsiteY2" fmla="*/ 909447 h 909447"/>
              <a:gd name="connsiteX3" fmla="*/ 0 w 12192000"/>
              <a:gd name="connsiteY3" fmla="*/ 401788 h 909447"/>
              <a:gd name="connsiteX4" fmla="*/ 12192000 w 12192000"/>
              <a:gd name="connsiteY4" fmla="*/ 0 h 909447"/>
              <a:gd name="connsiteX0" fmla="*/ 12192000 w 12192000"/>
              <a:gd name="connsiteY0" fmla="*/ 0 h 909447"/>
              <a:gd name="connsiteX1" fmla="*/ 12192000 w 12192000"/>
              <a:gd name="connsiteY1" fmla="*/ 909447 h 909447"/>
              <a:gd name="connsiteX2" fmla="*/ 0 w 12192000"/>
              <a:gd name="connsiteY2" fmla="*/ 909447 h 909447"/>
              <a:gd name="connsiteX3" fmla="*/ 0 w 12192000"/>
              <a:gd name="connsiteY3" fmla="*/ 401788 h 909447"/>
              <a:gd name="connsiteX4" fmla="*/ 12192000 w 12192000"/>
              <a:gd name="connsiteY4" fmla="*/ 0 h 909447"/>
              <a:gd name="connsiteX0" fmla="*/ 12192000 w 12192000"/>
              <a:gd name="connsiteY0" fmla="*/ 0 h 909447"/>
              <a:gd name="connsiteX1" fmla="*/ 12192000 w 12192000"/>
              <a:gd name="connsiteY1" fmla="*/ 909447 h 909447"/>
              <a:gd name="connsiteX2" fmla="*/ 0 w 12192000"/>
              <a:gd name="connsiteY2" fmla="*/ 909447 h 909447"/>
              <a:gd name="connsiteX3" fmla="*/ 0 w 12192000"/>
              <a:gd name="connsiteY3" fmla="*/ 401788 h 909447"/>
              <a:gd name="connsiteX4" fmla="*/ 12192000 w 12192000"/>
              <a:gd name="connsiteY4" fmla="*/ 0 h 9094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909447">
                <a:moveTo>
                  <a:pt x="12192000" y="0"/>
                </a:moveTo>
                <a:lnTo>
                  <a:pt x="12192000" y="909447"/>
                </a:lnTo>
                <a:lnTo>
                  <a:pt x="0" y="909447"/>
                </a:lnTo>
                <a:lnTo>
                  <a:pt x="0" y="401788"/>
                </a:lnTo>
                <a:cubicBezTo>
                  <a:pt x="2540000" y="700478"/>
                  <a:pt x="6289368" y="812355"/>
                  <a:pt x="12192000" y="0"/>
                </a:cubicBezTo>
                <a:close/>
              </a:path>
            </a:pathLst>
          </a:custGeom>
          <a:gradFill>
            <a:gsLst>
              <a:gs pos="0">
                <a:schemeClr val="accent1"/>
              </a:gs>
              <a:gs pos="100000">
                <a:schemeClr val="accent2">
                  <a:lumMod val="75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a:p>
        </p:txBody>
      </p:sp>
      <p:sp>
        <p:nvSpPr>
          <p:cNvPr id="20" name="矩形: 圆角 19">
            <a:extLst>
              <a:ext uri="{FF2B5EF4-FFF2-40B4-BE49-F238E27FC236}">
                <a16:creationId xmlns:a16="http://schemas.microsoft.com/office/drawing/2014/main" id="{BCD81DD9-1FDC-4547-A220-23576D16A5B5}"/>
              </a:ext>
            </a:extLst>
          </p:cNvPr>
          <p:cNvSpPr/>
          <p:nvPr/>
        </p:nvSpPr>
        <p:spPr>
          <a:xfrm>
            <a:off x="1013216" y="2979060"/>
            <a:ext cx="2399784" cy="2829205"/>
          </a:xfrm>
          <a:prstGeom prst="roundRect">
            <a:avLst>
              <a:gd name="adj" fmla="val 5553"/>
            </a:avLst>
          </a:prstGeom>
          <a:solidFill>
            <a:schemeClr val="bg1"/>
          </a:solidFill>
          <a:ln w="12700" cap="flat" cmpd="sng" algn="ctr">
            <a:noFill/>
            <a:prstDash val="solid"/>
            <a:miter lim="800000"/>
          </a:ln>
          <a:effectLst>
            <a:outerShdw blurRad="88900" dist="25400" algn="l" rotWithShape="0">
              <a:schemeClr val="accent1">
                <a:lumMod val="50000"/>
                <a:alpha val="30000"/>
              </a:schemeClr>
            </a:outerShdw>
            <a:reflection blurRad="88900" stA="29000" endPos="1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2" name="矩形: 圆角 21">
            <a:extLst>
              <a:ext uri="{FF2B5EF4-FFF2-40B4-BE49-F238E27FC236}">
                <a16:creationId xmlns:a16="http://schemas.microsoft.com/office/drawing/2014/main" id="{EAC49E23-9051-458E-A7F0-85DE311D3DDA}"/>
              </a:ext>
            </a:extLst>
          </p:cNvPr>
          <p:cNvSpPr/>
          <p:nvPr/>
        </p:nvSpPr>
        <p:spPr>
          <a:xfrm>
            <a:off x="3611247" y="2979060"/>
            <a:ext cx="2399784" cy="2829205"/>
          </a:xfrm>
          <a:prstGeom prst="roundRect">
            <a:avLst>
              <a:gd name="adj" fmla="val 3966"/>
            </a:avLst>
          </a:prstGeom>
          <a:solidFill>
            <a:schemeClr val="bg1"/>
          </a:solidFill>
          <a:ln w="12700" cap="flat" cmpd="sng" algn="ctr">
            <a:noFill/>
            <a:prstDash val="solid"/>
            <a:miter lim="800000"/>
          </a:ln>
          <a:effectLst>
            <a:outerShdw blurRad="88900" dist="25400" algn="l" rotWithShape="0">
              <a:schemeClr val="accent1">
                <a:lumMod val="50000"/>
                <a:alpha val="30000"/>
              </a:schemeClr>
            </a:outerShdw>
            <a:reflection blurRad="88900" stA="29000" endPos="1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3" name="矩形: 圆角 22">
            <a:extLst>
              <a:ext uri="{FF2B5EF4-FFF2-40B4-BE49-F238E27FC236}">
                <a16:creationId xmlns:a16="http://schemas.microsoft.com/office/drawing/2014/main" id="{AB858523-184F-4B25-9F82-8FAF291B9146}"/>
              </a:ext>
            </a:extLst>
          </p:cNvPr>
          <p:cNvSpPr/>
          <p:nvPr/>
        </p:nvSpPr>
        <p:spPr>
          <a:xfrm>
            <a:off x="6209278" y="2979060"/>
            <a:ext cx="2399784" cy="2829205"/>
          </a:xfrm>
          <a:prstGeom prst="roundRect">
            <a:avLst>
              <a:gd name="adj" fmla="val 5553"/>
            </a:avLst>
          </a:prstGeom>
          <a:solidFill>
            <a:schemeClr val="bg1"/>
          </a:solidFill>
          <a:ln w="12700" cap="flat" cmpd="sng" algn="ctr">
            <a:noFill/>
            <a:prstDash val="solid"/>
            <a:miter lim="800000"/>
          </a:ln>
          <a:effectLst>
            <a:outerShdw blurRad="88900" dist="25400" algn="l" rotWithShape="0">
              <a:schemeClr val="accent1">
                <a:lumMod val="50000"/>
                <a:alpha val="30000"/>
              </a:schemeClr>
            </a:outerShdw>
            <a:reflection blurRad="88900" stA="29000" endPos="1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4" name="矩形: 圆角 23">
            <a:extLst>
              <a:ext uri="{FF2B5EF4-FFF2-40B4-BE49-F238E27FC236}">
                <a16:creationId xmlns:a16="http://schemas.microsoft.com/office/drawing/2014/main" id="{5BC56966-221F-4E22-AA57-6C94319ADD81}"/>
              </a:ext>
            </a:extLst>
          </p:cNvPr>
          <p:cNvSpPr/>
          <p:nvPr/>
        </p:nvSpPr>
        <p:spPr>
          <a:xfrm>
            <a:off x="8789420" y="3017696"/>
            <a:ext cx="2399784" cy="2829205"/>
          </a:xfrm>
          <a:prstGeom prst="roundRect">
            <a:avLst>
              <a:gd name="adj" fmla="val 4495"/>
            </a:avLst>
          </a:prstGeom>
          <a:solidFill>
            <a:schemeClr val="bg1"/>
          </a:solidFill>
          <a:ln w="12700" cap="flat" cmpd="sng" algn="ctr">
            <a:noFill/>
            <a:prstDash val="solid"/>
            <a:miter lim="800000"/>
          </a:ln>
          <a:effectLst>
            <a:outerShdw blurRad="88900" dist="25400" algn="l" rotWithShape="0">
              <a:schemeClr val="accent1">
                <a:lumMod val="50000"/>
                <a:alpha val="30000"/>
              </a:schemeClr>
            </a:outerShdw>
            <a:reflection blurRad="88900" stA="29000" endPos="1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5" name="椭圆 24">
            <a:extLst>
              <a:ext uri="{FF2B5EF4-FFF2-40B4-BE49-F238E27FC236}">
                <a16:creationId xmlns:a16="http://schemas.microsoft.com/office/drawing/2014/main" id="{8B02224E-140D-4ABD-8989-B015F016307D}"/>
              </a:ext>
            </a:extLst>
          </p:cNvPr>
          <p:cNvSpPr/>
          <p:nvPr/>
        </p:nvSpPr>
        <p:spPr>
          <a:xfrm>
            <a:off x="1880531" y="2640040"/>
            <a:ext cx="665154" cy="665154"/>
          </a:xfrm>
          <a:prstGeom prst="ellipse">
            <a:avLst/>
          </a:prstGeom>
          <a:gradFill flip="none" rotWithShape="1">
            <a:gsLst>
              <a:gs pos="0">
                <a:srgbClr val="4598DF"/>
              </a:gs>
              <a:gs pos="100000">
                <a:srgbClr val="237BC5"/>
              </a:gs>
            </a:gsLst>
            <a:lin ang="36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a:solidFill>
                <a:prstClr val="white"/>
              </a:solidFill>
              <a:latin typeface="等线" panose="020F0502020204030204"/>
              <a:ea typeface="等线" panose="02010600030101010101" pitchFamily="2" charset="-122"/>
            </a:endParaRPr>
          </a:p>
        </p:txBody>
      </p:sp>
      <p:sp>
        <p:nvSpPr>
          <p:cNvPr id="26" name="椭圆 25">
            <a:extLst>
              <a:ext uri="{FF2B5EF4-FFF2-40B4-BE49-F238E27FC236}">
                <a16:creationId xmlns:a16="http://schemas.microsoft.com/office/drawing/2014/main" id="{962F00E9-E52B-4E6D-984E-34469CC1F859}"/>
              </a:ext>
            </a:extLst>
          </p:cNvPr>
          <p:cNvSpPr/>
          <p:nvPr/>
        </p:nvSpPr>
        <p:spPr>
          <a:xfrm>
            <a:off x="4478562" y="2640040"/>
            <a:ext cx="665154" cy="665154"/>
          </a:xfrm>
          <a:prstGeom prst="ellipse">
            <a:avLst/>
          </a:prstGeom>
          <a:gradFill flip="none" rotWithShape="1">
            <a:gsLst>
              <a:gs pos="0">
                <a:srgbClr val="6B81D1"/>
              </a:gs>
              <a:gs pos="100000">
                <a:srgbClr val="3E5AC2"/>
              </a:gs>
            </a:gsLst>
            <a:lin ang="36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a:solidFill>
                <a:prstClr val="white"/>
              </a:solidFill>
              <a:latin typeface="等线" panose="020F0502020204030204"/>
              <a:ea typeface="等线" panose="02010600030101010101" pitchFamily="2" charset="-122"/>
            </a:endParaRPr>
          </a:p>
        </p:txBody>
      </p:sp>
      <p:sp>
        <p:nvSpPr>
          <p:cNvPr id="27" name="椭圆 26">
            <a:extLst>
              <a:ext uri="{FF2B5EF4-FFF2-40B4-BE49-F238E27FC236}">
                <a16:creationId xmlns:a16="http://schemas.microsoft.com/office/drawing/2014/main" id="{599A5249-A4C8-4194-9D8F-F17D3B65607B}"/>
              </a:ext>
            </a:extLst>
          </p:cNvPr>
          <p:cNvSpPr/>
          <p:nvPr/>
        </p:nvSpPr>
        <p:spPr>
          <a:xfrm>
            <a:off x="7076593" y="2640040"/>
            <a:ext cx="665154" cy="665154"/>
          </a:xfrm>
          <a:prstGeom prst="ellipse">
            <a:avLst/>
          </a:prstGeom>
          <a:gradFill flip="none" rotWithShape="1">
            <a:gsLst>
              <a:gs pos="0">
                <a:srgbClr val="4598DF"/>
              </a:gs>
              <a:gs pos="100000">
                <a:srgbClr val="237BC5"/>
              </a:gs>
            </a:gsLst>
            <a:lin ang="36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a:solidFill>
                <a:prstClr val="white"/>
              </a:solidFill>
              <a:latin typeface="等线" panose="020F0502020204030204"/>
              <a:ea typeface="等线" panose="02010600030101010101" pitchFamily="2" charset="-122"/>
            </a:endParaRPr>
          </a:p>
        </p:txBody>
      </p:sp>
      <p:sp>
        <p:nvSpPr>
          <p:cNvPr id="28" name="椭圆 27">
            <a:extLst>
              <a:ext uri="{FF2B5EF4-FFF2-40B4-BE49-F238E27FC236}">
                <a16:creationId xmlns:a16="http://schemas.microsoft.com/office/drawing/2014/main" id="{B50BFBD3-E6EE-4277-ACA3-A15622D221B6}"/>
              </a:ext>
            </a:extLst>
          </p:cNvPr>
          <p:cNvSpPr/>
          <p:nvPr/>
        </p:nvSpPr>
        <p:spPr>
          <a:xfrm>
            <a:off x="9674624" y="2640040"/>
            <a:ext cx="665154" cy="665154"/>
          </a:xfrm>
          <a:prstGeom prst="ellipse">
            <a:avLst/>
          </a:prstGeom>
          <a:gradFill flip="none" rotWithShape="1">
            <a:gsLst>
              <a:gs pos="0">
                <a:srgbClr val="6B81D1"/>
              </a:gs>
              <a:gs pos="100000">
                <a:srgbClr val="3E5AC2"/>
              </a:gs>
            </a:gsLst>
            <a:lin ang="36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a:solidFill>
                <a:prstClr val="white"/>
              </a:solidFill>
              <a:latin typeface="等线" panose="020F0502020204030204"/>
              <a:ea typeface="等线" panose="02010600030101010101" pitchFamily="2" charset="-122"/>
            </a:endParaRPr>
          </a:p>
        </p:txBody>
      </p:sp>
      <p:grpSp>
        <p:nvGrpSpPr>
          <p:cNvPr id="29" name="组合 28">
            <a:extLst>
              <a:ext uri="{FF2B5EF4-FFF2-40B4-BE49-F238E27FC236}">
                <a16:creationId xmlns:a16="http://schemas.microsoft.com/office/drawing/2014/main" id="{4BB9724C-F72A-402E-AC03-B5EBBD1B196E}"/>
              </a:ext>
            </a:extLst>
          </p:cNvPr>
          <p:cNvGrpSpPr/>
          <p:nvPr/>
        </p:nvGrpSpPr>
        <p:grpSpPr>
          <a:xfrm>
            <a:off x="2028560" y="2790795"/>
            <a:ext cx="369096" cy="363644"/>
            <a:chOff x="6967126" y="4092464"/>
            <a:chExt cx="453105" cy="448433"/>
          </a:xfrm>
          <a:solidFill>
            <a:schemeClr val="bg1"/>
          </a:solidFill>
          <a:effectLst/>
        </p:grpSpPr>
        <p:sp>
          <p:nvSpPr>
            <p:cNvPr id="64" name="Freeform 136">
              <a:extLst>
                <a:ext uri="{FF2B5EF4-FFF2-40B4-BE49-F238E27FC236}">
                  <a16:creationId xmlns:a16="http://schemas.microsoft.com/office/drawing/2014/main" id="{9006A727-9FAF-4392-876A-E322A2D6C915}"/>
                </a:ext>
              </a:extLst>
            </p:cNvPr>
            <p:cNvSpPr/>
            <p:nvPr/>
          </p:nvSpPr>
          <p:spPr bwMode="auto">
            <a:xfrm>
              <a:off x="6967126" y="4343773"/>
              <a:ext cx="453105" cy="197124"/>
            </a:xfrm>
            <a:custGeom>
              <a:avLst/>
              <a:gdLst>
                <a:gd name="T0" fmla="*/ 633008 h 1947326"/>
                <a:gd name="T1" fmla="*/ 633008 h 1947326"/>
                <a:gd name="T2" fmla="*/ 633008 h 1947326"/>
                <a:gd name="T3" fmla="*/ 633008 h 1947326"/>
                <a:gd name="T4" fmla="*/ 633008 h 1947326"/>
                <a:gd name="T5" fmla="*/ 633008 h 1947326"/>
                <a:gd name="T6" fmla="*/ 633008 h 1947326"/>
                <a:gd name="T7" fmla="*/ 633008 h 1947326"/>
                <a:gd name="T8" fmla="*/ 633008 h 1947326"/>
                <a:gd name="T9" fmla="*/ 633008 h 1947326"/>
                <a:gd name="T10" fmla="*/ 633008 h 1947326"/>
                <a:gd name="T11" fmla="*/ 633008 h 1947326"/>
                <a:gd name="T12" fmla="*/ 633008 h 1947326"/>
                <a:gd name="T13" fmla="*/ 633008 h 1947326"/>
                <a:gd name="T14" fmla="*/ 633008 h 1947326"/>
                <a:gd name="T15" fmla="*/ 633008 h 1947326"/>
                <a:gd name="T16" fmla="*/ 633008 h 1947326"/>
                <a:gd name="T17" fmla="*/ 633008 h 1947326"/>
                <a:gd name="T18" fmla="*/ 633008 h 1947326"/>
                <a:gd name="T19" fmla="*/ 633008 h 1947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5" h="89">
                  <a:moveTo>
                    <a:pt x="103" y="19"/>
                  </a:moveTo>
                  <a:cubicBezTo>
                    <a:pt x="82" y="19"/>
                    <a:pt x="62" y="12"/>
                    <a:pt x="47" y="0"/>
                  </a:cubicBezTo>
                  <a:cubicBezTo>
                    <a:pt x="0" y="0"/>
                    <a:pt x="0" y="0"/>
                    <a:pt x="0" y="0"/>
                  </a:cubicBezTo>
                  <a:cubicBezTo>
                    <a:pt x="0" y="67"/>
                    <a:pt x="0" y="67"/>
                    <a:pt x="0" y="67"/>
                  </a:cubicBezTo>
                  <a:cubicBezTo>
                    <a:pt x="0" y="79"/>
                    <a:pt x="10" y="89"/>
                    <a:pt x="22" y="89"/>
                  </a:cubicBezTo>
                  <a:cubicBezTo>
                    <a:pt x="183" y="89"/>
                    <a:pt x="183" y="89"/>
                    <a:pt x="183" y="89"/>
                  </a:cubicBezTo>
                  <a:cubicBezTo>
                    <a:pt x="195" y="89"/>
                    <a:pt x="205" y="79"/>
                    <a:pt x="205" y="67"/>
                  </a:cubicBezTo>
                  <a:cubicBezTo>
                    <a:pt x="205" y="0"/>
                    <a:pt x="205" y="0"/>
                    <a:pt x="205" y="0"/>
                  </a:cubicBezTo>
                  <a:cubicBezTo>
                    <a:pt x="158" y="0"/>
                    <a:pt x="158" y="0"/>
                    <a:pt x="158" y="0"/>
                  </a:cubicBezTo>
                  <a:cubicBezTo>
                    <a:pt x="143" y="12"/>
                    <a:pt x="124" y="19"/>
                    <a:pt x="103"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500">
                <a:solidFill>
                  <a:prstClr val="black"/>
                </a:solidFill>
              </a:endParaRPr>
            </a:p>
          </p:txBody>
        </p:sp>
        <p:sp>
          <p:nvSpPr>
            <p:cNvPr id="65" name="Freeform 137">
              <a:extLst>
                <a:ext uri="{FF2B5EF4-FFF2-40B4-BE49-F238E27FC236}">
                  <a16:creationId xmlns:a16="http://schemas.microsoft.com/office/drawing/2014/main" id="{C48E89F9-3765-4CDB-A6B9-C61E5953538E}"/>
                </a:ext>
              </a:extLst>
            </p:cNvPr>
            <p:cNvSpPr>
              <a:spLocks noEditPoints="1"/>
            </p:cNvSpPr>
            <p:nvPr/>
          </p:nvSpPr>
          <p:spPr bwMode="auto">
            <a:xfrm>
              <a:off x="6967126" y="4092464"/>
              <a:ext cx="453105" cy="260652"/>
            </a:xfrm>
            <a:custGeom>
              <a:avLst/>
              <a:gdLst>
                <a:gd name="T0" fmla="*/ 633008 h 1947326"/>
                <a:gd name="T1" fmla="*/ 633008 h 1947326"/>
                <a:gd name="T2" fmla="*/ 633008 h 1947326"/>
                <a:gd name="T3" fmla="*/ 633008 h 1947326"/>
                <a:gd name="T4" fmla="*/ 633008 h 1947326"/>
                <a:gd name="T5" fmla="*/ 633008 h 1947326"/>
                <a:gd name="T6" fmla="*/ 633008 h 1947326"/>
                <a:gd name="T7" fmla="*/ 633008 h 1947326"/>
                <a:gd name="T8" fmla="*/ 633008 h 1947326"/>
                <a:gd name="T9" fmla="*/ 633008 h 1947326"/>
                <a:gd name="T10" fmla="*/ 633008 h 1947326"/>
                <a:gd name="T11" fmla="*/ 633008 h 1947326"/>
                <a:gd name="T12" fmla="*/ 633008 h 1947326"/>
                <a:gd name="T13" fmla="*/ 633008 h 1947326"/>
                <a:gd name="T14" fmla="*/ 633008 h 1947326"/>
                <a:gd name="T15" fmla="*/ 633008 h 1947326"/>
                <a:gd name="T16" fmla="*/ 633008 h 1947326"/>
                <a:gd name="T17" fmla="*/ 633008 h 1947326"/>
                <a:gd name="T18" fmla="*/ 633008 h 1947326"/>
                <a:gd name="T19" fmla="*/ 633008 h 1947326"/>
                <a:gd name="T20" fmla="*/ 633008 h 1947326"/>
                <a:gd name="T21" fmla="*/ 633008 h 1947326"/>
                <a:gd name="T22" fmla="*/ 633008 h 1947326"/>
                <a:gd name="T23" fmla="*/ 633008 h 1947326"/>
                <a:gd name="T24" fmla="*/ 633008 h 1947326"/>
                <a:gd name="T25" fmla="*/ 633008 h 1947326"/>
                <a:gd name="T26" fmla="*/ 633008 h 1947326"/>
                <a:gd name="T27" fmla="*/ 633008 h 1947326"/>
                <a:gd name="T28" fmla="*/ 633008 h 1947326"/>
                <a:gd name="T29" fmla="*/ 633008 h 1947326"/>
                <a:gd name="T30" fmla="*/ 633008 h 1947326"/>
                <a:gd name="T31" fmla="*/ 633008 h 1947326"/>
                <a:gd name="T32" fmla="*/ 633008 h 1947326"/>
                <a:gd name="T33" fmla="*/ 633008 h 1947326"/>
                <a:gd name="T34" fmla="*/ 633008 h 1947326"/>
                <a:gd name="T35" fmla="*/ 633008 h 1947326"/>
                <a:gd name="T36" fmla="*/ 633008 h 1947326"/>
                <a:gd name="T37" fmla="*/ 633008 h 1947326"/>
                <a:gd name="T38" fmla="*/ 633008 h 1947326"/>
                <a:gd name="T39" fmla="*/ 633008 h 1947326"/>
                <a:gd name="T40" fmla="*/ 633008 h 1947326"/>
                <a:gd name="T41" fmla="*/ 633008 h 1947326"/>
                <a:gd name="T42" fmla="*/ 633008 h 1947326"/>
                <a:gd name="T43" fmla="*/ 633008 h 1947326"/>
                <a:gd name="T44" fmla="*/ 633008 h 1947326"/>
                <a:gd name="T45" fmla="*/ 633008 h 1947326"/>
                <a:gd name="T46" fmla="*/ 633008 h 1947326"/>
                <a:gd name="T47" fmla="*/ 633008 h 1947326"/>
                <a:gd name="T48" fmla="*/ 633008 h 1947326"/>
                <a:gd name="T49" fmla="*/ 633008 h 1947326"/>
                <a:gd name="T50" fmla="*/ 633008 h 1947326"/>
                <a:gd name="T51" fmla="*/ 633008 h 1947326"/>
                <a:gd name="T52" fmla="*/ 633008 h 1947326"/>
                <a:gd name="T53" fmla="*/ 633008 h 1947326"/>
                <a:gd name="T54" fmla="*/ 633008 h 1947326"/>
                <a:gd name="T55" fmla="*/ 633008 h 1947326"/>
                <a:gd name="T56" fmla="*/ 633008 h 1947326"/>
                <a:gd name="T57" fmla="*/ 633008 h 1947326"/>
                <a:gd name="T58" fmla="*/ 633008 h 1947326"/>
                <a:gd name="T59" fmla="*/ 633008 h 1947326"/>
                <a:gd name="T60" fmla="*/ 633008 h 1947326"/>
                <a:gd name="T61" fmla="*/ 633008 h 1947326"/>
                <a:gd name="T62" fmla="*/ 633008 h 1947326"/>
                <a:gd name="T63" fmla="*/ 633008 h 1947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05" h="118">
                  <a:moveTo>
                    <a:pt x="183" y="42"/>
                  </a:moveTo>
                  <a:cubicBezTo>
                    <a:pt x="180" y="42"/>
                    <a:pt x="180" y="42"/>
                    <a:pt x="180" y="42"/>
                  </a:cubicBezTo>
                  <a:cubicBezTo>
                    <a:pt x="154" y="42"/>
                    <a:pt x="154" y="42"/>
                    <a:pt x="154" y="42"/>
                  </a:cubicBezTo>
                  <a:cubicBezTo>
                    <a:pt x="154" y="22"/>
                    <a:pt x="154" y="22"/>
                    <a:pt x="154" y="22"/>
                  </a:cubicBezTo>
                  <a:cubicBezTo>
                    <a:pt x="154" y="10"/>
                    <a:pt x="144" y="0"/>
                    <a:pt x="132" y="0"/>
                  </a:cubicBezTo>
                  <a:cubicBezTo>
                    <a:pt x="73" y="0"/>
                    <a:pt x="73" y="0"/>
                    <a:pt x="73" y="0"/>
                  </a:cubicBezTo>
                  <a:cubicBezTo>
                    <a:pt x="61" y="0"/>
                    <a:pt x="51" y="10"/>
                    <a:pt x="51" y="22"/>
                  </a:cubicBezTo>
                  <a:cubicBezTo>
                    <a:pt x="51" y="42"/>
                    <a:pt x="51" y="42"/>
                    <a:pt x="51" y="42"/>
                  </a:cubicBezTo>
                  <a:cubicBezTo>
                    <a:pt x="25" y="42"/>
                    <a:pt x="25" y="42"/>
                    <a:pt x="25" y="42"/>
                  </a:cubicBezTo>
                  <a:cubicBezTo>
                    <a:pt x="22" y="42"/>
                    <a:pt x="22" y="42"/>
                    <a:pt x="22" y="42"/>
                  </a:cubicBezTo>
                  <a:cubicBezTo>
                    <a:pt x="10" y="42"/>
                    <a:pt x="0" y="52"/>
                    <a:pt x="0" y="64"/>
                  </a:cubicBezTo>
                  <a:cubicBezTo>
                    <a:pt x="0" y="101"/>
                    <a:pt x="0" y="101"/>
                    <a:pt x="0" y="101"/>
                  </a:cubicBezTo>
                  <a:cubicBezTo>
                    <a:pt x="54" y="101"/>
                    <a:pt x="54" y="101"/>
                    <a:pt x="54" y="101"/>
                  </a:cubicBezTo>
                  <a:cubicBezTo>
                    <a:pt x="67" y="112"/>
                    <a:pt x="84" y="118"/>
                    <a:pt x="103" y="118"/>
                  </a:cubicBezTo>
                  <a:cubicBezTo>
                    <a:pt x="121" y="118"/>
                    <a:pt x="138" y="112"/>
                    <a:pt x="151" y="101"/>
                  </a:cubicBezTo>
                  <a:cubicBezTo>
                    <a:pt x="205" y="101"/>
                    <a:pt x="205" y="101"/>
                    <a:pt x="205" y="101"/>
                  </a:cubicBezTo>
                  <a:cubicBezTo>
                    <a:pt x="205" y="64"/>
                    <a:pt x="205" y="64"/>
                    <a:pt x="205" y="64"/>
                  </a:cubicBezTo>
                  <a:cubicBezTo>
                    <a:pt x="205" y="52"/>
                    <a:pt x="195" y="42"/>
                    <a:pt x="183" y="42"/>
                  </a:cubicBezTo>
                  <a:close/>
                  <a:moveTo>
                    <a:pt x="67" y="26"/>
                  </a:moveTo>
                  <a:cubicBezTo>
                    <a:pt x="67" y="22"/>
                    <a:pt x="67" y="22"/>
                    <a:pt x="67" y="22"/>
                  </a:cubicBezTo>
                  <a:cubicBezTo>
                    <a:pt x="67" y="19"/>
                    <a:pt x="70" y="17"/>
                    <a:pt x="73" y="17"/>
                  </a:cubicBezTo>
                  <a:cubicBezTo>
                    <a:pt x="132" y="17"/>
                    <a:pt x="132" y="17"/>
                    <a:pt x="132" y="17"/>
                  </a:cubicBezTo>
                  <a:cubicBezTo>
                    <a:pt x="135" y="17"/>
                    <a:pt x="138" y="19"/>
                    <a:pt x="138" y="22"/>
                  </a:cubicBezTo>
                  <a:cubicBezTo>
                    <a:pt x="138" y="26"/>
                    <a:pt x="138" y="26"/>
                    <a:pt x="138" y="26"/>
                  </a:cubicBezTo>
                  <a:cubicBezTo>
                    <a:pt x="138" y="42"/>
                    <a:pt x="138" y="42"/>
                    <a:pt x="138" y="42"/>
                  </a:cubicBezTo>
                  <a:cubicBezTo>
                    <a:pt x="67" y="42"/>
                    <a:pt x="67" y="42"/>
                    <a:pt x="67" y="42"/>
                  </a:cubicBezTo>
                  <a:lnTo>
                    <a:pt x="67" y="26"/>
                  </a:lnTo>
                  <a:close/>
                  <a:moveTo>
                    <a:pt x="101" y="101"/>
                  </a:moveTo>
                  <a:cubicBezTo>
                    <a:pt x="92" y="101"/>
                    <a:pt x="85" y="94"/>
                    <a:pt x="85" y="86"/>
                  </a:cubicBezTo>
                  <a:cubicBezTo>
                    <a:pt x="85" y="77"/>
                    <a:pt x="92" y="70"/>
                    <a:pt x="101" y="70"/>
                  </a:cubicBezTo>
                  <a:cubicBezTo>
                    <a:pt x="110" y="70"/>
                    <a:pt x="117" y="77"/>
                    <a:pt x="117" y="86"/>
                  </a:cubicBezTo>
                  <a:cubicBezTo>
                    <a:pt x="117" y="94"/>
                    <a:pt x="110" y="101"/>
                    <a:pt x="101" y="10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500">
                <a:solidFill>
                  <a:prstClr val="black"/>
                </a:solidFill>
              </a:endParaRPr>
            </a:p>
          </p:txBody>
        </p:sp>
      </p:grpSp>
      <p:grpSp>
        <p:nvGrpSpPr>
          <p:cNvPr id="30" name="组合 29">
            <a:extLst>
              <a:ext uri="{FF2B5EF4-FFF2-40B4-BE49-F238E27FC236}">
                <a16:creationId xmlns:a16="http://schemas.microsoft.com/office/drawing/2014/main" id="{F8DC2399-2C2D-4678-9D79-185FB0C7111A}"/>
              </a:ext>
            </a:extLst>
          </p:cNvPr>
          <p:cNvGrpSpPr/>
          <p:nvPr/>
        </p:nvGrpSpPr>
        <p:grpSpPr>
          <a:xfrm>
            <a:off x="4634760" y="2811147"/>
            <a:ext cx="352732" cy="335826"/>
            <a:chOff x="6042259" y="5362013"/>
            <a:chExt cx="464982" cy="444699"/>
          </a:xfrm>
          <a:solidFill>
            <a:schemeClr val="bg1"/>
          </a:solidFill>
          <a:effectLst/>
        </p:grpSpPr>
        <p:sp>
          <p:nvSpPr>
            <p:cNvPr id="59" name="Freeform 25">
              <a:extLst>
                <a:ext uri="{FF2B5EF4-FFF2-40B4-BE49-F238E27FC236}">
                  <a16:creationId xmlns:a16="http://schemas.microsoft.com/office/drawing/2014/main" id="{F0D8092B-8CC7-43B9-B926-D4B8DD23BAAD}"/>
                </a:ext>
              </a:extLst>
            </p:cNvPr>
            <p:cNvSpPr/>
            <p:nvPr/>
          </p:nvSpPr>
          <p:spPr bwMode="auto">
            <a:xfrm>
              <a:off x="6212692" y="5681688"/>
              <a:ext cx="125025" cy="125024"/>
            </a:xfrm>
            <a:custGeom>
              <a:avLst/>
              <a:gdLst>
                <a:gd name="T0" fmla="*/ 633008 h 1947326"/>
                <a:gd name="T1" fmla="*/ 633008 h 1947326"/>
                <a:gd name="T2" fmla="*/ 633008 h 1947326"/>
                <a:gd name="T3" fmla="*/ 633008 h 1947326"/>
                <a:gd name="T4" fmla="*/ 633008 h 1947326"/>
                <a:gd name="T5" fmla="*/ 633008 h 1947326"/>
                <a:gd name="T6" fmla="*/ 633008 h 1947326"/>
                <a:gd name="T7" fmla="*/ 633008 h 1947326"/>
              </a:gdLst>
              <a:ahLst/>
              <a:cxnLst>
                <a:cxn ang="0">
                  <a:pos x="T0" y="T1"/>
                </a:cxn>
                <a:cxn ang="0">
                  <a:pos x="T2" y="T3"/>
                </a:cxn>
                <a:cxn ang="0">
                  <a:pos x="T4" y="T5"/>
                </a:cxn>
                <a:cxn ang="0">
                  <a:pos x="T6" y="T7"/>
                </a:cxn>
              </a:cxnLst>
              <a:rect l="0" t="0" r="r" b="b"/>
              <a:pathLst>
                <a:path w="413" h="413">
                  <a:moveTo>
                    <a:pt x="206" y="413"/>
                  </a:moveTo>
                  <a:lnTo>
                    <a:pt x="0" y="0"/>
                  </a:lnTo>
                  <a:lnTo>
                    <a:pt x="413" y="0"/>
                  </a:lnTo>
                  <a:lnTo>
                    <a:pt x="206" y="41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60" name="任意多边形 31">
              <a:extLst>
                <a:ext uri="{FF2B5EF4-FFF2-40B4-BE49-F238E27FC236}">
                  <a16:creationId xmlns:a16="http://schemas.microsoft.com/office/drawing/2014/main" id="{0441041E-42E1-478E-B374-A52B609D237B}"/>
                </a:ext>
              </a:extLst>
            </p:cNvPr>
            <p:cNvSpPr>
              <a:spLocks noChangeArrowheads="1"/>
            </p:cNvSpPr>
            <p:nvPr/>
          </p:nvSpPr>
          <p:spPr bwMode="auto">
            <a:xfrm>
              <a:off x="6042259" y="5362013"/>
              <a:ext cx="464982" cy="338443"/>
            </a:xfrm>
            <a:custGeom>
              <a:avLst/>
              <a:gdLst>
                <a:gd name="connsiteX0" fmla="*/ 633008 h 1947326"/>
                <a:gd name="connsiteY0" fmla="*/ 633008 h 1947326"/>
                <a:gd name="connsiteX1" fmla="*/ 633008 h 1947326"/>
                <a:gd name="connsiteY1" fmla="*/ 633008 h 1947326"/>
                <a:gd name="connsiteX2" fmla="*/ 633008 h 1947326"/>
                <a:gd name="connsiteY2" fmla="*/ 633008 h 1947326"/>
                <a:gd name="connsiteX3" fmla="*/ 633008 h 1947326"/>
                <a:gd name="connsiteY3" fmla="*/ 633008 h 1947326"/>
                <a:gd name="connsiteX4" fmla="*/ 633008 h 1947326"/>
                <a:gd name="connsiteY4" fmla="*/ 633008 h 1947326"/>
                <a:gd name="connsiteX5" fmla="*/ 633008 h 1947326"/>
                <a:gd name="connsiteY5" fmla="*/ 633008 h 1947326"/>
                <a:gd name="connsiteX6" fmla="*/ 633008 h 1947326"/>
                <a:gd name="connsiteY6" fmla="*/ 633008 h 1947326"/>
                <a:gd name="connsiteX7" fmla="*/ 633008 h 1947326"/>
                <a:gd name="connsiteY7" fmla="*/ 633008 h 1947326"/>
                <a:gd name="connsiteX8" fmla="*/ 633008 h 1947326"/>
                <a:gd name="connsiteY8" fmla="*/ 633008 h 1947326"/>
                <a:gd name="connsiteX9" fmla="*/ 633008 h 1947326"/>
                <a:gd name="connsiteY9" fmla="*/ 633008 h 1947326"/>
                <a:gd name="connsiteX10" fmla="*/ 633008 h 1947326"/>
                <a:gd name="connsiteY10" fmla="*/ 633008 h 1947326"/>
                <a:gd name="connsiteX11" fmla="*/ 633008 h 1947326"/>
                <a:gd name="connsiteY11" fmla="*/ 633008 h 1947326"/>
                <a:gd name="connsiteX12" fmla="*/ 633008 h 1947326"/>
                <a:gd name="connsiteY12" fmla="*/ 633008 h 1947326"/>
                <a:gd name="connsiteX13" fmla="*/ 633008 h 1947326"/>
                <a:gd name="connsiteY13" fmla="*/ 633008 h 1947326"/>
                <a:gd name="connsiteX14" fmla="*/ 633008 h 1947326"/>
                <a:gd name="connsiteY14" fmla="*/ 633008 h 1947326"/>
                <a:gd name="connsiteX15" fmla="*/ 633008 h 1947326"/>
                <a:gd name="connsiteY15" fmla="*/ 633008 h 1947326"/>
                <a:gd name="connsiteX16" fmla="*/ 633008 h 1947326"/>
                <a:gd name="connsiteY16" fmla="*/ 633008 h 1947326"/>
                <a:gd name="connsiteX17" fmla="*/ 633008 h 1947326"/>
                <a:gd name="connsiteY17" fmla="*/ 633008 h 1947326"/>
                <a:gd name="connsiteX18" fmla="*/ 633008 h 1947326"/>
                <a:gd name="connsiteY18" fmla="*/ 633008 h 1947326"/>
                <a:gd name="connsiteX19" fmla="*/ 633008 h 1947326"/>
                <a:gd name="connsiteY19" fmla="*/ 633008 h 1947326"/>
                <a:gd name="connsiteX20" fmla="*/ 633008 h 1947326"/>
                <a:gd name="connsiteY20" fmla="*/ 633008 h 1947326"/>
                <a:gd name="connsiteX21" fmla="*/ 633008 h 1947326"/>
                <a:gd name="connsiteY21" fmla="*/ 633008 h 1947326"/>
                <a:gd name="connsiteX22" fmla="*/ 633008 h 1947326"/>
                <a:gd name="connsiteY22" fmla="*/ 633008 h 1947326"/>
                <a:gd name="connsiteX23" fmla="*/ 633008 h 1947326"/>
                <a:gd name="connsiteY23" fmla="*/ 633008 h 1947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438400" h="1774825">
                  <a:moveTo>
                    <a:pt x="290196" y="0"/>
                  </a:moveTo>
                  <a:cubicBezTo>
                    <a:pt x="2151973" y="0"/>
                    <a:pt x="2151973" y="0"/>
                    <a:pt x="2151973" y="0"/>
                  </a:cubicBezTo>
                  <a:cubicBezTo>
                    <a:pt x="2310262" y="0"/>
                    <a:pt x="2438400" y="128119"/>
                    <a:pt x="2438400" y="286384"/>
                  </a:cubicBezTo>
                  <a:lnTo>
                    <a:pt x="2438400" y="1484673"/>
                  </a:lnTo>
                  <a:cubicBezTo>
                    <a:pt x="2438400" y="1646706"/>
                    <a:pt x="2310262" y="1774825"/>
                    <a:pt x="2151973" y="1774825"/>
                  </a:cubicBezTo>
                  <a:cubicBezTo>
                    <a:pt x="290196" y="1774825"/>
                    <a:pt x="290196" y="1774825"/>
                    <a:pt x="290196" y="1774825"/>
                  </a:cubicBezTo>
                  <a:cubicBezTo>
                    <a:pt x="131907" y="1774825"/>
                    <a:pt x="0" y="1646706"/>
                    <a:pt x="0" y="1484673"/>
                  </a:cubicBezTo>
                  <a:cubicBezTo>
                    <a:pt x="0" y="286384"/>
                    <a:pt x="0" y="286384"/>
                    <a:pt x="0" y="286384"/>
                  </a:cubicBezTo>
                  <a:cubicBezTo>
                    <a:pt x="0" y="128119"/>
                    <a:pt x="131907" y="0"/>
                    <a:pt x="290196" y="0"/>
                  </a:cubicBezTo>
                  <a:close/>
                  <a:moveTo>
                    <a:pt x="471488" y="425450"/>
                  </a:moveTo>
                  <a:lnTo>
                    <a:pt x="471488" y="598488"/>
                  </a:lnTo>
                  <a:lnTo>
                    <a:pt x="1971676" y="598488"/>
                  </a:lnTo>
                  <a:lnTo>
                    <a:pt x="1971676" y="425450"/>
                  </a:lnTo>
                  <a:lnTo>
                    <a:pt x="471488" y="425450"/>
                  </a:lnTo>
                  <a:close/>
                  <a:moveTo>
                    <a:pt x="471488" y="801688"/>
                  </a:moveTo>
                  <a:lnTo>
                    <a:pt x="471488" y="971551"/>
                  </a:lnTo>
                  <a:lnTo>
                    <a:pt x="1971676" y="971551"/>
                  </a:lnTo>
                  <a:lnTo>
                    <a:pt x="1971676" y="801688"/>
                  </a:lnTo>
                  <a:lnTo>
                    <a:pt x="471488" y="801688"/>
                  </a:lnTo>
                  <a:close/>
                  <a:moveTo>
                    <a:pt x="471488" y="1174750"/>
                  </a:moveTo>
                  <a:lnTo>
                    <a:pt x="471488" y="1347788"/>
                  </a:lnTo>
                  <a:lnTo>
                    <a:pt x="1971676" y="1347788"/>
                  </a:lnTo>
                  <a:lnTo>
                    <a:pt x="1971676" y="1174750"/>
                  </a:lnTo>
                  <a:lnTo>
                    <a:pt x="471488" y="1174750"/>
                  </a:lnTo>
                  <a:close/>
                </a:path>
              </a:pathLst>
            </a:cu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grpSp>
      <p:sp>
        <p:nvSpPr>
          <p:cNvPr id="31" name="Freeform 18">
            <a:extLst>
              <a:ext uri="{FF2B5EF4-FFF2-40B4-BE49-F238E27FC236}">
                <a16:creationId xmlns:a16="http://schemas.microsoft.com/office/drawing/2014/main" id="{764AA247-7BE7-469A-B127-181097E26A7C}"/>
              </a:ext>
            </a:extLst>
          </p:cNvPr>
          <p:cNvSpPr>
            <a:spLocks noEditPoints="1"/>
          </p:cNvSpPr>
          <p:nvPr/>
        </p:nvSpPr>
        <p:spPr bwMode="auto">
          <a:xfrm>
            <a:off x="7233579" y="2798373"/>
            <a:ext cx="351183" cy="348488"/>
          </a:xfrm>
          <a:custGeom>
            <a:avLst/>
            <a:gdLst>
              <a:gd name="T0" fmla="*/ 633008 h 1947326"/>
              <a:gd name="T1" fmla="*/ 633008 h 1947326"/>
              <a:gd name="T2" fmla="*/ 633008 h 1947326"/>
              <a:gd name="T3" fmla="*/ 633008 h 1947326"/>
              <a:gd name="T4" fmla="*/ 633008 h 1947326"/>
              <a:gd name="T5" fmla="*/ 633008 h 1947326"/>
              <a:gd name="T6" fmla="*/ 633008 h 1947326"/>
              <a:gd name="T7" fmla="*/ 633008 h 1947326"/>
              <a:gd name="T8" fmla="*/ 633008 h 1947326"/>
              <a:gd name="T9" fmla="*/ 633008 h 1947326"/>
              <a:gd name="T10" fmla="*/ 633008 h 1947326"/>
              <a:gd name="T11" fmla="*/ 633008 h 1947326"/>
              <a:gd name="T12" fmla="*/ 633008 h 1947326"/>
              <a:gd name="T13" fmla="*/ 633008 h 1947326"/>
              <a:gd name="T14" fmla="*/ 633008 h 1947326"/>
              <a:gd name="T15" fmla="*/ 633008 h 1947326"/>
              <a:gd name="T16" fmla="*/ 633008 h 1947326"/>
              <a:gd name="T17" fmla="*/ 633008 h 1947326"/>
              <a:gd name="T18" fmla="*/ 633008 h 1947326"/>
              <a:gd name="T19" fmla="*/ 633008 h 1947326"/>
              <a:gd name="T20" fmla="*/ 633008 h 1947326"/>
              <a:gd name="T21" fmla="*/ 633008 h 1947326"/>
              <a:gd name="T22" fmla="*/ 633008 h 1947326"/>
              <a:gd name="T23" fmla="*/ 633008 h 1947326"/>
              <a:gd name="T24" fmla="*/ 633008 h 1947326"/>
              <a:gd name="T25" fmla="*/ 633008 h 1947326"/>
              <a:gd name="T26" fmla="*/ 633008 h 1947326"/>
              <a:gd name="T27" fmla="*/ 633008 h 1947326"/>
              <a:gd name="T28" fmla="*/ 633008 h 1947326"/>
              <a:gd name="T29" fmla="*/ 633008 h 1947326"/>
              <a:gd name="T30" fmla="*/ 633008 h 1947326"/>
              <a:gd name="T31" fmla="*/ 633008 h 1947326"/>
              <a:gd name="T32" fmla="*/ 633008 h 1947326"/>
              <a:gd name="T33" fmla="*/ 633008 h 1947326"/>
              <a:gd name="T34" fmla="*/ 633008 h 1947326"/>
              <a:gd name="T35" fmla="*/ 633008 h 1947326"/>
              <a:gd name="T36" fmla="*/ 633008 h 1947326"/>
              <a:gd name="T37" fmla="*/ 633008 h 1947326"/>
              <a:gd name="T38" fmla="*/ 633008 h 1947326"/>
              <a:gd name="T39" fmla="*/ 633008 h 1947326"/>
              <a:gd name="T40" fmla="*/ 633008 h 1947326"/>
              <a:gd name="T41" fmla="*/ 633008 h 1947326"/>
              <a:gd name="T42" fmla="*/ 633008 h 1947326"/>
              <a:gd name="T43" fmla="*/ 633008 h 1947326"/>
              <a:gd name="T44" fmla="*/ 633008 h 1947326"/>
              <a:gd name="T45" fmla="*/ 633008 h 1947326"/>
              <a:gd name="T46" fmla="*/ 633008 h 1947326"/>
              <a:gd name="T47" fmla="*/ 633008 h 1947326"/>
              <a:gd name="T48" fmla="*/ 633008 h 1947326"/>
              <a:gd name="T49" fmla="*/ 633008 h 1947326"/>
              <a:gd name="T50" fmla="*/ 633008 h 1947326"/>
              <a:gd name="T51" fmla="*/ 633008 h 1947326"/>
              <a:gd name="T52" fmla="*/ 633008 h 1947326"/>
              <a:gd name="T53" fmla="*/ 633008 h 1947326"/>
              <a:gd name="T54" fmla="*/ 633008 h 1947326"/>
              <a:gd name="T55" fmla="*/ 633008 h 1947326"/>
              <a:gd name="T56" fmla="*/ 633008 h 1947326"/>
              <a:gd name="T57" fmla="*/ 633008 h 1947326"/>
              <a:gd name="T58" fmla="*/ 633008 h 1947326"/>
              <a:gd name="T59" fmla="*/ 633008 h 1947326"/>
              <a:gd name="T60" fmla="*/ 633008 h 1947326"/>
              <a:gd name="T61" fmla="*/ 633008 h 1947326"/>
              <a:gd name="T62" fmla="*/ 633008 h 1947326"/>
              <a:gd name="T63" fmla="*/ 633008 h 1947326"/>
              <a:gd name="T64" fmla="*/ 633008 h 1947326"/>
              <a:gd name="T65" fmla="*/ 633008 h 1947326"/>
              <a:gd name="T66" fmla="*/ 633008 h 1947326"/>
              <a:gd name="T67" fmla="*/ 633008 h 1947326"/>
              <a:gd name="T68" fmla="*/ 633008 h 1947326"/>
              <a:gd name="T69" fmla="*/ 633008 h 1947326"/>
              <a:gd name="T70" fmla="*/ 633008 h 1947326"/>
              <a:gd name="T71" fmla="*/ 633008 h 1947326"/>
              <a:gd name="T72" fmla="*/ 633008 h 1947326"/>
              <a:gd name="T73" fmla="*/ 633008 h 1947326"/>
              <a:gd name="T74" fmla="*/ 633008 h 1947326"/>
              <a:gd name="T75" fmla="*/ 633008 h 1947326"/>
              <a:gd name="T76" fmla="*/ 633008 h 1947326"/>
              <a:gd name="T77" fmla="*/ 633008 h 1947326"/>
              <a:gd name="T78" fmla="*/ 633008 h 1947326"/>
              <a:gd name="T79" fmla="*/ 633008 h 1947326"/>
              <a:gd name="T80" fmla="*/ 633008 h 1947326"/>
              <a:gd name="T81" fmla="*/ 633008 h 1947326"/>
              <a:gd name="T82" fmla="*/ 633008 h 1947326"/>
              <a:gd name="T83" fmla="*/ 633008 h 1947326"/>
              <a:gd name="T84" fmla="*/ 633008 h 1947326"/>
              <a:gd name="T85" fmla="*/ 633008 h 1947326"/>
              <a:gd name="T86" fmla="*/ 633008 h 1947326"/>
              <a:gd name="T87" fmla="*/ 633008 h 1947326"/>
              <a:gd name="T88" fmla="*/ 633008 h 1947326"/>
              <a:gd name="T89" fmla="*/ 633008 h 1947326"/>
              <a:gd name="T90" fmla="*/ 633008 h 1947326"/>
              <a:gd name="T91" fmla="*/ 633008 h 1947326"/>
              <a:gd name="T92" fmla="*/ 633008 h 1947326"/>
              <a:gd name="T93" fmla="*/ 633008 h 1947326"/>
              <a:gd name="T94" fmla="*/ 633008 h 1947326"/>
              <a:gd name="T95" fmla="*/ 633008 h 1947326"/>
              <a:gd name="T96" fmla="*/ 633008 h 1947326"/>
              <a:gd name="T97" fmla="*/ 633008 h 1947326"/>
              <a:gd name="T98" fmla="*/ 633008 h 1947326"/>
              <a:gd name="T99" fmla="*/ 633008 h 1947326"/>
              <a:gd name="T100" fmla="*/ 633008 h 1947326"/>
              <a:gd name="T101" fmla="*/ 633008 h 1947326"/>
              <a:gd name="T102" fmla="*/ 633008 h 1947326"/>
              <a:gd name="T103" fmla="*/ 633008 h 1947326"/>
              <a:gd name="T104" fmla="*/ 633008 h 1947326"/>
              <a:gd name="T105" fmla="*/ 633008 h 1947326"/>
              <a:gd name="T106" fmla="*/ 633008 h 1947326"/>
              <a:gd name="T107" fmla="*/ 633008 h 1947326"/>
              <a:gd name="T108" fmla="*/ 633008 h 1947326"/>
              <a:gd name="T109" fmla="*/ 633008 h 1947326"/>
              <a:gd name="T110" fmla="*/ 633008 h 1947326"/>
              <a:gd name="T111" fmla="*/ 633008 h 1947326"/>
              <a:gd name="T112" fmla="*/ 633008 h 1947326"/>
              <a:gd name="T113" fmla="*/ 633008 h 1947326"/>
              <a:gd name="T114" fmla="*/ 633008 h 1947326"/>
              <a:gd name="T115" fmla="*/ 633008 h 1947326"/>
              <a:gd name="T116" fmla="*/ 633008 h 1947326"/>
              <a:gd name="T117" fmla="*/ 633008 h 1947326"/>
              <a:gd name="T118" fmla="*/ 633008 h 1947326"/>
              <a:gd name="T119" fmla="*/ 633008 h 1947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41" h="340">
                <a:moveTo>
                  <a:pt x="52" y="0"/>
                </a:moveTo>
                <a:cubicBezTo>
                  <a:pt x="289" y="0"/>
                  <a:pt x="289" y="0"/>
                  <a:pt x="289" y="0"/>
                </a:cubicBezTo>
                <a:cubicBezTo>
                  <a:pt x="318" y="0"/>
                  <a:pt x="341" y="23"/>
                  <a:pt x="341" y="51"/>
                </a:cubicBezTo>
                <a:cubicBezTo>
                  <a:pt x="341" y="289"/>
                  <a:pt x="341" y="289"/>
                  <a:pt x="341" y="289"/>
                </a:cubicBezTo>
                <a:cubicBezTo>
                  <a:pt x="341" y="317"/>
                  <a:pt x="318" y="340"/>
                  <a:pt x="289" y="340"/>
                </a:cubicBezTo>
                <a:cubicBezTo>
                  <a:pt x="52" y="340"/>
                  <a:pt x="52" y="340"/>
                  <a:pt x="52" y="340"/>
                </a:cubicBezTo>
                <a:cubicBezTo>
                  <a:pt x="23" y="340"/>
                  <a:pt x="0" y="317"/>
                  <a:pt x="0" y="289"/>
                </a:cubicBezTo>
                <a:cubicBezTo>
                  <a:pt x="0" y="51"/>
                  <a:pt x="0" y="51"/>
                  <a:pt x="0" y="51"/>
                </a:cubicBezTo>
                <a:cubicBezTo>
                  <a:pt x="0" y="23"/>
                  <a:pt x="23" y="0"/>
                  <a:pt x="52" y="0"/>
                </a:cubicBezTo>
                <a:close/>
                <a:moveTo>
                  <a:pt x="71" y="37"/>
                </a:moveTo>
                <a:cubicBezTo>
                  <a:pt x="53" y="37"/>
                  <a:pt x="38" y="52"/>
                  <a:pt x="38" y="70"/>
                </a:cubicBezTo>
                <a:cubicBezTo>
                  <a:pt x="38" y="269"/>
                  <a:pt x="38" y="269"/>
                  <a:pt x="38" y="269"/>
                </a:cubicBezTo>
                <a:cubicBezTo>
                  <a:pt x="38" y="288"/>
                  <a:pt x="53" y="302"/>
                  <a:pt x="71" y="302"/>
                </a:cubicBezTo>
                <a:cubicBezTo>
                  <a:pt x="270" y="302"/>
                  <a:pt x="270" y="302"/>
                  <a:pt x="270" y="302"/>
                </a:cubicBezTo>
                <a:cubicBezTo>
                  <a:pt x="288" y="302"/>
                  <a:pt x="303" y="288"/>
                  <a:pt x="303" y="269"/>
                </a:cubicBezTo>
                <a:cubicBezTo>
                  <a:pt x="303" y="70"/>
                  <a:pt x="303" y="70"/>
                  <a:pt x="303" y="70"/>
                </a:cubicBezTo>
                <a:cubicBezTo>
                  <a:pt x="303" y="52"/>
                  <a:pt x="288" y="37"/>
                  <a:pt x="270" y="37"/>
                </a:cubicBezTo>
                <a:cubicBezTo>
                  <a:pt x="71" y="37"/>
                  <a:pt x="71" y="37"/>
                  <a:pt x="71" y="37"/>
                </a:cubicBezTo>
                <a:close/>
                <a:moveTo>
                  <a:pt x="170" y="244"/>
                </a:moveTo>
                <a:cubicBezTo>
                  <a:pt x="163" y="244"/>
                  <a:pt x="157" y="251"/>
                  <a:pt x="157" y="258"/>
                </a:cubicBezTo>
                <a:cubicBezTo>
                  <a:pt x="157" y="283"/>
                  <a:pt x="157" y="283"/>
                  <a:pt x="157" y="283"/>
                </a:cubicBezTo>
                <a:cubicBezTo>
                  <a:pt x="157" y="290"/>
                  <a:pt x="163" y="296"/>
                  <a:pt x="170" y="296"/>
                </a:cubicBezTo>
                <a:cubicBezTo>
                  <a:pt x="178" y="296"/>
                  <a:pt x="184" y="290"/>
                  <a:pt x="184" y="283"/>
                </a:cubicBezTo>
                <a:cubicBezTo>
                  <a:pt x="184" y="258"/>
                  <a:pt x="184" y="258"/>
                  <a:pt x="184" y="258"/>
                </a:cubicBezTo>
                <a:cubicBezTo>
                  <a:pt x="184" y="251"/>
                  <a:pt x="178" y="244"/>
                  <a:pt x="170" y="244"/>
                </a:cubicBezTo>
                <a:close/>
                <a:moveTo>
                  <a:pt x="245" y="170"/>
                </a:moveTo>
                <a:cubicBezTo>
                  <a:pt x="245" y="177"/>
                  <a:pt x="251" y="183"/>
                  <a:pt x="259" y="183"/>
                </a:cubicBezTo>
                <a:cubicBezTo>
                  <a:pt x="284" y="183"/>
                  <a:pt x="284" y="183"/>
                  <a:pt x="284" y="183"/>
                </a:cubicBezTo>
                <a:cubicBezTo>
                  <a:pt x="291" y="183"/>
                  <a:pt x="297" y="177"/>
                  <a:pt x="297" y="170"/>
                </a:cubicBezTo>
                <a:cubicBezTo>
                  <a:pt x="297" y="162"/>
                  <a:pt x="291" y="156"/>
                  <a:pt x="284" y="156"/>
                </a:cubicBezTo>
                <a:cubicBezTo>
                  <a:pt x="259" y="156"/>
                  <a:pt x="259" y="156"/>
                  <a:pt x="259" y="156"/>
                </a:cubicBezTo>
                <a:cubicBezTo>
                  <a:pt x="251" y="156"/>
                  <a:pt x="245" y="162"/>
                  <a:pt x="245" y="170"/>
                </a:cubicBezTo>
                <a:close/>
                <a:moveTo>
                  <a:pt x="170" y="43"/>
                </a:moveTo>
                <a:cubicBezTo>
                  <a:pt x="163" y="43"/>
                  <a:pt x="157" y="49"/>
                  <a:pt x="157" y="57"/>
                </a:cubicBezTo>
                <a:cubicBezTo>
                  <a:pt x="157" y="82"/>
                  <a:pt x="157" y="82"/>
                  <a:pt x="157" y="82"/>
                </a:cubicBezTo>
                <a:cubicBezTo>
                  <a:pt x="157" y="89"/>
                  <a:pt x="163" y="95"/>
                  <a:pt x="170" y="95"/>
                </a:cubicBezTo>
                <a:cubicBezTo>
                  <a:pt x="178" y="95"/>
                  <a:pt x="184" y="89"/>
                  <a:pt x="184" y="82"/>
                </a:cubicBezTo>
                <a:cubicBezTo>
                  <a:pt x="184" y="57"/>
                  <a:pt x="184" y="57"/>
                  <a:pt x="184" y="57"/>
                </a:cubicBezTo>
                <a:cubicBezTo>
                  <a:pt x="184" y="49"/>
                  <a:pt x="178" y="43"/>
                  <a:pt x="170" y="43"/>
                </a:cubicBezTo>
                <a:close/>
                <a:moveTo>
                  <a:pt x="189" y="172"/>
                </a:moveTo>
                <a:cubicBezTo>
                  <a:pt x="217" y="143"/>
                  <a:pt x="217" y="143"/>
                  <a:pt x="217" y="143"/>
                </a:cubicBezTo>
                <a:cubicBezTo>
                  <a:pt x="222" y="138"/>
                  <a:pt x="222" y="130"/>
                  <a:pt x="217" y="125"/>
                </a:cubicBezTo>
                <a:cubicBezTo>
                  <a:pt x="212" y="120"/>
                  <a:pt x="204" y="120"/>
                  <a:pt x="199" y="125"/>
                </a:cubicBezTo>
                <a:cubicBezTo>
                  <a:pt x="173" y="152"/>
                  <a:pt x="173" y="152"/>
                  <a:pt x="173" y="152"/>
                </a:cubicBezTo>
                <a:cubicBezTo>
                  <a:pt x="172" y="152"/>
                  <a:pt x="171" y="152"/>
                  <a:pt x="170" y="152"/>
                </a:cubicBezTo>
                <a:cubicBezTo>
                  <a:pt x="169" y="152"/>
                  <a:pt x="168" y="152"/>
                  <a:pt x="166" y="152"/>
                </a:cubicBezTo>
                <a:cubicBezTo>
                  <a:pt x="114" y="98"/>
                  <a:pt x="114" y="98"/>
                  <a:pt x="114" y="98"/>
                </a:cubicBezTo>
                <a:cubicBezTo>
                  <a:pt x="110" y="94"/>
                  <a:pt x="104" y="94"/>
                  <a:pt x="101" y="98"/>
                </a:cubicBezTo>
                <a:cubicBezTo>
                  <a:pt x="97" y="101"/>
                  <a:pt x="97" y="107"/>
                  <a:pt x="100" y="111"/>
                </a:cubicBezTo>
                <a:cubicBezTo>
                  <a:pt x="153" y="165"/>
                  <a:pt x="153" y="165"/>
                  <a:pt x="153" y="165"/>
                </a:cubicBezTo>
                <a:cubicBezTo>
                  <a:pt x="152" y="167"/>
                  <a:pt x="152" y="168"/>
                  <a:pt x="152" y="170"/>
                </a:cubicBezTo>
                <a:cubicBezTo>
                  <a:pt x="152" y="180"/>
                  <a:pt x="160" y="188"/>
                  <a:pt x="170" y="188"/>
                </a:cubicBezTo>
                <a:cubicBezTo>
                  <a:pt x="180" y="188"/>
                  <a:pt x="188" y="181"/>
                  <a:pt x="189" y="172"/>
                </a:cubicBezTo>
                <a:close/>
                <a:moveTo>
                  <a:pt x="44" y="170"/>
                </a:moveTo>
                <a:cubicBezTo>
                  <a:pt x="44" y="177"/>
                  <a:pt x="50" y="183"/>
                  <a:pt x="57" y="183"/>
                </a:cubicBezTo>
                <a:cubicBezTo>
                  <a:pt x="82" y="183"/>
                  <a:pt x="82" y="183"/>
                  <a:pt x="82" y="183"/>
                </a:cubicBezTo>
                <a:cubicBezTo>
                  <a:pt x="90" y="183"/>
                  <a:pt x="96" y="177"/>
                  <a:pt x="96" y="170"/>
                </a:cubicBezTo>
                <a:cubicBezTo>
                  <a:pt x="96" y="162"/>
                  <a:pt x="90" y="156"/>
                  <a:pt x="82" y="156"/>
                </a:cubicBezTo>
                <a:cubicBezTo>
                  <a:pt x="57" y="156"/>
                  <a:pt x="57" y="156"/>
                  <a:pt x="57" y="156"/>
                </a:cubicBezTo>
                <a:cubicBezTo>
                  <a:pt x="50" y="156"/>
                  <a:pt x="44" y="162"/>
                  <a:pt x="44" y="170"/>
                </a:cubicBezTo>
                <a:close/>
              </a:path>
            </a:pathLst>
          </a:custGeom>
          <a:solidFill>
            <a:schemeClr val="bg1"/>
          </a:solidFill>
          <a:ln>
            <a:noFill/>
          </a:ln>
          <a:effectLst/>
        </p:spPr>
        <p:txBody>
          <a:bodyPr vert="horz" wrap="square" lIns="67391" tIns="33696" rIns="67391" bIns="33696"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grpSp>
        <p:nvGrpSpPr>
          <p:cNvPr id="32" name="Group 18">
            <a:extLst>
              <a:ext uri="{FF2B5EF4-FFF2-40B4-BE49-F238E27FC236}">
                <a16:creationId xmlns:a16="http://schemas.microsoft.com/office/drawing/2014/main" id="{FF9C9B4A-BAAA-48C8-9791-A9F4FFB5D9E3}"/>
              </a:ext>
            </a:extLst>
          </p:cNvPr>
          <p:cNvGrpSpPr>
            <a:grpSpLocks noChangeAspect="1"/>
          </p:cNvGrpSpPr>
          <p:nvPr/>
        </p:nvGrpSpPr>
        <p:grpSpPr bwMode="auto">
          <a:xfrm>
            <a:off x="9825310" y="2815679"/>
            <a:ext cx="363808" cy="313878"/>
            <a:chOff x="3525" y="1887"/>
            <a:chExt cx="630" cy="546"/>
          </a:xfrm>
          <a:solidFill>
            <a:schemeClr val="bg1"/>
          </a:solidFill>
          <a:effectLst/>
        </p:grpSpPr>
        <p:sp>
          <p:nvSpPr>
            <p:cNvPr id="55" name="Freeform 19">
              <a:extLst>
                <a:ext uri="{FF2B5EF4-FFF2-40B4-BE49-F238E27FC236}">
                  <a16:creationId xmlns:a16="http://schemas.microsoft.com/office/drawing/2014/main" id="{89800D94-68F4-4232-B4EB-32C0658C60DE}"/>
                </a:ext>
              </a:extLst>
            </p:cNvPr>
            <p:cNvSpPr/>
            <p:nvPr/>
          </p:nvSpPr>
          <p:spPr bwMode="auto">
            <a:xfrm>
              <a:off x="3623" y="2117"/>
              <a:ext cx="129" cy="227"/>
            </a:xfrm>
            <a:custGeom>
              <a:avLst/>
              <a:gdLst>
                <a:gd name="T0" fmla="*/ 633008 h 1947326"/>
                <a:gd name="T1" fmla="*/ 633008 h 1947326"/>
                <a:gd name="T2" fmla="*/ 633008 h 1947326"/>
                <a:gd name="T3" fmla="*/ 633008 h 1947326"/>
                <a:gd name="T4" fmla="*/ 633008 h 1947326"/>
                <a:gd name="T5" fmla="*/ 633008 h 1947326"/>
                <a:gd name="T6" fmla="*/ 633008 h 1947326"/>
                <a:gd name="T7" fmla="*/ 633008 h 1947326"/>
                <a:gd name="T8" fmla="*/ 633008 h 1947326"/>
                <a:gd name="T9" fmla="*/ 633008 h 1947326"/>
                <a:gd name="T10" fmla="*/ 633008 h 1947326"/>
                <a:gd name="T11" fmla="*/ 633008 h 1947326"/>
                <a:gd name="T12" fmla="*/ 633008 h 1947326"/>
                <a:gd name="T13" fmla="*/ 633008 h 1947326"/>
                <a:gd name="T14" fmla="*/ 633008 h 1947326"/>
                <a:gd name="T15" fmla="*/ 633008 h 1947326"/>
                <a:gd name="T16" fmla="*/ 633008 h 1947326"/>
                <a:gd name="T17" fmla="*/ 633008 h 1947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95">
                  <a:moveTo>
                    <a:pt x="4" y="95"/>
                  </a:moveTo>
                  <a:cubicBezTo>
                    <a:pt x="49" y="95"/>
                    <a:pt x="49" y="95"/>
                    <a:pt x="49" y="95"/>
                  </a:cubicBezTo>
                  <a:cubicBezTo>
                    <a:pt x="52" y="95"/>
                    <a:pt x="54" y="93"/>
                    <a:pt x="54" y="90"/>
                  </a:cubicBezTo>
                  <a:cubicBezTo>
                    <a:pt x="54" y="4"/>
                    <a:pt x="54" y="4"/>
                    <a:pt x="54" y="4"/>
                  </a:cubicBezTo>
                  <a:cubicBezTo>
                    <a:pt x="54" y="2"/>
                    <a:pt x="52" y="0"/>
                    <a:pt x="49" y="0"/>
                  </a:cubicBezTo>
                  <a:cubicBezTo>
                    <a:pt x="4" y="0"/>
                    <a:pt x="4" y="0"/>
                    <a:pt x="4" y="0"/>
                  </a:cubicBezTo>
                  <a:cubicBezTo>
                    <a:pt x="2" y="0"/>
                    <a:pt x="0" y="2"/>
                    <a:pt x="0" y="4"/>
                  </a:cubicBezTo>
                  <a:cubicBezTo>
                    <a:pt x="0" y="90"/>
                    <a:pt x="0" y="90"/>
                    <a:pt x="0" y="90"/>
                  </a:cubicBezTo>
                  <a:cubicBezTo>
                    <a:pt x="0" y="93"/>
                    <a:pt x="2" y="95"/>
                    <a:pt x="4" y="9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500">
                <a:solidFill>
                  <a:prstClr val="black"/>
                </a:solidFill>
              </a:endParaRPr>
            </a:p>
          </p:txBody>
        </p:sp>
        <p:sp>
          <p:nvSpPr>
            <p:cNvPr id="56" name="Freeform 20">
              <a:extLst>
                <a:ext uri="{FF2B5EF4-FFF2-40B4-BE49-F238E27FC236}">
                  <a16:creationId xmlns:a16="http://schemas.microsoft.com/office/drawing/2014/main" id="{D62E11A7-7902-4CE5-B81E-161F8AADAD5C}"/>
                </a:ext>
              </a:extLst>
            </p:cNvPr>
            <p:cNvSpPr/>
            <p:nvPr/>
          </p:nvSpPr>
          <p:spPr bwMode="auto">
            <a:xfrm>
              <a:off x="3809" y="2033"/>
              <a:ext cx="129" cy="311"/>
            </a:xfrm>
            <a:custGeom>
              <a:avLst/>
              <a:gdLst>
                <a:gd name="T0" fmla="*/ 633008 h 1947326"/>
                <a:gd name="T1" fmla="*/ 633008 h 1947326"/>
                <a:gd name="T2" fmla="*/ 633008 h 1947326"/>
                <a:gd name="T3" fmla="*/ 633008 h 1947326"/>
                <a:gd name="T4" fmla="*/ 633008 h 1947326"/>
                <a:gd name="T5" fmla="*/ 633008 h 1947326"/>
                <a:gd name="T6" fmla="*/ 633008 h 1947326"/>
                <a:gd name="T7" fmla="*/ 633008 h 1947326"/>
                <a:gd name="T8" fmla="*/ 633008 h 1947326"/>
                <a:gd name="T9" fmla="*/ 633008 h 1947326"/>
                <a:gd name="T10" fmla="*/ 633008 h 1947326"/>
                <a:gd name="T11" fmla="*/ 633008 h 1947326"/>
                <a:gd name="T12" fmla="*/ 633008 h 1947326"/>
                <a:gd name="T13" fmla="*/ 633008 h 1947326"/>
                <a:gd name="T14" fmla="*/ 633008 h 1947326"/>
                <a:gd name="T15" fmla="*/ 633008 h 1947326"/>
                <a:gd name="T16" fmla="*/ 633008 h 1947326"/>
                <a:gd name="T17" fmla="*/ 633008 h 1947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130">
                  <a:moveTo>
                    <a:pt x="5" y="130"/>
                  </a:moveTo>
                  <a:cubicBezTo>
                    <a:pt x="50" y="130"/>
                    <a:pt x="50" y="130"/>
                    <a:pt x="50" y="130"/>
                  </a:cubicBezTo>
                  <a:cubicBezTo>
                    <a:pt x="52" y="130"/>
                    <a:pt x="54" y="128"/>
                    <a:pt x="54" y="125"/>
                  </a:cubicBezTo>
                  <a:cubicBezTo>
                    <a:pt x="54" y="5"/>
                    <a:pt x="54" y="5"/>
                    <a:pt x="54" y="5"/>
                  </a:cubicBezTo>
                  <a:cubicBezTo>
                    <a:pt x="54" y="2"/>
                    <a:pt x="52" y="0"/>
                    <a:pt x="50" y="0"/>
                  </a:cubicBezTo>
                  <a:cubicBezTo>
                    <a:pt x="5" y="0"/>
                    <a:pt x="5" y="0"/>
                    <a:pt x="5" y="0"/>
                  </a:cubicBezTo>
                  <a:cubicBezTo>
                    <a:pt x="2" y="0"/>
                    <a:pt x="0" y="2"/>
                    <a:pt x="0" y="5"/>
                  </a:cubicBezTo>
                  <a:cubicBezTo>
                    <a:pt x="0" y="125"/>
                    <a:pt x="0" y="125"/>
                    <a:pt x="0" y="125"/>
                  </a:cubicBezTo>
                  <a:cubicBezTo>
                    <a:pt x="0" y="128"/>
                    <a:pt x="2" y="130"/>
                    <a:pt x="5" y="1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500">
                <a:solidFill>
                  <a:prstClr val="black"/>
                </a:solidFill>
              </a:endParaRPr>
            </a:p>
          </p:txBody>
        </p:sp>
        <p:sp>
          <p:nvSpPr>
            <p:cNvPr id="57" name="Freeform 21">
              <a:extLst>
                <a:ext uri="{FF2B5EF4-FFF2-40B4-BE49-F238E27FC236}">
                  <a16:creationId xmlns:a16="http://schemas.microsoft.com/office/drawing/2014/main" id="{6B7D653E-6F82-4660-9A14-C6D85A030CCA}"/>
                </a:ext>
              </a:extLst>
            </p:cNvPr>
            <p:cNvSpPr/>
            <p:nvPr/>
          </p:nvSpPr>
          <p:spPr bwMode="auto">
            <a:xfrm>
              <a:off x="3997" y="1964"/>
              <a:ext cx="129" cy="380"/>
            </a:xfrm>
            <a:custGeom>
              <a:avLst/>
              <a:gdLst>
                <a:gd name="T0" fmla="*/ 633008 h 1947326"/>
                <a:gd name="T1" fmla="*/ 633008 h 1947326"/>
                <a:gd name="T2" fmla="*/ 633008 h 1947326"/>
                <a:gd name="T3" fmla="*/ 633008 h 1947326"/>
                <a:gd name="T4" fmla="*/ 633008 h 1947326"/>
                <a:gd name="T5" fmla="*/ 633008 h 1947326"/>
                <a:gd name="T6" fmla="*/ 633008 h 1947326"/>
                <a:gd name="T7" fmla="*/ 633008 h 1947326"/>
                <a:gd name="T8" fmla="*/ 633008 h 1947326"/>
                <a:gd name="T9" fmla="*/ 633008 h 1947326"/>
                <a:gd name="T10" fmla="*/ 633008 h 1947326"/>
                <a:gd name="T11" fmla="*/ 633008 h 1947326"/>
                <a:gd name="T12" fmla="*/ 633008 h 1947326"/>
                <a:gd name="T13" fmla="*/ 633008 h 1947326"/>
                <a:gd name="T14" fmla="*/ 633008 h 1947326"/>
                <a:gd name="T15" fmla="*/ 633008 h 1947326"/>
                <a:gd name="T16" fmla="*/ 633008 h 1947326"/>
                <a:gd name="T17" fmla="*/ 633008 h 1947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159">
                  <a:moveTo>
                    <a:pt x="4" y="159"/>
                  </a:moveTo>
                  <a:cubicBezTo>
                    <a:pt x="49" y="159"/>
                    <a:pt x="49" y="159"/>
                    <a:pt x="49" y="159"/>
                  </a:cubicBezTo>
                  <a:cubicBezTo>
                    <a:pt x="52" y="159"/>
                    <a:pt x="54" y="157"/>
                    <a:pt x="54" y="154"/>
                  </a:cubicBezTo>
                  <a:cubicBezTo>
                    <a:pt x="54" y="5"/>
                    <a:pt x="54" y="5"/>
                    <a:pt x="54" y="5"/>
                  </a:cubicBezTo>
                  <a:cubicBezTo>
                    <a:pt x="54" y="2"/>
                    <a:pt x="52" y="0"/>
                    <a:pt x="49" y="0"/>
                  </a:cubicBezTo>
                  <a:cubicBezTo>
                    <a:pt x="4" y="0"/>
                    <a:pt x="4" y="0"/>
                    <a:pt x="4" y="0"/>
                  </a:cubicBezTo>
                  <a:cubicBezTo>
                    <a:pt x="2" y="0"/>
                    <a:pt x="0" y="2"/>
                    <a:pt x="0" y="5"/>
                  </a:cubicBezTo>
                  <a:cubicBezTo>
                    <a:pt x="0" y="154"/>
                    <a:pt x="0" y="154"/>
                    <a:pt x="0" y="154"/>
                  </a:cubicBezTo>
                  <a:cubicBezTo>
                    <a:pt x="0" y="157"/>
                    <a:pt x="2" y="159"/>
                    <a:pt x="4" y="1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500">
                <a:solidFill>
                  <a:prstClr val="black"/>
                </a:solidFill>
              </a:endParaRPr>
            </a:p>
          </p:txBody>
        </p:sp>
        <p:sp>
          <p:nvSpPr>
            <p:cNvPr id="58" name="Freeform 22">
              <a:extLst>
                <a:ext uri="{FF2B5EF4-FFF2-40B4-BE49-F238E27FC236}">
                  <a16:creationId xmlns:a16="http://schemas.microsoft.com/office/drawing/2014/main" id="{E31124BE-B232-45FF-A77A-0ED865546D6C}"/>
                </a:ext>
              </a:extLst>
            </p:cNvPr>
            <p:cNvSpPr/>
            <p:nvPr/>
          </p:nvSpPr>
          <p:spPr bwMode="auto">
            <a:xfrm>
              <a:off x="3525" y="1887"/>
              <a:ext cx="630" cy="546"/>
            </a:xfrm>
            <a:custGeom>
              <a:avLst/>
              <a:gdLst>
                <a:gd name="T0" fmla="*/ 633008 h 1947326"/>
                <a:gd name="T1" fmla="*/ 633008 h 1947326"/>
                <a:gd name="T2" fmla="*/ 633008 h 1947326"/>
                <a:gd name="T3" fmla="*/ 633008 h 1947326"/>
                <a:gd name="T4" fmla="*/ 633008 h 1947326"/>
                <a:gd name="T5" fmla="*/ 633008 h 1947326"/>
                <a:gd name="T6" fmla="*/ 633008 h 1947326"/>
                <a:gd name="T7" fmla="*/ 633008 h 1947326"/>
                <a:gd name="T8" fmla="*/ 633008 h 1947326"/>
                <a:gd name="T9" fmla="*/ 633008 h 1947326"/>
                <a:gd name="T10" fmla="*/ 633008 h 1947326"/>
                <a:gd name="T11" fmla="*/ 633008 h 1947326"/>
                <a:gd name="T12" fmla="*/ 633008 h 1947326"/>
                <a:gd name="T13" fmla="*/ 633008 h 1947326"/>
                <a:gd name="T14" fmla="*/ 633008 h 1947326"/>
                <a:gd name="T15" fmla="*/ 633008 h 1947326"/>
                <a:gd name="T16" fmla="*/ 633008 h 1947326"/>
                <a:gd name="T17" fmla="*/ 633008 h 1947326"/>
                <a:gd name="T18" fmla="*/ 633008 h 1947326"/>
                <a:gd name="T19" fmla="*/ 633008 h 1947326"/>
                <a:gd name="T20" fmla="*/ 633008 h 1947326"/>
                <a:gd name="T21" fmla="*/ 633008 h 1947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4" h="228">
                  <a:moveTo>
                    <a:pt x="253" y="206"/>
                  </a:moveTo>
                  <a:cubicBezTo>
                    <a:pt x="23" y="206"/>
                    <a:pt x="23" y="206"/>
                    <a:pt x="23" y="206"/>
                  </a:cubicBezTo>
                  <a:cubicBezTo>
                    <a:pt x="22" y="206"/>
                    <a:pt x="22" y="206"/>
                    <a:pt x="22" y="206"/>
                  </a:cubicBezTo>
                  <a:cubicBezTo>
                    <a:pt x="22" y="11"/>
                    <a:pt x="22" y="11"/>
                    <a:pt x="22" y="11"/>
                  </a:cubicBezTo>
                  <a:cubicBezTo>
                    <a:pt x="22" y="5"/>
                    <a:pt x="17" y="0"/>
                    <a:pt x="11" y="0"/>
                  </a:cubicBezTo>
                  <a:cubicBezTo>
                    <a:pt x="5" y="0"/>
                    <a:pt x="0" y="5"/>
                    <a:pt x="0" y="11"/>
                  </a:cubicBezTo>
                  <a:cubicBezTo>
                    <a:pt x="0" y="206"/>
                    <a:pt x="0" y="206"/>
                    <a:pt x="0" y="206"/>
                  </a:cubicBezTo>
                  <a:cubicBezTo>
                    <a:pt x="0" y="218"/>
                    <a:pt x="10" y="228"/>
                    <a:pt x="23" y="228"/>
                  </a:cubicBezTo>
                  <a:cubicBezTo>
                    <a:pt x="253" y="228"/>
                    <a:pt x="253" y="228"/>
                    <a:pt x="253" y="228"/>
                  </a:cubicBezTo>
                  <a:cubicBezTo>
                    <a:pt x="259" y="228"/>
                    <a:pt x="264" y="223"/>
                    <a:pt x="264" y="217"/>
                  </a:cubicBezTo>
                  <a:cubicBezTo>
                    <a:pt x="264" y="211"/>
                    <a:pt x="259" y="206"/>
                    <a:pt x="253" y="20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500">
                <a:solidFill>
                  <a:prstClr val="black"/>
                </a:solidFill>
              </a:endParaRPr>
            </a:p>
          </p:txBody>
        </p:sp>
      </p:grpSp>
      <p:sp>
        <p:nvSpPr>
          <p:cNvPr id="33" name="矩形: 圆角 54">
            <a:extLst>
              <a:ext uri="{FF2B5EF4-FFF2-40B4-BE49-F238E27FC236}">
                <a16:creationId xmlns:a16="http://schemas.microsoft.com/office/drawing/2014/main" id="{8F1BD765-B578-40D3-80AD-27FDE2D37404}"/>
              </a:ext>
            </a:extLst>
          </p:cNvPr>
          <p:cNvSpPr/>
          <p:nvPr/>
        </p:nvSpPr>
        <p:spPr>
          <a:xfrm>
            <a:off x="6480627" y="3493459"/>
            <a:ext cx="1857087" cy="391410"/>
          </a:xfrm>
          <a:prstGeom prst="round2Diag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rm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dirty="0">
                <a:solidFill>
                  <a:schemeClr val="bg1"/>
                </a:solidFill>
                <a:latin typeface="+mj-ea"/>
                <a:ea typeface="+mj-ea"/>
              </a:rPr>
              <a:t>输入小标题</a:t>
            </a:r>
          </a:p>
        </p:txBody>
      </p:sp>
      <p:sp>
        <p:nvSpPr>
          <p:cNvPr id="34" name="矩形: 圆角 46">
            <a:extLst>
              <a:ext uri="{FF2B5EF4-FFF2-40B4-BE49-F238E27FC236}">
                <a16:creationId xmlns:a16="http://schemas.microsoft.com/office/drawing/2014/main" id="{337636E0-196A-4B20-AB97-3F4B8E1BF067}"/>
              </a:ext>
            </a:extLst>
          </p:cNvPr>
          <p:cNvSpPr/>
          <p:nvPr/>
        </p:nvSpPr>
        <p:spPr>
          <a:xfrm>
            <a:off x="3882596" y="3493459"/>
            <a:ext cx="1857087" cy="391410"/>
          </a:xfrm>
          <a:prstGeom prst="round2DiagRect">
            <a:avLst>
              <a:gd name="adj1" fmla="val 50000"/>
              <a:gd name="adj2"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rm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dirty="0">
                <a:solidFill>
                  <a:schemeClr val="bg1"/>
                </a:solidFill>
                <a:latin typeface="+mj-ea"/>
                <a:ea typeface="+mj-ea"/>
              </a:rPr>
              <a:t>输入小标题</a:t>
            </a:r>
          </a:p>
        </p:txBody>
      </p:sp>
      <p:sp>
        <p:nvSpPr>
          <p:cNvPr id="35" name="矩形: 圆角 39">
            <a:extLst>
              <a:ext uri="{FF2B5EF4-FFF2-40B4-BE49-F238E27FC236}">
                <a16:creationId xmlns:a16="http://schemas.microsoft.com/office/drawing/2014/main" id="{2DCEFF65-BE24-4C00-9270-25C176B54BAF}"/>
              </a:ext>
            </a:extLst>
          </p:cNvPr>
          <p:cNvSpPr/>
          <p:nvPr/>
        </p:nvSpPr>
        <p:spPr>
          <a:xfrm>
            <a:off x="1284565" y="3493459"/>
            <a:ext cx="1857087" cy="391410"/>
          </a:xfrm>
          <a:prstGeom prst="round2Diag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rm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dirty="0">
                <a:solidFill>
                  <a:schemeClr val="bg1"/>
                </a:solidFill>
                <a:latin typeface="+mj-ea"/>
                <a:ea typeface="+mj-ea"/>
              </a:rPr>
              <a:t>输入小标题</a:t>
            </a:r>
          </a:p>
        </p:txBody>
      </p:sp>
      <p:sp>
        <p:nvSpPr>
          <p:cNvPr id="36" name="矩形: 圆角 63">
            <a:extLst>
              <a:ext uri="{FF2B5EF4-FFF2-40B4-BE49-F238E27FC236}">
                <a16:creationId xmlns:a16="http://schemas.microsoft.com/office/drawing/2014/main" id="{C7D7D3CE-2F89-4B30-83AB-4F1F70503473}"/>
              </a:ext>
            </a:extLst>
          </p:cNvPr>
          <p:cNvSpPr/>
          <p:nvPr/>
        </p:nvSpPr>
        <p:spPr>
          <a:xfrm>
            <a:off x="9078658" y="3493459"/>
            <a:ext cx="1857087" cy="391410"/>
          </a:xfrm>
          <a:prstGeom prst="round2DiagRect">
            <a:avLst>
              <a:gd name="adj1" fmla="val 50000"/>
              <a:gd name="adj2"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rm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dirty="0">
                <a:solidFill>
                  <a:schemeClr val="bg1"/>
                </a:solidFill>
                <a:latin typeface="+mj-ea"/>
                <a:ea typeface="+mj-ea"/>
              </a:rPr>
              <a:t>输入小标题</a:t>
            </a:r>
          </a:p>
        </p:txBody>
      </p:sp>
      <p:sp>
        <p:nvSpPr>
          <p:cNvPr id="37" name="文本框 34">
            <a:extLst>
              <a:ext uri="{FF2B5EF4-FFF2-40B4-BE49-F238E27FC236}">
                <a16:creationId xmlns:a16="http://schemas.microsoft.com/office/drawing/2014/main" id="{F8C62115-BFE7-4BE8-9827-C0DCB1386136}"/>
              </a:ext>
            </a:extLst>
          </p:cNvPr>
          <p:cNvSpPr txBox="1"/>
          <p:nvPr/>
        </p:nvSpPr>
        <p:spPr>
          <a:xfrm>
            <a:off x="1045575" y="4218249"/>
            <a:ext cx="2335067" cy="1194686"/>
          </a:xfrm>
          <a:prstGeom prst="rect">
            <a:avLst/>
          </a:prstGeom>
          <a:noFill/>
          <a:effectLst/>
        </p:spPr>
        <p:txBody>
          <a:bodyPr wrap="square" lIns="91440" tIns="45720" rIns="91440" bIns="4572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30000"/>
              </a:lnSpc>
              <a:buClrTx/>
              <a:buSzTx/>
              <a:buFontTx/>
              <a:buNone/>
              <a:tabLst/>
              <a:defRPr/>
            </a:pPr>
            <a:r>
              <a:rPr kumimoji="0" lang="zh-CN" altLang="en-US" sz="1400" b="0" i="0" u="none" strike="noStrike" kern="1200" cap="none" normalizeH="0" baseline="0" noProof="0" dirty="0">
                <a:ln>
                  <a:noFill/>
                </a:ln>
                <a:solidFill>
                  <a:schemeClr val="tx1">
                    <a:lumMod val="75000"/>
                    <a:lumOff val="25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rPr>
              <a:t>在这里输入你的正文，阐述与关键词标题相关的具体内容，若字数太多酌情先删减文案，再缩小字号</a:t>
            </a:r>
            <a:endParaRPr kumimoji="0" lang="en-US" altLang="zh-CN" sz="1400" b="0" i="0" u="none" strike="noStrike" kern="1200" cap="none" normalizeH="0" baseline="0" noProof="0" dirty="0">
              <a:ln>
                <a:noFill/>
              </a:ln>
              <a:solidFill>
                <a:schemeClr val="tx1">
                  <a:lumMod val="75000"/>
                  <a:lumOff val="25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endParaRPr>
          </a:p>
        </p:txBody>
      </p:sp>
      <p:sp>
        <p:nvSpPr>
          <p:cNvPr id="38" name="文本框 35">
            <a:extLst>
              <a:ext uri="{FF2B5EF4-FFF2-40B4-BE49-F238E27FC236}">
                <a16:creationId xmlns:a16="http://schemas.microsoft.com/office/drawing/2014/main" id="{13D68335-C7E4-4378-8DED-4E0422A69751}"/>
              </a:ext>
            </a:extLst>
          </p:cNvPr>
          <p:cNvSpPr txBox="1"/>
          <p:nvPr/>
        </p:nvSpPr>
        <p:spPr>
          <a:xfrm>
            <a:off x="3643606" y="4218249"/>
            <a:ext cx="2335067" cy="1194686"/>
          </a:xfrm>
          <a:prstGeom prst="rect">
            <a:avLst/>
          </a:prstGeom>
          <a:noFill/>
          <a:effectLst/>
        </p:spPr>
        <p:txBody>
          <a:bodyPr wrap="square" lIns="91440" tIns="45720" rIns="91440" bIns="4572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30000"/>
              </a:lnSpc>
              <a:buClrTx/>
              <a:buSzTx/>
              <a:buFontTx/>
              <a:buNone/>
              <a:tabLst/>
              <a:defRPr/>
            </a:pPr>
            <a:r>
              <a:rPr kumimoji="0" lang="zh-CN" altLang="en-US" sz="1400" b="0" i="0" u="none" strike="noStrike" kern="1200" cap="none" normalizeH="0" baseline="0" noProof="0" dirty="0">
                <a:ln>
                  <a:noFill/>
                </a:ln>
                <a:solidFill>
                  <a:schemeClr val="tx1">
                    <a:lumMod val="75000"/>
                    <a:lumOff val="25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rPr>
              <a:t>在这里输入你的正文，阐述与关键词标题相关的具体内容，若字数太多酌情先删减文案，再缩小字号</a:t>
            </a:r>
            <a:endParaRPr kumimoji="0" lang="en-US" altLang="zh-CN" sz="1400" b="0" i="0" u="none" strike="noStrike" kern="1200" cap="none" normalizeH="0" baseline="0" noProof="0" dirty="0">
              <a:ln>
                <a:noFill/>
              </a:ln>
              <a:solidFill>
                <a:schemeClr val="tx1">
                  <a:lumMod val="75000"/>
                  <a:lumOff val="25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endParaRPr>
          </a:p>
        </p:txBody>
      </p:sp>
      <p:sp>
        <p:nvSpPr>
          <p:cNvPr id="39" name="文本框 36">
            <a:extLst>
              <a:ext uri="{FF2B5EF4-FFF2-40B4-BE49-F238E27FC236}">
                <a16:creationId xmlns:a16="http://schemas.microsoft.com/office/drawing/2014/main" id="{4BD10DDE-2BDE-4F8C-ADEB-A10A151E44CA}"/>
              </a:ext>
            </a:extLst>
          </p:cNvPr>
          <p:cNvSpPr txBox="1"/>
          <p:nvPr/>
        </p:nvSpPr>
        <p:spPr>
          <a:xfrm>
            <a:off x="6241637" y="4218249"/>
            <a:ext cx="2335067" cy="1194686"/>
          </a:xfrm>
          <a:prstGeom prst="rect">
            <a:avLst/>
          </a:prstGeom>
          <a:noFill/>
          <a:effectLst/>
        </p:spPr>
        <p:txBody>
          <a:bodyPr wrap="square" lIns="91440" tIns="45720" rIns="91440" bIns="4572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30000"/>
              </a:lnSpc>
              <a:buClrTx/>
              <a:buSzTx/>
              <a:buFontTx/>
              <a:buNone/>
              <a:tabLst/>
              <a:defRPr/>
            </a:pPr>
            <a:r>
              <a:rPr kumimoji="0" lang="zh-CN" altLang="en-US" sz="1400" b="0" i="0" u="none" strike="noStrike" kern="1200" cap="none" normalizeH="0" baseline="0" noProof="0" dirty="0">
                <a:ln>
                  <a:noFill/>
                </a:ln>
                <a:solidFill>
                  <a:schemeClr val="tx1">
                    <a:lumMod val="75000"/>
                    <a:lumOff val="25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rPr>
              <a:t>在这里输入你的正文，阐述与关键词标题相关的具体内容，若字数太多酌情先删减文案，再缩小字号</a:t>
            </a:r>
            <a:endParaRPr kumimoji="0" lang="en-US" altLang="zh-CN" sz="1400" b="0" i="0" u="none" strike="noStrike" kern="1200" cap="none" normalizeH="0" baseline="0" noProof="0" dirty="0">
              <a:ln>
                <a:noFill/>
              </a:ln>
              <a:solidFill>
                <a:schemeClr val="tx1">
                  <a:lumMod val="75000"/>
                  <a:lumOff val="25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endParaRPr>
          </a:p>
        </p:txBody>
      </p:sp>
      <p:sp>
        <p:nvSpPr>
          <p:cNvPr id="40" name="文本框 37">
            <a:extLst>
              <a:ext uri="{FF2B5EF4-FFF2-40B4-BE49-F238E27FC236}">
                <a16:creationId xmlns:a16="http://schemas.microsoft.com/office/drawing/2014/main" id="{5E30A3C7-7C3A-4393-9AD7-8C154ECDB51F}"/>
              </a:ext>
            </a:extLst>
          </p:cNvPr>
          <p:cNvSpPr txBox="1"/>
          <p:nvPr/>
        </p:nvSpPr>
        <p:spPr>
          <a:xfrm>
            <a:off x="8839668" y="4218249"/>
            <a:ext cx="2335067" cy="1194686"/>
          </a:xfrm>
          <a:prstGeom prst="rect">
            <a:avLst/>
          </a:prstGeom>
          <a:noFill/>
          <a:effectLst/>
        </p:spPr>
        <p:txBody>
          <a:bodyPr wrap="square" lIns="91440" tIns="45720" rIns="91440" bIns="4572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30000"/>
              </a:lnSpc>
              <a:buClrTx/>
              <a:buSzTx/>
              <a:buFontTx/>
              <a:buNone/>
              <a:tabLst/>
              <a:defRPr/>
            </a:pPr>
            <a:r>
              <a:rPr kumimoji="0" lang="zh-CN" altLang="en-US" sz="1400" b="0" i="0" u="none" strike="noStrike" kern="1200" cap="none" normalizeH="0" baseline="0" noProof="0" dirty="0">
                <a:ln>
                  <a:noFill/>
                </a:ln>
                <a:solidFill>
                  <a:schemeClr val="tx1">
                    <a:lumMod val="75000"/>
                    <a:lumOff val="25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rPr>
              <a:t>在这里输入你的正文，阐述与关键词标题相关的具体内容，若字数太多酌情先删减文案，再缩小字号</a:t>
            </a:r>
            <a:endParaRPr kumimoji="0" lang="en-US" altLang="zh-CN" sz="1400" b="0" i="0" u="none" strike="noStrike" kern="1200" cap="none" normalizeH="0" baseline="0" noProof="0" dirty="0">
              <a:ln>
                <a:noFill/>
              </a:ln>
              <a:solidFill>
                <a:schemeClr val="tx1">
                  <a:lumMod val="75000"/>
                  <a:lumOff val="25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endParaRPr>
          </a:p>
        </p:txBody>
      </p:sp>
      <p:cxnSp>
        <p:nvCxnSpPr>
          <p:cNvPr id="41" name="直接连接符 40">
            <a:extLst>
              <a:ext uri="{FF2B5EF4-FFF2-40B4-BE49-F238E27FC236}">
                <a16:creationId xmlns:a16="http://schemas.microsoft.com/office/drawing/2014/main" id="{0A87D92C-67B2-4FFE-9856-6F7F2030136A}"/>
              </a:ext>
            </a:extLst>
          </p:cNvPr>
          <p:cNvCxnSpPr/>
          <p:nvPr/>
        </p:nvCxnSpPr>
        <p:spPr>
          <a:xfrm>
            <a:off x="2023253" y="4080566"/>
            <a:ext cx="379710"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a16="http://schemas.microsoft.com/office/drawing/2014/main" id="{D6EF513F-857E-4A8D-9DCC-1161551C386D}"/>
              </a:ext>
            </a:extLst>
          </p:cNvPr>
          <p:cNvCxnSpPr/>
          <p:nvPr/>
        </p:nvCxnSpPr>
        <p:spPr>
          <a:xfrm>
            <a:off x="4621284" y="4080566"/>
            <a:ext cx="379710"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3" name="直接连接符 42">
            <a:extLst>
              <a:ext uri="{FF2B5EF4-FFF2-40B4-BE49-F238E27FC236}">
                <a16:creationId xmlns:a16="http://schemas.microsoft.com/office/drawing/2014/main" id="{103E47D9-7B04-43DD-9080-1A178D8C4CD4}"/>
              </a:ext>
            </a:extLst>
          </p:cNvPr>
          <p:cNvCxnSpPr>
            <a:cxnSpLocks/>
          </p:cNvCxnSpPr>
          <p:nvPr/>
        </p:nvCxnSpPr>
        <p:spPr>
          <a:xfrm>
            <a:off x="7219315" y="4080566"/>
            <a:ext cx="379710"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48" name="直接连接符 47">
            <a:extLst>
              <a:ext uri="{FF2B5EF4-FFF2-40B4-BE49-F238E27FC236}">
                <a16:creationId xmlns:a16="http://schemas.microsoft.com/office/drawing/2014/main" id="{CA6C872E-2C61-48CC-A325-64608133E273}"/>
              </a:ext>
            </a:extLst>
          </p:cNvPr>
          <p:cNvCxnSpPr/>
          <p:nvPr/>
        </p:nvCxnSpPr>
        <p:spPr>
          <a:xfrm>
            <a:off x="9817346" y="4080566"/>
            <a:ext cx="379710"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51" name="文本框 47">
            <a:extLst>
              <a:ext uri="{FF2B5EF4-FFF2-40B4-BE49-F238E27FC236}">
                <a16:creationId xmlns:a16="http://schemas.microsoft.com/office/drawing/2014/main" id="{C34E5798-15D0-49BD-A7F7-92A1AE87A2AD}"/>
              </a:ext>
            </a:extLst>
          </p:cNvPr>
          <p:cNvSpPr txBox="1"/>
          <p:nvPr/>
        </p:nvSpPr>
        <p:spPr>
          <a:xfrm>
            <a:off x="5105985" y="1372802"/>
            <a:ext cx="1980029" cy="487378"/>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0" lvl="0" indent="0" algn="dist" fontAlgn="auto">
              <a:lnSpc>
                <a:spcPct val="90000"/>
              </a:lnSpc>
              <a:spcBef>
                <a:spcPct val="0"/>
              </a:spcBef>
              <a:spcAft>
                <a:spcPts val="0"/>
              </a:spcAft>
              <a:buClrTx/>
              <a:buSzTx/>
              <a:tabLst/>
              <a:defRPr/>
            </a:pPr>
            <a:r>
              <a:rPr lang="zh-CN" altLang="en-US" sz="2800" dirty="0">
                <a:gradFill>
                  <a:gsLst>
                    <a:gs pos="0">
                      <a:schemeClr val="accent1"/>
                    </a:gs>
                    <a:gs pos="100000">
                      <a:schemeClr val="accent2">
                        <a:lumMod val="75000"/>
                      </a:schemeClr>
                    </a:gs>
                  </a:gsLst>
                  <a:lin ang="0" scaled="0"/>
                </a:gradFill>
                <a:latin typeface="+mj-ea"/>
                <a:ea typeface="+mj-ea"/>
              </a:rPr>
              <a:t>关键词标题</a:t>
            </a:r>
          </a:p>
        </p:txBody>
      </p:sp>
      <p:sp>
        <p:nvSpPr>
          <p:cNvPr id="54" name="文本框 48">
            <a:extLst>
              <a:ext uri="{FF2B5EF4-FFF2-40B4-BE49-F238E27FC236}">
                <a16:creationId xmlns:a16="http://schemas.microsoft.com/office/drawing/2014/main" id="{F42D82EE-D50E-41A7-8C0F-5B00D417C851}"/>
              </a:ext>
            </a:extLst>
          </p:cNvPr>
          <p:cNvSpPr txBox="1"/>
          <p:nvPr/>
        </p:nvSpPr>
        <p:spPr>
          <a:xfrm>
            <a:off x="3289284" y="1814112"/>
            <a:ext cx="5613433" cy="634533"/>
          </a:xfrm>
          <a:prstGeom prst="rect">
            <a:avLst/>
          </a:prstGeom>
          <a:noFill/>
          <a:effectLst/>
        </p:spPr>
        <p:txBody>
          <a:bodyPr wrap="square" lIns="91440" tIns="45720" rIns="91440" bIns="4572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30000"/>
              </a:lnSpc>
              <a:buClrTx/>
              <a:buSzTx/>
              <a:buFontTx/>
              <a:buNone/>
              <a:tabLst/>
              <a:defRPr/>
            </a:pPr>
            <a:r>
              <a:rPr kumimoji="0" lang="zh-CN" altLang="en-US" sz="1400" b="0" i="0" u="none" strike="noStrike" kern="1200" cap="none" normalizeH="0" baseline="0" noProof="0" dirty="0">
                <a:ln>
                  <a:noFill/>
                </a:ln>
                <a:solidFill>
                  <a:schemeClr val="tx1">
                    <a:lumMod val="75000"/>
                    <a:lumOff val="25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rPr>
              <a:t>在这里输入你的正文阐述与关键词标题相关的具体内容，若字数太多酌情先删减文案，再缩小字号</a:t>
            </a:r>
            <a:endParaRPr kumimoji="0" lang="en-US" altLang="zh-CN" sz="1400" b="0" i="0" u="none" strike="noStrike" kern="1200" cap="none" normalizeH="0" baseline="0" noProof="0" dirty="0">
              <a:ln>
                <a:noFill/>
              </a:ln>
              <a:solidFill>
                <a:schemeClr val="tx1">
                  <a:lumMod val="75000"/>
                  <a:lumOff val="25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endParaRPr>
          </a:p>
        </p:txBody>
      </p:sp>
      <p:sp>
        <p:nvSpPr>
          <p:cNvPr id="66" name="LGR1">
            <a:extLst>
              <a:ext uri="{FF2B5EF4-FFF2-40B4-BE49-F238E27FC236}">
                <a16:creationId xmlns:a16="http://schemas.microsoft.com/office/drawing/2014/main" id="{8F180B22-B520-4C0A-ABAB-2679DD67E361}"/>
              </a:ext>
            </a:extLst>
          </p:cNvPr>
          <p:cNvSpPr/>
          <p:nvPr/>
        </p:nvSpPr>
        <p:spPr>
          <a:xfrm>
            <a:off x="422392" y="7244530"/>
            <a:ext cx="509884" cy="509884"/>
          </a:xfrm>
          <a:prstGeom prst="ellipse">
            <a:avLst/>
          </a:prstGeom>
          <a:gradFill flip="none" rotWithShape="1">
            <a:gsLst>
              <a:gs pos="0">
                <a:srgbClr val="4598DF"/>
              </a:gs>
              <a:gs pos="100000">
                <a:srgbClr val="1A5B92"/>
              </a:gs>
            </a:gsLst>
            <a:lin ang="36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7" name="LGR2">
            <a:extLst>
              <a:ext uri="{FF2B5EF4-FFF2-40B4-BE49-F238E27FC236}">
                <a16:creationId xmlns:a16="http://schemas.microsoft.com/office/drawing/2014/main" id="{23A60807-63FE-4D07-BCC0-A14AD62A69AB}"/>
              </a:ext>
            </a:extLst>
          </p:cNvPr>
          <p:cNvSpPr/>
          <p:nvPr/>
        </p:nvSpPr>
        <p:spPr>
          <a:xfrm>
            <a:off x="1064064" y="7244530"/>
            <a:ext cx="509884" cy="509884"/>
          </a:xfrm>
          <a:prstGeom prst="ellipse">
            <a:avLst/>
          </a:prstGeom>
          <a:gradFill flip="none" rotWithShape="1">
            <a:gsLst>
              <a:gs pos="0">
                <a:srgbClr val="4598DF"/>
              </a:gs>
              <a:gs pos="100000">
                <a:srgbClr val="237BC5"/>
              </a:gs>
            </a:gsLst>
            <a:lin ang="36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8" name="LGR3">
            <a:extLst>
              <a:ext uri="{FF2B5EF4-FFF2-40B4-BE49-F238E27FC236}">
                <a16:creationId xmlns:a16="http://schemas.microsoft.com/office/drawing/2014/main" id="{B71BECC2-B4D8-401A-B039-DC8044BB734A}"/>
              </a:ext>
            </a:extLst>
          </p:cNvPr>
          <p:cNvSpPr/>
          <p:nvPr/>
        </p:nvSpPr>
        <p:spPr>
          <a:xfrm>
            <a:off x="1705736" y="7244530"/>
            <a:ext cx="509884" cy="509884"/>
          </a:xfrm>
          <a:prstGeom prst="ellipse">
            <a:avLst/>
          </a:prstGeom>
          <a:gradFill flip="none" rotWithShape="1">
            <a:gsLst>
              <a:gs pos="0">
                <a:srgbClr val="4598DF"/>
              </a:gs>
              <a:gs pos="100000">
                <a:srgbClr val="79B5E7"/>
              </a:gs>
            </a:gsLst>
            <a:lin ang="36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9" name="LGR4">
            <a:extLst>
              <a:ext uri="{FF2B5EF4-FFF2-40B4-BE49-F238E27FC236}">
                <a16:creationId xmlns:a16="http://schemas.microsoft.com/office/drawing/2014/main" id="{9985941E-C5C8-4C01-94ED-4F98758B3082}"/>
              </a:ext>
            </a:extLst>
          </p:cNvPr>
          <p:cNvSpPr/>
          <p:nvPr/>
        </p:nvSpPr>
        <p:spPr>
          <a:xfrm>
            <a:off x="2347408" y="7244530"/>
            <a:ext cx="509884" cy="509884"/>
          </a:xfrm>
          <a:prstGeom prst="ellipse">
            <a:avLst/>
          </a:prstGeom>
          <a:gradFill flip="none" rotWithShape="1">
            <a:gsLst>
              <a:gs pos="0">
                <a:srgbClr val="4598DF"/>
              </a:gs>
              <a:gs pos="100000">
                <a:srgbClr val="ACD1F0"/>
              </a:gs>
            </a:gsLst>
            <a:lin ang="36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70" name="LGR5">
            <a:extLst>
              <a:ext uri="{FF2B5EF4-FFF2-40B4-BE49-F238E27FC236}">
                <a16:creationId xmlns:a16="http://schemas.microsoft.com/office/drawing/2014/main" id="{68BF7B1F-32BD-4770-BA07-8898FD662F46}"/>
              </a:ext>
            </a:extLst>
          </p:cNvPr>
          <p:cNvSpPr/>
          <p:nvPr/>
        </p:nvSpPr>
        <p:spPr>
          <a:xfrm>
            <a:off x="2989078" y="7244530"/>
            <a:ext cx="509884" cy="509884"/>
          </a:xfrm>
          <a:prstGeom prst="ellipse">
            <a:avLst/>
          </a:prstGeom>
          <a:gradFill flip="none" rotWithShape="1">
            <a:gsLst>
              <a:gs pos="0">
                <a:srgbClr val="4598DF"/>
              </a:gs>
              <a:gs pos="100000">
                <a:srgbClr val="DFEDF9"/>
              </a:gs>
            </a:gsLst>
            <a:lin ang="36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71" name="LGR1">
            <a:extLst>
              <a:ext uri="{FF2B5EF4-FFF2-40B4-BE49-F238E27FC236}">
                <a16:creationId xmlns:a16="http://schemas.microsoft.com/office/drawing/2014/main" id="{16984B94-99DC-4C94-8C30-67A05FF4C3D2}"/>
              </a:ext>
            </a:extLst>
          </p:cNvPr>
          <p:cNvSpPr/>
          <p:nvPr/>
        </p:nvSpPr>
        <p:spPr>
          <a:xfrm>
            <a:off x="4499472" y="7171294"/>
            <a:ext cx="509884" cy="509884"/>
          </a:xfrm>
          <a:prstGeom prst="ellipse">
            <a:avLst/>
          </a:prstGeom>
          <a:gradFill flip="none" rotWithShape="1">
            <a:gsLst>
              <a:gs pos="0">
                <a:srgbClr val="6B81D1"/>
              </a:gs>
              <a:gs pos="100000">
                <a:srgbClr val="2F4595"/>
              </a:gs>
            </a:gsLst>
            <a:lin ang="36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72" name="LGR2">
            <a:extLst>
              <a:ext uri="{FF2B5EF4-FFF2-40B4-BE49-F238E27FC236}">
                <a16:creationId xmlns:a16="http://schemas.microsoft.com/office/drawing/2014/main" id="{808E298E-12E7-4E39-AC9B-91725BC67894}"/>
              </a:ext>
            </a:extLst>
          </p:cNvPr>
          <p:cNvSpPr/>
          <p:nvPr/>
        </p:nvSpPr>
        <p:spPr>
          <a:xfrm>
            <a:off x="5141144" y="7171294"/>
            <a:ext cx="509884" cy="509884"/>
          </a:xfrm>
          <a:prstGeom prst="ellipse">
            <a:avLst/>
          </a:prstGeom>
          <a:gradFill flip="none" rotWithShape="1">
            <a:gsLst>
              <a:gs pos="0">
                <a:srgbClr val="6B81D1"/>
              </a:gs>
              <a:gs pos="100000">
                <a:srgbClr val="3E5AC2"/>
              </a:gs>
            </a:gsLst>
            <a:lin ang="36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74" name="LGR3">
            <a:extLst>
              <a:ext uri="{FF2B5EF4-FFF2-40B4-BE49-F238E27FC236}">
                <a16:creationId xmlns:a16="http://schemas.microsoft.com/office/drawing/2014/main" id="{EDFF35EC-4540-47ED-9FD4-E298E85BC961}"/>
              </a:ext>
            </a:extLst>
          </p:cNvPr>
          <p:cNvSpPr/>
          <p:nvPr/>
        </p:nvSpPr>
        <p:spPr>
          <a:xfrm>
            <a:off x="5782816" y="7171294"/>
            <a:ext cx="509884" cy="509884"/>
          </a:xfrm>
          <a:prstGeom prst="ellipse">
            <a:avLst/>
          </a:prstGeom>
          <a:gradFill flip="none" rotWithShape="1">
            <a:gsLst>
              <a:gs pos="0">
                <a:srgbClr val="6B81D1"/>
              </a:gs>
              <a:gs pos="100000">
                <a:srgbClr val="99A8DF"/>
              </a:gs>
            </a:gsLst>
            <a:lin ang="36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75" name="LGR4">
            <a:extLst>
              <a:ext uri="{FF2B5EF4-FFF2-40B4-BE49-F238E27FC236}">
                <a16:creationId xmlns:a16="http://schemas.microsoft.com/office/drawing/2014/main" id="{0F4D13E6-1228-4233-9100-14EA4D6BD93A}"/>
              </a:ext>
            </a:extLst>
          </p:cNvPr>
          <p:cNvSpPr/>
          <p:nvPr/>
        </p:nvSpPr>
        <p:spPr>
          <a:xfrm>
            <a:off x="6424488" y="7171294"/>
            <a:ext cx="509884" cy="509884"/>
          </a:xfrm>
          <a:prstGeom prst="ellipse">
            <a:avLst/>
          </a:prstGeom>
          <a:gradFill flip="none" rotWithShape="1">
            <a:gsLst>
              <a:gs pos="0">
                <a:srgbClr val="6B81D1"/>
              </a:gs>
              <a:gs pos="100000">
                <a:srgbClr val="C7CFED"/>
              </a:gs>
            </a:gsLst>
            <a:lin ang="36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76" name="LGR5">
            <a:extLst>
              <a:ext uri="{FF2B5EF4-FFF2-40B4-BE49-F238E27FC236}">
                <a16:creationId xmlns:a16="http://schemas.microsoft.com/office/drawing/2014/main" id="{67C5FD0E-B0E2-4DEB-B2CC-FC1CBA58A221}"/>
              </a:ext>
            </a:extLst>
          </p:cNvPr>
          <p:cNvSpPr/>
          <p:nvPr/>
        </p:nvSpPr>
        <p:spPr>
          <a:xfrm>
            <a:off x="7066158" y="7171294"/>
            <a:ext cx="509884" cy="509884"/>
          </a:xfrm>
          <a:prstGeom prst="ellipse">
            <a:avLst/>
          </a:prstGeom>
          <a:gradFill flip="none" rotWithShape="1">
            <a:gsLst>
              <a:gs pos="0">
                <a:srgbClr val="6B81D1"/>
              </a:gs>
              <a:gs pos="100000">
                <a:srgbClr val="F4F6FC"/>
              </a:gs>
            </a:gsLst>
            <a:lin ang="36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77" name="文本框 99">
            <a:extLst>
              <a:ext uri="{FF2B5EF4-FFF2-40B4-BE49-F238E27FC236}">
                <a16:creationId xmlns:a16="http://schemas.microsoft.com/office/drawing/2014/main" id="{B53C2BAB-5595-4355-8B87-B61B9DDB8890}"/>
              </a:ext>
            </a:extLst>
          </p:cNvPr>
          <p:cNvSpPr txBox="1"/>
          <p:nvPr/>
        </p:nvSpPr>
        <p:spPr>
          <a:xfrm>
            <a:off x="4431210" y="6925073"/>
            <a:ext cx="3248025"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000">
                <a:solidFill>
                  <a:prstClr val="black"/>
                </a:solidFill>
                <a:latin typeface="等线 Light" panose="02010600030101010101" pitchFamily="2" charset="-122"/>
                <a:ea typeface="等线 Light" panose="02010600030101010101" pitchFamily="2" charset="-122"/>
              </a:rPr>
              <a:t>L</a:t>
            </a:r>
            <a:r>
              <a:rPr kumimoji="0" lang="en-US" altLang="zh-CN" sz="1000" b="0" i="0" u="none" strike="noStrike" kern="1200" cap="none" spc="0" normalizeH="0" baseline="0" noProof="0">
                <a:ln>
                  <a:noFill/>
                </a:ln>
                <a:solidFill>
                  <a:prstClr val="black"/>
                </a:solidFill>
                <a:effectLst/>
                <a:uLnTx/>
                <a:uFillTx/>
                <a:latin typeface="等线 Light" panose="02010600030101010101" pitchFamily="2" charset="-122"/>
                <a:ea typeface="等线 Light" panose="02010600030101010101" pitchFamily="2" charset="-122"/>
                <a:cs typeface="+mn-cs"/>
              </a:rPr>
              <a:t>GR</a:t>
            </a:r>
            <a:endParaRPr kumimoji="0" lang="zh-CN" altLang="en-US" sz="1000" b="0" i="0" u="none" strike="noStrike" kern="1200" cap="none" spc="0" normalizeH="0" baseline="0" noProof="0">
              <a:ln>
                <a:noFill/>
              </a:ln>
              <a:solidFill>
                <a:prstClr val="black"/>
              </a:solidFill>
              <a:effectLst/>
              <a:uLnTx/>
              <a:uFillTx/>
              <a:latin typeface="等线 Light" panose="02010600030101010101" pitchFamily="2" charset="-122"/>
              <a:ea typeface="等线 Light" panose="02010600030101010101" pitchFamily="2" charset="-122"/>
              <a:cs typeface="+mn-cs"/>
            </a:endParaRPr>
          </a:p>
        </p:txBody>
      </p:sp>
      <p:sp>
        <p:nvSpPr>
          <p:cNvPr id="78" name="HGR3">
            <a:extLst>
              <a:ext uri="{FF2B5EF4-FFF2-40B4-BE49-F238E27FC236}">
                <a16:creationId xmlns:a16="http://schemas.microsoft.com/office/drawing/2014/main" id="{867D8349-8B79-4C90-9FCB-F9275AA27CB3}"/>
              </a:ext>
            </a:extLst>
          </p:cNvPr>
          <p:cNvSpPr/>
          <p:nvPr/>
        </p:nvSpPr>
        <p:spPr>
          <a:xfrm>
            <a:off x="8789420" y="7088090"/>
            <a:ext cx="509884" cy="509884"/>
          </a:xfrm>
          <a:prstGeom prst="ellipse">
            <a:avLst/>
          </a:prstGeom>
          <a:gradFill flip="none" rotWithShape="1">
            <a:gsLst>
              <a:gs pos="0">
                <a:srgbClr val="4598DF"/>
              </a:gs>
              <a:gs pos="100000">
                <a:srgbClr val="7E79E7"/>
              </a:gs>
            </a:gsLst>
            <a:lin ang="36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53" name="文本框 52">
            <a:extLst>
              <a:ext uri="{FF2B5EF4-FFF2-40B4-BE49-F238E27FC236}">
                <a16:creationId xmlns:a16="http://schemas.microsoft.com/office/drawing/2014/main" id="{06D3865E-6224-4896-A5C1-5810A9A7AD23}"/>
              </a:ext>
            </a:extLst>
          </p:cNvPr>
          <p:cNvSpPr txBox="1"/>
          <p:nvPr/>
        </p:nvSpPr>
        <p:spPr>
          <a:xfrm>
            <a:off x="748521" y="898754"/>
            <a:ext cx="2026483" cy="276999"/>
          </a:xfrm>
          <a:prstGeom prst="rect">
            <a:avLst/>
          </a:prstGeom>
          <a:noFill/>
        </p:spPr>
        <p:txBody>
          <a:bodyPr wrap="square">
            <a:spAutoFit/>
          </a:bodyPr>
          <a:lstStyle/>
          <a:p>
            <a:pPr algn="dist"/>
            <a:r>
              <a:rPr lang="en-US" altLang="zh-CN" sz="1200" dirty="0">
                <a:gradFill>
                  <a:gsLst>
                    <a:gs pos="0">
                      <a:schemeClr val="accent1"/>
                    </a:gs>
                    <a:gs pos="100000">
                      <a:schemeClr val="accent2">
                        <a:lumMod val="75000"/>
                      </a:schemeClr>
                    </a:gs>
                  </a:gsLst>
                  <a:lin ang="2400000" scaled="0"/>
                </a:gradFill>
              </a:rPr>
              <a:t>Research method</a:t>
            </a:r>
          </a:p>
        </p:txBody>
      </p:sp>
    </p:spTree>
    <p:custDataLst>
      <p:tags r:id="rId1"/>
    </p:custDataLst>
    <p:extLst>
      <p:ext uri="{BB962C8B-B14F-4D97-AF65-F5344CB8AC3E}">
        <p14:creationId xmlns:p14="http://schemas.microsoft.com/office/powerpoint/2010/main" val="34841759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标题 45">
            <a:extLst>
              <a:ext uri="{FF2B5EF4-FFF2-40B4-BE49-F238E27FC236}">
                <a16:creationId xmlns:a16="http://schemas.microsoft.com/office/drawing/2014/main" id="{F17C0757-FD37-4532-B19A-EE4F76BDD758}"/>
              </a:ext>
            </a:extLst>
          </p:cNvPr>
          <p:cNvSpPr>
            <a:spLocks noGrp="1"/>
          </p:cNvSpPr>
          <p:nvPr>
            <p:ph type="title"/>
          </p:nvPr>
        </p:nvSpPr>
        <p:spPr>
          <a:xfrm>
            <a:off x="748521" y="418825"/>
            <a:ext cx="2026483" cy="496397"/>
          </a:xfrm>
        </p:spPr>
        <p:txBody>
          <a:bodyPr/>
          <a:lstStyle/>
          <a:p>
            <a:r>
              <a:rPr lang="zh-CN" altLang="en-US" dirty="0"/>
              <a:t>研究方法</a:t>
            </a:r>
          </a:p>
        </p:txBody>
      </p:sp>
      <p:sp>
        <p:nvSpPr>
          <p:cNvPr id="73" name="任意形状 12">
            <a:extLst>
              <a:ext uri="{FF2B5EF4-FFF2-40B4-BE49-F238E27FC236}">
                <a16:creationId xmlns:a16="http://schemas.microsoft.com/office/drawing/2014/main" id="{9DE7C085-7F87-4218-8002-9CB23EE59B7D}"/>
              </a:ext>
            </a:extLst>
          </p:cNvPr>
          <p:cNvSpPr/>
          <p:nvPr/>
        </p:nvSpPr>
        <p:spPr>
          <a:xfrm>
            <a:off x="0" y="6464698"/>
            <a:ext cx="12192000" cy="393302"/>
          </a:xfrm>
          <a:custGeom>
            <a:avLst/>
            <a:gdLst>
              <a:gd name="connsiteX0" fmla="*/ 12192000 w 12192000"/>
              <a:gd name="connsiteY0" fmla="*/ 0 h 909447"/>
              <a:gd name="connsiteX1" fmla="*/ 12192000 w 12192000"/>
              <a:gd name="connsiteY1" fmla="*/ 909447 h 909447"/>
              <a:gd name="connsiteX2" fmla="*/ 0 w 12192000"/>
              <a:gd name="connsiteY2" fmla="*/ 909447 h 909447"/>
              <a:gd name="connsiteX3" fmla="*/ 0 w 12192000"/>
              <a:gd name="connsiteY3" fmla="*/ 401788 h 909447"/>
              <a:gd name="connsiteX4" fmla="*/ 271475 w 12192000"/>
              <a:gd name="connsiteY4" fmla="*/ 389839 h 909447"/>
              <a:gd name="connsiteX5" fmla="*/ 8190271 w 12192000"/>
              <a:gd name="connsiteY5" fmla="*/ 639060 h 909447"/>
              <a:gd name="connsiteX6" fmla="*/ 12049480 w 12192000"/>
              <a:gd name="connsiteY6" fmla="*/ 34242 h 909447"/>
              <a:gd name="connsiteX0" fmla="*/ 12192000 w 12192000"/>
              <a:gd name="connsiteY0" fmla="*/ 0 h 909447"/>
              <a:gd name="connsiteX1" fmla="*/ 12192000 w 12192000"/>
              <a:gd name="connsiteY1" fmla="*/ 909447 h 909447"/>
              <a:gd name="connsiteX2" fmla="*/ 0 w 12192000"/>
              <a:gd name="connsiteY2" fmla="*/ 909447 h 909447"/>
              <a:gd name="connsiteX3" fmla="*/ 0 w 12192000"/>
              <a:gd name="connsiteY3" fmla="*/ 401788 h 909447"/>
              <a:gd name="connsiteX4" fmla="*/ 8190271 w 12192000"/>
              <a:gd name="connsiteY4" fmla="*/ 639060 h 909447"/>
              <a:gd name="connsiteX5" fmla="*/ 12049480 w 12192000"/>
              <a:gd name="connsiteY5" fmla="*/ 34242 h 909447"/>
              <a:gd name="connsiteX6" fmla="*/ 12192000 w 12192000"/>
              <a:gd name="connsiteY6" fmla="*/ 0 h 909447"/>
              <a:gd name="connsiteX0" fmla="*/ 12192000 w 12192000"/>
              <a:gd name="connsiteY0" fmla="*/ 0 h 909447"/>
              <a:gd name="connsiteX1" fmla="*/ 12192000 w 12192000"/>
              <a:gd name="connsiteY1" fmla="*/ 909447 h 909447"/>
              <a:gd name="connsiteX2" fmla="*/ 0 w 12192000"/>
              <a:gd name="connsiteY2" fmla="*/ 909447 h 909447"/>
              <a:gd name="connsiteX3" fmla="*/ 0 w 12192000"/>
              <a:gd name="connsiteY3" fmla="*/ 401788 h 909447"/>
              <a:gd name="connsiteX4" fmla="*/ 12049480 w 12192000"/>
              <a:gd name="connsiteY4" fmla="*/ 34242 h 909447"/>
              <a:gd name="connsiteX5" fmla="*/ 12192000 w 12192000"/>
              <a:gd name="connsiteY5" fmla="*/ 0 h 909447"/>
              <a:gd name="connsiteX0" fmla="*/ 12192000 w 12192000"/>
              <a:gd name="connsiteY0" fmla="*/ 0 h 909447"/>
              <a:gd name="connsiteX1" fmla="*/ 12192000 w 12192000"/>
              <a:gd name="connsiteY1" fmla="*/ 909447 h 909447"/>
              <a:gd name="connsiteX2" fmla="*/ 0 w 12192000"/>
              <a:gd name="connsiteY2" fmla="*/ 909447 h 909447"/>
              <a:gd name="connsiteX3" fmla="*/ 0 w 12192000"/>
              <a:gd name="connsiteY3" fmla="*/ 401788 h 909447"/>
              <a:gd name="connsiteX4" fmla="*/ 12192000 w 12192000"/>
              <a:gd name="connsiteY4" fmla="*/ 0 h 909447"/>
              <a:gd name="connsiteX0" fmla="*/ 12192000 w 12192000"/>
              <a:gd name="connsiteY0" fmla="*/ 0 h 909447"/>
              <a:gd name="connsiteX1" fmla="*/ 12192000 w 12192000"/>
              <a:gd name="connsiteY1" fmla="*/ 909447 h 909447"/>
              <a:gd name="connsiteX2" fmla="*/ 0 w 12192000"/>
              <a:gd name="connsiteY2" fmla="*/ 909447 h 909447"/>
              <a:gd name="connsiteX3" fmla="*/ 0 w 12192000"/>
              <a:gd name="connsiteY3" fmla="*/ 401788 h 909447"/>
              <a:gd name="connsiteX4" fmla="*/ 12192000 w 12192000"/>
              <a:gd name="connsiteY4" fmla="*/ 0 h 909447"/>
              <a:gd name="connsiteX0" fmla="*/ 12192000 w 12192000"/>
              <a:gd name="connsiteY0" fmla="*/ 0 h 909447"/>
              <a:gd name="connsiteX1" fmla="*/ 12192000 w 12192000"/>
              <a:gd name="connsiteY1" fmla="*/ 909447 h 909447"/>
              <a:gd name="connsiteX2" fmla="*/ 0 w 12192000"/>
              <a:gd name="connsiteY2" fmla="*/ 909447 h 909447"/>
              <a:gd name="connsiteX3" fmla="*/ 0 w 12192000"/>
              <a:gd name="connsiteY3" fmla="*/ 401788 h 909447"/>
              <a:gd name="connsiteX4" fmla="*/ 12192000 w 12192000"/>
              <a:gd name="connsiteY4" fmla="*/ 0 h 9094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909447">
                <a:moveTo>
                  <a:pt x="12192000" y="0"/>
                </a:moveTo>
                <a:lnTo>
                  <a:pt x="12192000" y="909447"/>
                </a:lnTo>
                <a:lnTo>
                  <a:pt x="0" y="909447"/>
                </a:lnTo>
                <a:lnTo>
                  <a:pt x="0" y="401788"/>
                </a:lnTo>
                <a:cubicBezTo>
                  <a:pt x="2540000" y="700478"/>
                  <a:pt x="6289368" y="812355"/>
                  <a:pt x="12192000" y="0"/>
                </a:cubicBezTo>
                <a:close/>
              </a:path>
            </a:pathLst>
          </a:custGeom>
          <a:gradFill>
            <a:gsLst>
              <a:gs pos="0">
                <a:schemeClr val="accent1"/>
              </a:gs>
              <a:gs pos="100000">
                <a:schemeClr val="accent2">
                  <a:lumMod val="75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a:p>
        </p:txBody>
      </p:sp>
      <p:sp>
        <p:nvSpPr>
          <p:cNvPr id="66" name="LGR1">
            <a:extLst>
              <a:ext uri="{FF2B5EF4-FFF2-40B4-BE49-F238E27FC236}">
                <a16:creationId xmlns:a16="http://schemas.microsoft.com/office/drawing/2014/main" id="{8F180B22-B520-4C0A-ABAB-2679DD67E361}"/>
              </a:ext>
            </a:extLst>
          </p:cNvPr>
          <p:cNvSpPr/>
          <p:nvPr/>
        </p:nvSpPr>
        <p:spPr>
          <a:xfrm>
            <a:off x="422392" y="7244530"/>
            <a:ext cx="509884" cy="509884"/>
          </a:xfrm>
          <a:prstGeom prst="ellipse">
            <a:avLst/>
          </a:prstGeom>
          <a:gradFill flip="none" rotWithShape="1">
            <a:gsLst>
              <a:gs pos="0">
                <a:srgbClr val="4598DF"/>
              </a:gs>
              <a:gs pos="100000">
                <a:srgbClr val="1A5B92"/>
              </a:gs>
            </a:gsLst>
            <a:lin ang="36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7" name="LGR2">
            <a:extLst>
              <a:ext uri="{FF2B5EF4-FFF2-40B4-BE49-F238E27FC236}">
                <a16:creationId xmlns:a16="http://schemas.microsoft.com/office/drawing/2014/main" id="{23A60807-63FE-4D07-BCC0-A14AD62A69AB}"/>
              </a:ext>
            </a:extLst>
          </p:cNvPr>
          <p:cNvSpPr/>
          <p:nvPr/>
        </p:nvSpPr>
        <p:spPr>
          <a:xfrm>
            <a:off x="1064064" y="7244530"/>
            <a:ext cx="509884" cy="509884"/>
          </a:xfrm>
          <a:prstGeom prst="ellipse">
            <a:avLst/>
          </a:prstGeom>
          <a:gradFill flip="none" rotWithShape="1">
            <a:gsLst>
              <a:gs pos="0">
                <a:srgbClr val="4598DF"/>
              </a:gs>
              <a:gs pos="100000">
                <a:srgbClr val="237BC5"/>
              </a:gs>
            </a:gsLst>
            <a:lin ang="36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8" name="LGR3">
            <a:extLst>
              <a:ext uri="{FF2B5EF4-FFF2-40B4-BE49-F238E27FC236}">
                <a16:creationId xmlns:a16="http://schemas.microsoft.com/office/drawing/2014/main" id="{B71BECC2-B4D8-401A-B039-DC8044BB734A}"/>
              </a:ext>
            </a:extLst>
          </p:cNvPr>
          <p:cNvSpPr/>
          <p:nvPr/>
        </p:nvSpPr>
        <p:spPr>
          <a:xfrm>
            <a:off x="1705736" y="7244530"/>
            <a:ext cx="509884" cy="509884"/>
          </a:xfrm>
          <a:prstGeom prst="ellipse">
            <a:avLst/>
          </a:prstGeom>
          <a:gradFill flip="none" rotWithShape="1">
            <a:gsLst>
              <a:gs pos="0">
                <a:srgbClr val="4598DF"/>
              </a:gs>
              <a:gs pos="100000">
                <a:srgbClr val="79B5E7"/>
              </a:gs>
            </a:gsLst>
            <a:lin ang="36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9" name="LGR4">
            <a:extLst>
              <a:ext uri="{FF2B5EF4-FFF2-40B4-BE49-F238E27FC236}">
                <a16:creationId xmlns:a16="http://schemas.microsoft.com/office/drawing/2014/main" id="{9985941E-C5C8-4C01-94ED-4F98758B3082}"/>
              </a:ext>
            </a:extLst>
          </p:cNvPr>
          <p:cNvSpPr/>
          <p:nvPr/>
        </p:nvSpPr>
        <p:spPr>
          <a:xfrm>
            <a:off x="2347408" y="7244530"/>
            <a:ext cx="509884" cy="509884"/>
          </a:xfrm>
          <a:prstGeom prst="ellipse">
            <a:avLst/>
          </a:prstGeom>
          <a:gradFill flip="none" rotWithShape="1">
            <a:gsLst>
              <a:gs pos="0">
                <a:srgbClr val="4598DF"/>
              </a:gs>
              <a:gs pos="100000">
                <a:srgbClr val="ACD1F0"/>
              </a:gs>
            </a:gsLst>
            <a:lin ang="36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70" name="LGR5">
            <a:extLst>
              <a:ext uri="{FF2B5EF4-FFF2-40B4-BE49-F238E27FC236}">
                <a16:creationId xmlns:a16="http://schemas.microsoft.com/office/drawing/2014/main" id="{68BF7B1F-32BD-4770-BA07-8898FD662F46}"/>
              </a:ext>
            </a:extLst>
          </p:cNvPr>
          <p:cNvSpPr/>
          <p:nvPr/>
        </p:nvSpPr>
        <p:spPr>
          <a:xfrm>
            <a:off x="2989078" y="7244530"/>
            <a:ext cx="509884" cy="509884"/>
          </a:xfrm>
          <a:prstGeom prst="ellipse">
            <a:avLst/>
          </a:prstGeom>
          <a:gradFill flip="none" rotWithShape="1">
            <a:gsLst>
              <a:gs pos="0">
                <a:srgbClr val="4598DF"/>
              </a:gs>
              <a:gs pos="100000">
                <a:srgbClr val="DFEDF9"/>
              </a:gs>
            </a:gsLst>
            <a:lin ang="36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71" name="LGR1">
            <a:extLst>
              <a:ext uri="{FF2B5EF4-FFF2-40B4-BE49-F238E27FC236}">
                <a16:creationId xmlns:a16="http://schemas.microsoft.com/office/drawing/2014/main" id="{16984B94-99DC-4C94-8C30-67A05FF4C3D2}"/>
              </a:ext>
            </a:extLst>
          </p:cNvPr>
          <p:cNvSpPr/>
          <p:nvPr/>
        </p:nvSpPr>
        <p:spPr>
          <a:xfrm>
            <a:off x="4499472" y="7171294"/>
            <a:ext cx="509884" cy="509884"/>
          </a:xfrm>
          <a:prstGeom prst="ellipse">
            <a:avLst/>
          </a:prstGeom>
          <a:gradFill flip="none" rotWithShape="1">
            <a:gsLst>
              <a:gs pos="0">
                <a:srgbClr val="6B81D1"/>
              </a:gs>
              <a:gs pos="100000">
                <a:srgbClr val="2F4595"/>
              </a:gs>
            </a:gsLst>
            <a:lin ang="36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72" name="LGR2">
            <a:extLst>
              <a:ext uri="{FF2B5EF4-FFF2-40B4-BE49-F238E27FC236}">
                <a16:creationId xmlns:a16="http://schemas.microsoft.com/office/drawing/2014/main" id="{808E298E-12E7-4E39-AC9B-91725BC67894}"/>
              </a:ext>
            </a:extLst>
          </p:cNvPr>
          <p:cNvSpPr/>
          <p:nvPr/>
        </p:nvSpPr>
        <p:spPr>
          <a:xfrm>
            <a:off x="5141144" y="7171294"/>
            <a:ext cx="509884" cy="509884"/>
          </a:xfrm>
          <a:prstGeom prst="ellipse">
            <a:avLst/>
          </a:prstGeom>
          <a:gradFill flip="none" rotWithShape="1">
            <a:gsLst>
              <a:gs pos="0">
                <a:srgbClr val="6B81D1"/>
              </a:gs>
              <a:gs pos="100000">
                <a:srgbClr val="3E5AC2"/>
              </a:gs>
            </a:gsLst>
            <a:lin ang="36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74" name="LGR3">
            <a:extLst>
              <a:ext uri="{FF2B5EF4-FFF2-40B4-BE49-F238E27FC236}">
                <a16:creationId xmlns:a16="http://schemas.microsoft.com/office/drawing/2014/main" id="{EDFF35EC-4540-47ED-9FD4-E298E85BC961}"/>
              </a:ext>
            </a:extLst>
          </p:cNvPr>
          <p:cNvSpPr/>
          <p:nvPr/>
        </p:nvSpPr>
        <p:spPr>
          <a:xfrm>
            <a:off x="5782816" y="7171294"/>
            <a:ext cx="509884" cy="509884"/>
          </a:xfrm>
          <a:prstGeom prst="ellipse">
            <a:avLst/>
          </a:prstGeom>
          <a:gradFill flip="none" rotWithShape="1">
            <a:gsLst>
              <a:gs pos="0">
                <a:srgbClr val="6B81D1"/>
              </a:gs>
              <a:gs pos="100000">
                <a:srgbClr val="99A8DF"/>
              </a:gs>
            </a:gsLst>
            <a:lin ang="36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75" name="LGR4">
            <a:extLst>
              <a:ext uri="{FF2B5EF4-FFF2-40B4-BE49-F238E27FC236}">
                <a16:creationId xmlns:a16="http://schemas.microsoft.com/office/drawing/2014/main" id="{0F4D13E6-1228-4233-9100-14EA4D6BD93A}"/>
              </a:ext>
            </a:extLst>
          </p:cNvPr>
          <p:cNvSpPr/>
          <p:nvPr/>
        </p:nvSpPr>
        <p:spPr>
          <a:xfrm>
            <a:off x="6424488" y="7171294"/>
            <a:ext cx="509884" cy="509884"/>
          </a:xfrm>
          <a:prstGeom prst="ellipse">
            <a:avLst/>
          </a:prstGeom>
          <a:gradFill flip="none" rotWithShape="1">
            <a:gsLst>
              <a:gs pos="0">
                <a:srgbClr val="6B81D1"/>
              </a:gs>
              <a:gs pos="100000">
                <a:srgbClr val="C7CFED"/>
              </a:gs>
            </a:gsLst>
            <a:lin ang="36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76" name="LGR5">
            <a:extLst>
              <a:ext uri="{FF2B5EF4-FFF2-40B4-BE49-F238E27FC236}">
                <a16:creationId xmlns:a16="http://schemas.microsoft.com/office/drawing/2014/main" id="{67C5FD0E-B0E2-4DEB-B2CC-FC1CBA58A221}"/>
              </a:ext>
            </a:extLst>
          </p:cNvPr>
          <p:cNvSpPr/>
          <p:nvPr/>
        </p:nvSpPr>
        <p:spPr>
          <a:xfrm>
            <a:off x="7066158" y="7171294"/>
            <a:ext cx="509884" cy="509884"/>
          </a:xfrm>
          <a:prstGeom prst="ellipse">
            <a:avLst/>
          </a:prstGeom>
          <a:gradFill flip="none" rotWithShape="1">
            <a:gsLst>
              <a:gs pos="0">
                <a:srgbClr val="6B81D1"/>
              </a:gs>
              <a:gs pos="100000">
                <a:srgbClr val="F4F6FC"/>
              </a:gs>
            </a:gsLst>
            <a:lin ang="36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77" name="文本框 99">
            <a:extLst>
              <a:ext uri="{FF2B5EF4-FFF2-40B4-BE49-F238E27FC236}">
                <a16:creationId xmlns:a16="http://schemas.microsoft.com/office/drawing/2014/main" id="{B53C2BAB-5595-4355-8B87-B61B9DDB8890}"/>
              </a:ext>
            </a:extLst>
          </p:cNvPr>
          <p:cNvSpPr txBox="1"/>
          <p:nvPr/>
        </p:nvSpPr>
        <p:spPr>
          <a:xfrm>
            <a:off x="4431210" y="6925073"/>
            <a:ext cx="3248025"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000">
                <a:solidFill>
                  <a:prstClr val="black"/>
                </a:solidFill>
                <a:latin typeface="等线 Light" panose="02010600030101010101" pitchFamily="2" charset="-122"/>
                <a:ea typeface="等线 Light" panose="02010600030101010101" pitchFamily="2" charset="-122"/>
              </a:rPr>
              <a:t>L</a:t>
            </a:r>
            <a:r>
              <a:rPr kumimoji="0" lang="en-US" altLang="zh-CN" sz="1000" b="0" i="0" u="none" strike="noStrike" kern="1200" cap="none" spc="0" normalizeH="0" baseline="0" noProof="0">
                <a:ln>
                  <a:noFill/>
                </a:ln>
                <a:solidFill>
                  <a:prstClr val="black"/>
                </a:solidFill>
                <a:effectLst/>
                <a:uLnTx/>
                <a:uFillTx/>
                <a:latin typeface="等线 Light" panose="02010600030101010101" pitchFamily="2" charset="-122"/>
                <a:ea typeface="等线 Light" panose="02010600030101010101" pitchFamily="2" charset="-122"/>
                <a:cs typeface="+mn-cs"/>
              </a:rPr>
              <a:t>GR</a:t>
            </a:r>
            <a:endParaRPr kumimoji="0" lang="zh-CN" altLang="en-US" sz="1000" b="0" i="0" u="none" strike="noStrike" kern="1200" cap="none" spc="0" normalizeH="0" baseline="0" noProof="0">
              <a:ln>
                <a:noFill/>
              </a:ln>
              <a:solidFill>
                <a:prstClr val="black"/>
              </a:solidFill>
              <a:effectLst/>
              <a:uLnTx/>
              <a:uFillTx/>
              <a:latin typeface="等线 Light" panose="02010600030101010101" pitchFamily="2" charset="-122"/>
              <a:ea typeface="等线 Light" panose="02010600030101010101" pitchFamily="2" charset="-122"/>
              <a:cs typeface="+mn-cs"/>
            </a:endParaRPr>
          </a:p>
        </p:txBody>
      </p:sp>
      <p:sp>
        <p:nvSpPr>
          <p:cNvPr id="78" name="HGR3">
            <a:extLst>
              <a:ext uri="{FF2B5EF4-FFF2-40B4-BE49-F238E27FC236}">
                <a16:creationId xmlns:a16="http://schemas.microsoft.com/office/drawing/2014/main" id="{867D8349-8B79-4C90-9FCB-F9275AA27CB3}"/>
              </a:ext>
            </a:extLst>
          </p:cNvPr>
          <p:cNvSpPr/>
          <p:nvPr/>
        </p:nvSpPr>
        <p:spPr>
          <a:xfrm>
            <a:off x="8789420" y="7088090"/>
            <a:ext cx="509884" cy="509884"/>
          </a:xfrm>
          <a:prstGeom prst="ellipse">
            <a:avLst/>
          </a:prstGeom>
          <a:gradFill flip="none" rotWithShape="1">
            <a:gsLst>
              <a:gs pos="0">
                <a:srgbClr val="4598DF"/>
              </a:gs>
              <a:gs pos="100000">
                <a:srgbClr val="7E79E7"/>
              </a:gs>
            </a:gsLst>
            <a:lin ang="36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2" name="椭圆 41">
            <a:extLst>
              <a:ext uri="{FF2B5EF4-FFF2-40B4-BE49-F238E27FC236}">
                <a16:creationId xmlns:a16="http://schemas.microsoft.com/office/drawing/2014/main" id="{691794AB-0268-4836-8E92-697D10A4F155}"/>
              </a:ext>
            </a:extLst>
          </p:cNvPr>
          <p:cNvSpPr/>
          <p:nvPr/>
        </p:nvSpPr>
        <p:spPr>
          <a:xfrm>
            <a:off x="4280916" y="2580130"/>
            <a:ext cx="3630168" cy="640080"/>
          </a:xfrm>
          <a:prstGeom prst="ellipse">
            <a:avLst/>
          </a:prstGeom>
          <a:gradFill>
            <a:gsLst>
              <a:gs pos="0">
                <a:schemeClr val="accent1">
                  <a:alpha val="0"/>
                </a:schemeClr>
              </a:gs>
              <a:gs pos="100000">
                <a:schemeClr val="accent1">
                  <a:alpha val="33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zh-CN" altLang="en-US" sz="1600">
              <a:solidFill>
                <a:schemeClr val="bg1"/>
              </a:solidFill>
              <a:latin typeface="+mj-ea"/>
              <a:ea typeface="+mj-ea"/>
            </a:endParaRPr>
          </a:p>
        </p:txBody>
      </p:sp>
      <p:sp>
        <p:nvSpPr>
          <p:cNvPr id="43" name="椭圆 42">
            <a:extLst>
              <a:ext uri="{FF2B5EF4-FFF2-40B4-BE49-F238E27FC236}">
                <a16:creationId xmlns:a16="http://schemas.microsoft.com/office/drawing/2014/main" id="{C263EBA1-6D61-41BB-9AD9-88431970A31A}"/>
              </a:ext>
            </a:extLst>
          </p:cNvPr>
          <p:cNvSpPr/>
          <p:nvPr/>
        </p:nvSpPr>
        <p:spPr>
          <a:xfrm>
            <a:off x="3860292" y="2852143"/>
            <a:ext cx="4471416" cy="640080"/>
          </a:xfrm>
          <a:prstGeom prst="ellipse">
            <a:avLst/>
          </a:prstGeom>
          <a:gradFill>
            <a:gsLst>
              <a:gs pos="10000">
                <a:schemeClr val="accent1">
                  <a:alpha val="0"/>
                </a:schemeClr>
              </a:gs>
              <a:gs pos="100000">
                <a:schemeClr val="accent1">
                  <a:alpha val="12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zh-CN" altLang="en-US" sz="1600">
              <a:solidFill>
                <a:schemeClr val="bg1"/>
              </a:solidFill>
              <a:latin typeface="+mj-ea"/>
              <a:ea typeface="+mj-ea"/>
            </a:endParaRPr>
          </a:p>
        </p:txBody>
      </p:sp>
      <p:sp>
        <p:nvSpPr>
          <p:cNvPr id="44" name="椭圆 43">
            <a:extLst>
              <a:ext uri="{FF2B5EF4-FFF2-40B4-BE49-F238E27FC236}">
                <a16:creationId xmlns:a16="http://schemas.microsoft.com/office/drawing/2014/main" id="{7CD25769-CD26-4CBE-BB7F-1A850EB1AEC3}"/>
              </a:ext>
            </a:extLst>
          </p:cNvPr>
          <p:cNvSpPr/>
          <p:nvPr/>
        </p:nvSpPr>
        <p:spPr>
          <a:xfrm>
            <a:off x="5638800" y="1986924"/>
            <a:ext cx="914400" cy="914400"/>
          </a:xfrm>
          <a:prstGeom prst="ellipse">
            <a:avLst/>
          </a:prstGeom>
          <a:gradFill flip="none" rotWithShape="1">
            <a:gsLst>
              <a:gs pos="18000">
                <a:schemeClr val="accent1"/>
              </a:gs>
              <a:gs pos="100000">
                <a:schemeClr val="accent2"/>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zh-CN" altLang="en-US" sz="1600">
              <a:solidFill>
                <a:schemeClr val="bg1"/>
              </a:solidFill>
              <a:latin typeface="+mj-ea"/>
              <a:ea typeface="+mj-ea"/>
            </a:endParaRPr>
          </a:p>
        </p:txBody>
      </p:sp>
      <p:sp>
        <p:nvSpPr>
          <p:cNvPr id="45" name="dna-scheme_72281">
            <a:extLst>
              <a:ext uri="{FF2B5EF4-FFF2-40B4-BE49-F238E27FC236}">
                <a16:creationId xmlns:a16="http://schemas.microsoft.com/office/drawing/2014/main" id="{BE6190EE-1F2E-4432-AE0B-8CA15065C332}"/>
              </a:ext>
            </a:extLst>
          </p:cNvPr>
          <p:cNvSpPr/>
          <p:nvPr/>
        </p:nvSpPr>
        <p:spPr>
          <a:xfrm>
            <a:off x="5826482" y="2177130"/>
            <a:ext cx="523795" cy="520429"/>
          </a:xfrm>
          <a:custGeom>
            <a:avLst/>
            <a:gdLst>
              <a:gd name="T0" fmla="*/ 8079 w 8242"/>
              <a:gd name="T1" fmla="*/ 2177 h 8201"/>
              <a:gd name="T2" fmla="*/ 7493 w 8242"/>
              <a:gd name="T3" fmla="*/ 2177 h 8201"/>
              <a:gd name="T4" fmla="*/ 7402 w 8242"/>
              <a:gd name="T5" fmla="*/ 2260 h 8201"/>
              <a:gd name="T6" fmla="*/ 5982 w 8242"/>
              <a:gd name="T7" fmla="*/ 840 h 8201"/>
              <a:gd name="T8" fmla="*/ 6065 w 8242"/>
              <a:gd name="T9" fmla="*/ 749 h 8201"/>
              <a:gd name="T10" fmla="*/ 6065 w 8242"/>
              <a:gd name="T11" fmla="*/ 163 h 8201"/>
              <a:gd name="T12" fmla="*/ 5478 w 8242"/>
              <a:gd name="T13" fmla="*/ 163 h 8201"/>
              <a:gd name="T14" fmla="*/ 4914 w 8242"/>
              <a:gd name="T15" fmla="*/ 2319 h 8201"/>
              <a:gd name="T16" fmla="*/ 2903 w 8242"/>
              <a:gd name="T17" fmla="*/ 2903 h 8201"/>
              <a:gd name="T18" fmla="*/ 2319 w 8242"/>
              <a:gd name="T19" fmla="*/ 4914 h 8201"/>
              <a:gd name="T20" fmla="*/ 163 w 8242"/>
              <a:gd name="T21" fmla="*/ 5478 h 8201"/>
              <a:gd name="T22" fmla="*/ 163 w 8242"/>
              <a:gd name="T23" fmla="*/ 6065 h 8201"/>
              <a:gd name="T24" fmla="*/ 456 w 8242"/>
              <a:gd name="T25" fmla="*/ 6187 h 8201"/>
              <a:gd name="T26" fmla="*/ 749 w 8242"/>
              <a:gd name="T27" fmla="*/ 6065 h 8201"/>
              <a:gd name="T28" fmla="*/ 840 w 8242"/>
              <a:gd name="T29" fmla="*/ 5982 h 8201"/>
              <a:gd name="T30" fmla="*/ 2260 w 8242"/>
              <a:gd name="T31" fmla="*/ 7402 h 8201"/>
              <a:gd name="T32" fmla="*/ 2177 w 8242"/>
              <a:gd name="T33" fmla="*/ 7493 h 8201"/>
              <a:gd name="T34" fmla="*/ 2177 w 8242"/>
              <a:gd name="T35" fmla="*/ 8079 h 8201"/>
              <a:gd name="T36" fmla="*/ 2470 w 8242"/>
              <a:gd name="T37" fmla="*/ 8201 h 8201"/>
              <a:gd name="T38" fmla="*/ 2764 w 8242"/>
              <a:gd name="T39" fmla="*/ 8079 h 8201"/>
              <a:gd name="T40" fmla="*/ 3328 w 8242"/>
              <a:gd name="T41" fmla="*/ 5923 h 8201"/>
              <a:gd name="T42" fmla="*/ 5339 w 8242"/>
              <a:gd name="T43" fmla="*/ 5339 h 8201"/>
              <a:gd name="T44" fmla="*/ 5923 w 8242"/>
              <a:gd name="T45" fmla="*/ 3328 h 8201"/>
              <a:gd name="T46" fmla="*/ 8079 w 8242"/>
              <a:gd name="T47" fmla="*/ 2764 h 8201"/>
              <a:gd name="T48" fmla="*/ 8079 w 8242"/>
              <a:gd name="T49" fmla="*/ 2177 h 8201"/>
              <a:gd name="T50" fmla="*/ 5062 w 8242"/>
              <a:gd name="T51" fmla="*/ 3179 h 8201"/>
              <a:gd name="T52" fmla="*/ 4951 w 8242"/>
              <a:gd name="T53" fmla="*/ 4499 h 8201"/>
              <a:gd name="T54" fmla="*/ 3743 w 8242"/>
              <a:gd name="T55" fmla="*/ 3291 h 8201"/>
              <a:gd name="T56" fmla="*/ 5062 w 8242"/>
              <a:gd name="T57" fmla="*/ 3179 h 8201"/>
              <a:gd name="T58" fmla="*/ 1470 w 8242"/>
              <a:gd name="T59" fmla="*/ 5708 h 8201"/>
              <a:gd name="T60" fmla="*/ 2464 w 8242"/>
              <a:gd name="T61" fmla="*/ 5778 h 8201"/>
              <a:gd name="T62" fmla="*/ 2534 w 8242"/>
              <a:gd name="T63" fmla="*/ 6772 h 8201"/>
              <a:gd name="T64" fmla="*/ 1470 w 8242"/>
              <a:gd name="T65" fmla="*/ 5708 h 8201"/>
              <a:gd name="T66" fmla="*/ 3179 w 8242"/>
              <a:gd name="T67" fmla="*/ 5063 h 8201"/>
              <a:gd name="T68" fmla="*/ 3291 w 8242"/>
              <a:gd name="T69" fmla="*/ 3743 h 8201"/>
              <a:gd name="T70" fmla="*/ 4499 w 8242"/>
              <a:gd name="T71" fmla="*/ 4951 h 8201"/>
              <a:gd name="T72" fmla="*/ 3179 w 8242"/>
              <a:gd name="T73" fmla="*/ 5063 h 8201"/>
              <a:gd name="T74" fmla="*/ 5778 w 8242"/>
              <a:gd name="T75" fmla="*/ 2464 h 8201"/>
              <a:gd name="T76" fmla="*/ 5708 w 8242"/>
              <a:gd name="T77" fmla="*/ 1470 h 8201"/>
              <a:gd name="T78" fmla="*/ 6772 w 8242"/>
              <a:gd name="T79" fmla="*/ 2534 h 8201"/>
              <a:gd name="T80" fmla="*/ 5778 w 8242"/>
              <a:gd name="T81" fmla="*/ 2464 h 8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242" h="8201">
                <a:moveTo>
                  <a:pt x="8079" y="2177"/>
                </a:moveTo>
                <a:cubicBezTo>
                  <a:pt x="7917" y="2015"/>
                  <a:pt x="7655" y="2015"/>
                  <a:pt x="7493" y="2177"/>
                </a:cubicBezTo>
                <a:cubicBezTo>
                  <a:pt x="7463" y="2207"/>
                  <a:pt x="7433" y="2234"/>
                  <a:pt x="7402" y="2260"/>
                </a:cubicBezTo>
                <a:lnTo>
                  <a:pt x="5982" y="840"/>
                </a:lnTo>
                <a:cubicBezTo>
                  <a:pt x="6008" y="809"/>
                  <a:pt x="6035" y="779"/>
                  <a:pt x="6065" y="749"/>
                </a:cubicBezTo>
                <a:cubicBezTo>
                  <a:pt x="6227" y="587"/>
                  <a:pt x="6227" y="325"/>
                  <a:pt x="6065" y="163"/>
                </a:cubicBezTo>
                <a:cubicBezTo>
                  <a:pt x="5903" y="0"/>
                  <a:pt x="5640" y="0"/>
                  <a:pt x="5478" y="163"/>
                </a:cubicBezTo>
                <a:cubicBezTo>
                  <a:pt x="4816" y="825"/>
                  <a:pt x="4808" y="1592"/>
                  <a:pt x="4914" y="2319"/>
                </a:cubicBezTo>
                <a:cubicBezTo>
                  <a:pt x="4231" y="2237"/>
                  <a:pt x="3521" y="2285"/>
                  <a:pt x="2903" y="2903"/>
                </a:cubicBezTo>
                <a:cubicBezTo>
                  <a:pt x="2285" y="3521"/>
                  <a:pt x="2237" y="4231"/>
                  <a:pt x="2319" y="4914"/>
                </a:cubicBezTo>
                <a:cubicBezTo>
                  <a:pt x="1592" y="4808"/>
                  <a:pt x="825" y="4816"/>
                  <a:pt x="163" y="5478"/>
                </a:cubicBezTo>
                <a:cubicBezTo>
                  <a:pt x="0" y="5640"/>
                  <a:pt x="0" y="5903"/>
                  <a:pt x="163" y="6065"/>
                </a:cubicBezTo>
                <a:cubicBezTo>
                  <a:pt x="244" y="6146"/>
                  <a:pt x="350" y="6187"/>
                  <a:pt x="456" y="6187"/>
                </a:cubicBezTo>
                <a:cubicBezTo>
                  <a:pt x="562" y="6187"/>
                  <a:pt x="668" y="6146"/>
                  <a:pt x="749" y="6065"/>
                </a:cubicBezTo>
                <a:cubicBezTo>
                  <a:pt x="779" y="6035"/>
                  <a:pt x="809" y="6008"/>
                  <a:pt x="840" y="5982"/>
                </a:cubicBezTo>
                <a:lnTo>
                  <a:pt x="2260" y="7402"/>
                </a:lnTo>
                <a:cubicBezTo>
                  <a:pt x="2234" y="7433"/>
                  <a:pt x="2207" y="7463"/>
                  <a:pt x="2177" y="7493"/>
                </a:cubicBezTo>
                <a:cubicBezTo>
                  <a:pt x="2015" y="7655"/>
                  <a:pt x="2015" y="7917"/>
                  <a:pt x="2177" y="8079"/>
                </a:cubicBezTo>
                <a:cubicBezTo>
                  <a:pt x="2258" y="8160"/>
                  <a:pt x="2364" y="8201"/>
                  <a:pt x="2470" y="8201"/>
                </a:cubicBezTo>
                <a:cubicBezTo>
                  <a:pt x="2576" y="8201"/>
                  <a:pt x="2683" y="8160"/>
                  <a:pt x="2764" y="8079"/>
                </a:cubicBezTo>
                <a:cubicBezTo>
                  <a:pt x="3426" y="7417"/>
                  <a:pt x="3434" y="6650"/>
                  <a:pt x="3328" y="5923"/>
                </a:cubicBezTo>
                <a:cubicBezTo>
                  <a:pt x="4011" y="6005"/>
                  <a:pt x="4721" y="5957"/>
                  <a:pt x="5339" y="5339"/>
                </a:cubicBezTo>
                <a:cubicBezTo>
                  <a:pt x="5957" y="4721"/>
                  <a:pt x="6005" y="4011"/>
                  <a:pt x="5923" y="3328"/>
                </a:cubicBezTo>
                <a:cubicBezTo>
                  <a:pt x="6650" y="3434"/>
                  <a:pt x="7417" y="3426"/>
                  <a:pt x="8079" y="2764"/>
                </a:cubicBezTo>
                <a:cubicBezTo>
                  <a:pt x="8242" y="2602"/>
                  <a:pt x="8242" y="2339"/>
                  <a:pt x="8079" y="2177"/>
                </a:cubicBezTo>
                <a:close/>
                <a:moveTo>
                  <a:pt x="5062" y="3179"/>
                </a:moveTo>
                <a:cubicBezTo>
                  <a:pt x="5151" y="3727"/>
                  <a:pt x="5166" y="4141"/>
                  <a:pt x="4951" y="4499"/>
                </a:cubicBezTo>
                <a:lnTo>
                  <a:pt x="3743" y="3291"/>
                </a:lnTo>
                <a:cubicBezTo>
                  <a:pt x="4101" y="3076"/>
                  <a:pt x="4515" y="3091"/>
                  <a:pt x="5062" y="3179"/>
                </a:cubicBezTo>
                <a:close/>
                <a:moveTo>
                  <a:pt x="1470" y="5708"/>
                </a:moveTo>
                <a:cubicBezTo>
                  <a:pt x="1753" y="5671"/>
                  <a:pt x="2076" y="5711"/>
                  <a:pt x="2464" y="5778"/>
                </a:cubicBezTo>
                <a:cubicBezTo>
                  <a:pt x="2531" y="6166"/>
                  <a:pt x="2571" y="6489"/>
                  <a:pt x="2534" y="6772"/>
                </a:cubicBezTo>
                <a:lnTo>
                  <a:pt x="1470" y="5708"/>
                </a:lnTo>
                <a:close/>
                <a:moveTo>
                  <a:pt x="3179" y="5063"/>
                </a:moveTo>
                <a:cubicBezTo>
                  <a:pt x="3091" y="4515"/>
                  <a:pt x="3076" y="4101"/>
                  <a:pt x="3291" y="3743"/>
                </a:cubicBezTo>
                <a:lnTo>
                  <a:pt x="4499" y="4951"/>
                </a:lnTo>
                <a:cubicBezTo>
                  <a:pt x="4141" y="5166"/>
                  <a:pt x="3727" y="5151"/>
                  <a:pt x="3179" y="5063"/>
                </a:cubicBezTo>
                <a:close/>
                <a:moveTo>
                  <a:pt x="5778" y="2464"/>
                </a:moveTo>
                <a:cubicBezTo>
                  <a:pt x="5711" y="2076"/>
                  <a:pt x="5671" y="1753"/>
                  <a:pt x="5708" y="1470"/>
                </a:cubicBezTo>
                <a:lnTo>
                  <a:pt x="6772" y="2534"/>
                </a:lnTo>
                <a:cubicBezTo>
                  <a:pt x="6489" y="2571"/>
                  <a:pt x="6166" y="2531"/>
                  <a:pt x="5778" y="246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椭圆 46">
            <a:extLst>
              <a:ext uri="{FF2B5EF4-FFF2-40B4-BE49-F238E27FC236}">
                <a16:creationId xmlns:a16="http://schemas.microsoft.com/office/drawing/2014/main" id="{1FE353A6-5C37-40A0-95CA-527D3FCC62DF}"/>
              </a:ext>
            </a:extLst>
          </p:cNvPr>
          <p:cNvSpPr/>
          <p:nvPr/>
        </p:nvSpPr>
        <p:spPr>
          <a:xfrm>
            <a:off x="2179320" y="1986924"/>
            <a:ext cx="7833360" cy="1862434"/>
          </a:xfrm>
          <a:prstGeom prst="ellipse">
            <a:avLst/>
          </a:prstGeom>
          <a:noFill/>
          <a:ln w="28575">
            <a:gradFill>
              <a:gsLst>
                <a:gs pos="39000">
                  <a:schemeClr val="accent1">
                    <a:alpha val="0"/>
                  </a:schemeClr>
                </a:gs>
                <a:gs pos="100000">
                  <a:schemeClr val="accent2"/>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zh-CN" altLang="en-US" sz="1600">
              <a:solidFill>
                <a:schemeClr val="bg1"/>
              </a:solidFill>
              <a:latin typeface="+mj-ea"/>
              <a:ea typeface="+mj-ea"/>
            </a:endParaRPr>
          </a:p>
        </p:txBody>
      </p:sp>
      <p:sp>
        <p:nvSpPr>
          <p:cNvPr id="48" name="椭圆 47">
            <a:extLst>
              <a:ext uri="{FF2B5EF4-FFF2-40B4-BE49-F238E27FC236}">
                <a16:creationId xmlns:a16="http://schemas.microsoft.com/office/drawing/2014/main" id="{3E6A7480-21BF-4051-97D8-2DEF7AA368C9}"/>
              </a:ext>
            </a:extLst>
          </p:cNvPr>
          <p:cNvSpPr/>
          <p:nvPr/>
        </p:nvSpPr>
        <p:spPr>
          <a:xfrm>
            <a:off x="2440305" y="3220210"/>
            <a:ext cx="169360" cy="16936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zh-CN" altLang="en-US" sz="1600">
              <a:solidFill>
                <a:schemeClr val="bg1"/>
              </a:solidFill>
              <a:latin typeface="+mj-ea"/>
              <a:ea typeface="+mj-ea"/>
            </a:endParaRPr>
          </a:p>
        </p:txBody>
      </p:sp>
      <p:sp>
        <p:nvSpPr>
          <p:cNvPr id="49" name="椭圆 48">
            <a:extLst>
              <a:ext uri="{FF2B5EF4-FFF2-40B4-BE49-F238E27FC236}">
                <a16:creationId xmlns:a16="http://schemas.microsoft.com/office/drawing/2014/main" id="{F9CF7623-159B-445E-95D1-556E6D8271AF}"/>
              </a:ext>
            </a:extLst>
          </p:cNvPr>
          <p:cNvSpPr/>
          <p:nvPr/>
        </p:nvSpPr>
        <p:spPr>
          <a:xfrm>
            <a:off x="3742454" y="3593669"/>
            <a:ext cx="169360" cy="16936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zh-CN" altLang="en-US" sz="1600">
              <a:solidFill>
                <a:schemeClr val="bg1"/>
              </a:solidFill>
              <a:latin typeface="+mj-ea"/>
              <a:ea typeface="+mj-ea"/>
            </a:endParaRPr>
          </a:p>
        </p:txBody>
      </p:sp>
      <p:sp>
        <p:nvSpPr>
          <p:cNvPr id="50" name="椭圆 49">
            <a:extLst>
              <a:ext uri="{FF2B5EF4-FFF2-40B4-BE49-F238E27FC236}">
                <a16:creationId xmlns:a16="http://schemas.microsoft.com/office/drawing/2014/main" id="{4F2E9013-94D8-4740-B8F5-30C104E6B8AA}"/>
              </a:ext>
            </a:extLst>
          </p:cNvPr>
          <p:cNvSpPr/>
          <p:nvPr/>
        </p:nvSpPr>
        <p:spPr>
          <a:xfrm>
            <a:off x="6003699" y="3783971"/>
            <a:ext cx="169360" cy="16936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zh-CN" altLang="en-US" sz="1600">
              <a:solidFill>
                <a:schemeClr val="bg1"/>
              </a:solidFill>
              <a:latin typeface="+mj-ea"/>
              <a:ea typeface="+mj-ea"/>
            </a:endParaRPr>
          </a:p>
        </p:txBody>
      </p:sp>
      <p:sp>
        <p:nvSpPr>
          <p:cNvPr id="51" name="椭圆 50">
            <a:extLst>
              <a:ext uri="{FF2B5EF4-FFF2-40B4-BE49-F238E27FC236}">
                <a16:creationId xmlns:a16="http://schemas.microsoft.com/office/drawing/2014/main" id="{4FCA302B-FDB3-410B-AB29-4FFA65B9E20E}"/>
              </a:ext>
            </a:extLst>
          </p:cNvPr>
          <p:cNvSpPr/>
          <p:nvPr/>
        </p:nvSpPr>
        <p:spPr>
          <a:xfrm>
            <a:off x="9582335" y="3220210"/>
            <a:ext cx="169360" cy="16936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zh-CN" altLang="en-US" sz="1600">
              <a:solidFill>
                <a:schemeClr val="bg1"/>
              </a:solidFill>
              <a:latin typeface="+mj-ea"/>
              <a:ea typeface="+mj-ea"/>
            </a:endParaRPr>
          </a:p>
        </p:txBody>
      </p:sp>
      <p:sp>
        <p:nvSpPr>
          <p:cNvPr id="54" name="矩形: 圆角 53">
            <a:extLst>
              <a:ext uri="{FF2B5EF4-FFF2-40B4-BE49-F238E27FC236}">
                <a16:creationId xmlns:a16="http://schemas.microsoft.com/office/drawing/2014/main" id="{C76707A7-D9BC-4DC8-8808-CBB84EF46172}"/>
              </a:ext>
            </a:extLst>
          </p:cNvPr>
          <p:cNvSpPr/>
          <p:nvPr/>
        </p:nvSpPr>
        <p:spPr>
          <a:xfrm>
            <a:off x="1099429" y="3313176"/>
            <a:ext cx="1046520" cy="343424"/>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a:solidFill>
                  <a:schemeClr val="bg1"/>
                </a:solidFill>
                <a:latin typeface="+mj-ea"/>
                <a:ea typeface="+mj-ea"/>
              </a:rPr>
              <a:t>关键词标题</a:t>
            </a:r>
          </a:p>
        </p:txBody>
      </p:sp>
      <p:sp>
        <p:nvSpPr>
          <p:cNvPr id="55" name="文本框 54">
            <a:extLst>
              <a:ext uri="{FF2B5EF4-FFF2-40B4-BE49-F238E27FC236}">
                <a16:creationId xmlns:a16="http://schemas.microsoft.com/office/drawing/2014/main" id="{BB32A480-E0D7-468A-A23F-86402A943603}"/>
              </a:ext>
            </a:extLst>
          </p:cNvPr>
          <p:cNvSpPr txBox="1"/>
          <p:nvPr/>
        </p:nvSpPr>
        <p:spPr>
          <a:xfrm>
            <a:off x="874586" y="3843298"/>
            <a:ext cx="1713991" cy="866199"/>
          </a:xfrm>
          <a:prstGeom prst="rect">
            <a:avLst/>
          </a:prstGeom>
          <a:noFill/>
        </p:spPr>
        <p:txBody>
          <a:bodyPr wrap="square" lIns="0" tIns="0" rIns="0" bIns="0" rtlCol="0" anchor="t">
            <a:spAutoFit/>
          </a:bodyPr>
          <a:lstStyle/>
          <a:p>
            <a:pPr algn="ctr">
              <a:lnSpc>
                <a:spcPct val="130000"/>
              </a:lnSpc>
            </a:pPr>
            <a:r>
              <a:rPr lang="zh-CN" altLang="en-US" sz="1100" b="0" dirty="0">
                <a:solidFill>
                  <a:schemeClr val="tx1">
                    <a:lumMod val="75000"/>
                    <a:lumOff val="25000"/>
                  </a:schemeClr>
                </a:solidFill>
                <a:effectLst/>
                <a:latin typeface="+mn-ea"/>
              </a:rPr>
              <a:t>这里输入你的正文，阐述与关键词标题相关的具体内容，若字数太多酌情先删减文案，再缩小字号</a:t>
            </a:r>
          </a:p>
        </p:txBody>
      </p:sp>
      <p:sp>
        <p:nvSpPr>
          <p:cNvPr id="56" name="矩形: 圆角 55">
            <a:extLst>
              <a:ext uri="{FF2B5EF4-FFF2-40B4-BE49-F238E27FC236}">
                <a16:creationId xmlns:a16="http://schemas.microsoft.com/office/drawing/2014/main" id="{A3330AA3-4134-4396-8241-6255A6334EBB}"/>
              </a:ext>
            </a:extLst>
          </p:cNvPr>
          <p:cNvSpPr/>
          <p:nvPr/>
        </p:nvSpPr>
        <p:spPr>
          <a:xfrm>
            <a:off x="3279445" y="4014489"/>
            <a:ext cx="1046520" cy="343424"/>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a:solidFill>
                  <a:schemeClr val="bg1"/>
                </a:solidFill>
                <a:latin typeface="+mj-ea"/>
                <a:ea typeface="+mj-ea"/>
              </a:rPr>
              <a:t>关键词标题</a:t>
            </a:r>
          </a:p>
        </p:txBody>
      </p:sp>
      <p:sp>
        <p:nvSpPr>
          <p:cNvPr id="57" name="矩形: 圆角 56">
            <a:extLst>
              <a:ext uri="{FF2B5EF4-FFF2-40B4-BE49-F238E27FC236}">
                <a16:creationId xmlns:a16="http://schemas.microsoft.com/office/drawing/2014/main" id="{7AA6D829-2395-4E8C-8E5B-5CABC3A90B04}"/>
              </a:ext>
            </a:extLst>
          </p:cNvPr>
          <p:cNvSpPr/>
          <p:nvPr/>
        </p:nvSpPr>
        <p:spPr>
          <a:xfrm>
            <a:off x="5589548" y="4201187"/>
            <a:ext cx="1046520" cy="343424"/>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a:solidFill>
                  <a:schemeClr val="bg1"/>
                </a:solidFill>
                <a:latin typeface="+mj-ea"/>
                <a:ea typeface="+mj-ea"/>
              </a:rPr>
              <a:t>关键词标题</a:t>
            </a:r>
          </a:p>
        </p:txBody>
      </p:sp>
      <p:sp>
        <p:nvSpPr>
          <p:cNvPr id="58" name="椭圆 57">
            <a:extLst>
              <a:ext uri="{FF2B5EF4-FFF2-40B4-BE49-F238E27FC236}">
                <a16:creationId xmlns:a16="http://schemas.microsoft.com/office/drawing/2014/main" id="{1EFE5DB8-FAE3-459F-9527-AE3868CC927D}"/>
              </a:ext>
            </a:extLst>
          </p:cNvPr>
          <p:cNvSpPr/>
          <p:nvPr/>
        </p:nvSpPr>
        <p:spPr>
          <a:xfrm>
            <a:off x="8331708" y="3593669"/>
            <a:ext cx="169360" cy="16936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zh-CN" altLang="en-US" sz="1600">
              <a:solidFill>
                <a:schemeClr val="bg1"/>
              </a:solidFill>
              <a:latin typeface="+mj-ea"/>
              <a:ea typeface="+mj-ea"/>
            </a:endParaRPr>
          </a:p>
        </p:txBody>
      </p:sp>
      <p:sp>
        <p:nvSpPr>
          <p:cNvPr id="59" name="矩形: 圆角 58">
            <a:extLst>
              <a:ext uri="{FF2B5EF4-FFF2-40B4-BE49-F238E27FC236}">
                <a16:creationId xmlns:a16="http://schemas.microsoft.com/office/drawing/2014/main" id="{64BFBDB0-BFD1-4F2F-A882-F1FD38C94094}"/>
              </a:ext>
            </a:extLst>
          </p:cNvPr>
          <p:cNvSpPr/>
          <p:nvPr/>
        </p:nvSpPr>
        <p:spPr>
          <a:xfrm>
            <a:off x="7850793" y="4014489"/>
            <a:ext cx="1046520" cy="343424"/>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a:solidFill>
                  <a:schemeClr val="bg1"/>
                </a:solidFill>
                <a:latin typeface="+mj-ea"/>
                <a:ea typeface="+mj-ea"/>
              </a:rPr>
              <a:t>关键词标题</a:t>
            </a:r>
          </a:p>
        </p:txBody>
      </p:sp>
      <p:sp>
        <p:nvSpPr>
          <p:cNvPr id="60" name="矩形: 圆角 59">
            <a:extLst>
              <a:ext uri="{FF2B5EF4-FFF2-40B4-BE49-F238E27FC236}">
                <a16:creationId xmlns:a16="http://schemas.microsoft.com/office/drawing/2014/main" id="{B0D24185-0EFF-4C9C-A4C8-A8039E9E33D0}"/>
              </a:ext>
            </a:extLst>
          </p:cNvPr>
          <p:cNvSpPr/>
          <p:nvPr/>
        </p:nvSpPr>
        <p:spPr>
          <a:xfrm>
            <a:off x="10046051" y="3313176"/>
            <a:ext cx="1046520" cy="343424"/>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a:solidFill>
                  <a:schemeClr val="bg1"/>
                </a:solidFill>
                <a:latin typeface="+mj-ea"/>
                <a:ea typeface="+mj-ea"/>
              </a:rPr>
              <a:t>关键词标题</a:t>
            </a:r>
          </a:p>
        </p:txBody>
      </p:sp>
      <p:sp>
        <p:nvSpPr>
          <p:cNvPr id="64" name="文本框 63">
            <a:extLst>
              <a:ext uri="{FF2B5EF4-FFF2-40B4-BE49-F238E27FC236}">
                <a16:creationId xmlns:a16="http://schemas.microsoft.com/office/drawing/2014/main" id="{38328C0A-A598-44E5-B96F-B5D0A01B9B54}"/>
              </a:ext>
            </a:extLst>
          </p:cNvPr>
          <p:cNvSpPr txBox="1"/>
          <p:nvPr/>
        </p:nvSpPr>
        <p:spPr>
          <a:xfrm>
            <a:off x="2945709" y="4544611"/>
            <a:ext cx="1713991" cy="866199"/>
          </a:xfrm>
          <a:prstGeom prst="rect">
            <a:avLst/>
          </a:prstGeom>
          <a:noFill/>
        </p:spPr>
        <p:txBody>
          <a:bodyPr wrap="square" lIns="0" tIns="0" rIns="0" bIns="0" rtlCol="0" anchor="t">
            <a:spAutoFit/>
          </a:bodyPr>
          <a:lstStyle/>
          <a:p>
            <a:pPr algn="ctr">
              <a:lnSpc>
                <a:spcPct val="130000"/>
              </a:lnSpc>
            </a:pPr>
            <a:r>
              <a:rPr lang="zh-CN" altLang="en-US" sz="1100" b="0" dirty="0">
                <a:solidFill>
                  <a:schemeClr val="tx1">
                    <a:lumMod val="75000"/>
                    <a:lumOff val="25000"/>
                  </a:schemeClr>
                </a:solidFill>
                <a:effectLst/>
                <a:latin typeface="+mn-ea"/>
              </a:rPr>
              <a:t>这里输入你的正文，阐述与关键词标题相关的具体内容，若字数太多酌情先删减文案，再缩小字号</a:t>
            </a:r>
          </a:p>
        </p:txBody>
      </p:sp>
      <p:sp>
        <p:nvSpPr>
          <p:cNvPr id="65" name="文本框 64">
            <a:extLst>
              <a:ext uri="{FF2B5EF4-FFF2-40B4-BE49-F238E27FC236}">
                <a16:creationId xmlns:a16="http://schemas.microsoft.com/office/drawing/2014/main" id="{FF422CFD-26AD-4083-BF03-A630DC171A41}"/>
              </a:ext>
            </a:extLst>
          </p:cNvPr>
          <p:cNvSpPr txBox="1"/>
          <p:nvPr/>
        </p:nvSpPr>
        <p:spPr>
          <a:xfrm>
            <a:off x="5316063" y="4709497"/>
            <a:ext cx="1713991" cy="866199"/>
          </a:xfrm>
          <a:prstGeom prst="rect">
            <a:avLst/>
          </a:prstGeom>
          <a:noFill/>
        </p:spPr>
        <p:txBody>
          <a:bodyPr wrap="square" lIns="0" tIns="0" rIns="0" bIns="0" rtlCol="0" anchor="t">
            <a:spAutoFit/>
          </a:bodyPr>
          <a:lstStyle/>
          <a:p>
            <a:pPr algn="ctr">
              <a:lnSpc>
                <a:spcPct val="130000"/>
              </a:lnSpc>
            </a:pPr>
            <a:r>
              <a:rPr lang="zh-CN" altLang="en-US" sz="1100" b="0" dirty="0">
                <a:solidFill>
                  <a:schemeClr val="tx1">
                    <a:lumMod val="75000"/>
                    <a:lumOff val="25000"/>
                  </a:schemeClr>
                </a:solidFill>
                <a:effectLst/>
                <a:latin typeface="+mn-ea"/>
              </a:rPr>
              <a:t>这里输入你的正文，阐述与关键词标题相关的具体内容，若字数太多酌情先删减文案，再缩小字号</a:t>
            </a:r>
          </a:p>
        </p:txBody>
      </p:sp>
      <p:sp>
        <p:nvSpPr>
          <p:cNvPr id="99" name="文本框 98">
            <a:extLst>
              <a:ext uri="{FF2B5EF4-FFF2-40B4-BE49-F238E27FC236}">
                <a16:creationId xmlns:a16="http://schemas.microsoft.com/office/drawing/2014/main" id="{7328F6CB-562E-412E-9FDD-321EBB9E7EAE}"/>
              </a:ext>
            </a:extLst>
          </p:cNvPr>
          <p:cNvSpPr txBox="1"/>
          <p:nvPr/>
        </p:nvSpPr>
        <p:spPr>
          <a:xfrm>
            <a:off x="7660671" y="4547225"/>
            <a:ext cx="1713991" cy="866199"/>
          </a:xfrm>
          <a:prstGeom prst="rect">
            <a:avLst/>
          </a:prstGeom>
          <a:noFill/>
        </p:spPr>
        <p:txBody>
          <a:bodyPr wrap="square" lIns="0" tIns="0" rIns="0" bIns="0" rtlCol="0" anchor="t">
            <a:spAutoFit/>
          </a:bodyPr>
          <a:lstStyle/>
          <a:p>
            <a:pPr algn="ctr">
              <a:lnSpc>
                <a:spcPct val="130000"/>
              </a:lnSpc>
            </a:pPr>
            <a:r>
              <a:rPr lang="zh-CN" altLang="en-US" sz="1100" b="0" dirty="0">
                <a:solidFill>
                  <a:schemeClr val="tx1">
                    <a:lumMod val="75000"/>
                    <a:lumOff val="25000"/>
                  </a:schemeClr>
                </a:solidFill>
                <a:effectLst/>
                <a:latin typeface="+mn-ea"/>
              </a:rPr>
              <a:t>这里输入你的正文，阐述与关键词标题相关的具体内容，若字数太多酌情先删减文案，再缩小字号</a:t>
            </a:r>
          </a:p>
        </p:txBody>
      </p:sp>
      <p:sp>
        <p:nvSpPr>
          <p:cNvPr id="100" name="文本框 99">
            <a:extLst>
              <a:ext uri="{FF2B5EF4-FFF2-40B4-BE49-F238E27FC236}">
                <a16:creationId xmlns:a16="http://schemas.microsoft.com/office/drawing/2014/main" id="{FB6815E5-F7B8-408A-9CF4-39C1EBB0D982}"/>
              </a:ext>
            </a:extLst>
          </p:cNvPr>
          <p:cNvSpPr txBox="1"/>
          <p:nvPr/>
        </p:nvSpPr>
        <p:spPr>
          <a:xfrm>
            <a:off x="9712315" y="3841281"/>
            <a:ext cx="1713991" cy="866199"/>
          </a:xfrm>
          <a:prstGeom prst="rect">
            <a:avLst/>
          </a:prstGeom>
          <a:noFill/>
        </p:spPr>
        <p:txBody>
          <a:bodyPr wrap="square" lIns="0" tIns="0" rIns="0" bIns="0" rtlCol="0" anchor="t">
            <a:spAutoFit/>
          </a:bodyPr>
          <a:lstStyle/>
          <a:p>
            <a:pPr algn="ctr">
              <a:lnSpc>
                <a:spcPct val="130000"/>
              </a:lnSpc>
            </a:pPr>
            <a:r>
              <a:rPr lang="zh-CN" altLang="en-US" sz="1100" b="0" dirty="0">
                <a:solidFill>
                  <a:schemeClr val="tx1">
                    <a:lumMod val="75000"/>
                    <a:lumOff val="25000"/>
                  </a:schemeClr>
                </a:solidFill>
                <a:effectLst/>
                <a:latin typeface="+mn-ea"/>
              </a:rPr>
              <a:t>这里输入你的正文，阐述与关键词标题相关的具体内容，若字数太多酌情先删减文案，再缩小字号</a:t>
            </a:r>
          </a:p>
        </p:txBody>
      </p:sp>
      <p:sp>
        <p:nvSpPr>
          <p:cNvPr id="37" name="文本框 36">
            <a:extLst>
              <a:ext uri="{FF2B5EF4-FFF2-40B4-BE49-F238E27FC236}">
                <a16:creationId xmlns:a16="http://schemas.microsoft.com/office/drawing/2014/main" id="{A97A278F-2CC1-4891-8D25-025AC4277DAD}"/>
              </a:ext>
            </a:extLst>
          </p:cNvPr>
          <p:cNvSpPr txBox="1"/>
          <p:nvPr/>
        </p:nvSpPr>
        <p:spPr>
          <a:xfrm>
            <a:off x="748521" y="898754"/>
            <a:ext cx="2026483" cy="276999"/>
          </a:xfrm>
          <a:prstGeom prst="rect">
            <a:avLst/>
          </a:prstGeom>
          <a:noFill/>
        </p:spPr>
        <p:txBody>
          <a:bodyPr wrap="square">
            <a:spAutoFit/>
          </a:bodyPr>
          <a:lstStyle/>
          <a:p>
            <a:pPr algn="dist"/>
            <a:r>
              <a:rPr lang="en-US" altLang="zh-CN" sz="1200" dirty="0">
                <a:gradFill>
                  <a:gsLst>
                    <a:gs pos="0">
                      <a:schemeClr val="accent1"/>
                    </a:gs>
                    <a:gs pos="100000">
                      <a:schemeClr val="accent2">
                        <a:lumMod val="75000"/>
                      </a:schemeClr>
                    </a:gs>
                  </a:gsLst>
                  <a:lin ang="2400000" scaled="0"/>
                </a:gradFill>
              </a:rPr>
              <a:t>Research method</a:t>
            </a:r>
          </a:p>
        </p:txBody>
      </p:sp>
    </p:spTree>
    <p:custDataLst>
      <p:tags r:id="rId1"/>
    </p:custDataLst>
    <p:extLst>
      <p:ext uri="{BB962C8B-B14F-4D97-AF65-F5344CB8AC3E}">
        <p14:creationId xmlns:p14="http://schemas.microsoft.com/office/powerpoint/2010/main" val="13809209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标题 45">
            <a:extLst>
              <a:ext uri="{FF2B5EF4-FFF2-40B4-BE49-F238E27FC236}">
                <a16:creationId xmlns:a16="http://schemas.microsoft.com/office/drawing/2014/main" id="{F17C0757-FD37-4532-B19A-EE4F76BDD758}"/>
              </a:ext>
            </a:extLst>
          </p:cNvPr>
          <p:cNvSpPr>
            <a:spLocks noGrp="1"/>
          </p:cNvSpPr>
          <p:nvPr>
            <p:ph type="title"/>
          </p:nvPr>
        </p:nvSpPr>
        <p:spPr>
          <a:xfrm>
            <a:off x="748521" y="418825"/>
            <a:ext cx="2026483" cy="496397"/>
          </a:xfrm>
        </p:spPr>
        <p:txBody>
          <a:bodyPr/>
          <a:lstStyle/>
          <a:p>
            <a:r>
              <a:rPr lang="zh-CN" altLang="en-US" dirty="0"/>
              <a:t>研究方法</a:t>
            </a:r>
          </a:p>
        </p:txBody>
      </p:sp>
      <p:sp>
        <p:nvSpPr>
          <p:cNvPr id="73" name="任意形状 12">
            <a:extLst>
              <a:ext uri="{FF2B5EF4-FFF2-40B4-BE49-F238E27FC236}">
                <a16:creationId xmlns:a16="http://schemas.microsoft.com/office/drawing/2014/main" id="{9DE7C085-7F87-4218-8002-9CB23EE59B7D}"/>
              </a:ext>
            </a:extLst>
          </p:cNvPr>
          <p:cNvSpPr/>
          <p:nvPr/>
        </p:nvSpPr>
        <p:spPr>
          <a:xfrm>
            <a:off x="0" y="6464698"/>
            <a:ext cx="12192000" cy="393302"/>
          </a:xfrm>
          <a:custGeom>
            <a:avLst/>
            <a:gdLst>
              <a:gd name="connsiteX0" fmla="*/ 12192000 w 12192000"/>
              <a:gd name="connsiteY0" fmla="*/ 0 h 909447"/>
              <a:gd name="connsiteX1" fmla="*/ 12192000 w 12192000"/>
              <a:gd name="connsiteY1" fmla="*/ 909447 h 909447"/>
              <a:gd name="connsiteX2" fmla="*/ 0 w 12192000"/>
              <a:gd name="connsiteY2" fmla="*/ 909447 h 909447"/>
              <a:gd name="connsiteX3" fmla="*/ 0 w 12192000"/>
              <a:gd name="connsiteY3" fmla="*/ 401788 h 909447"/>
              <a:gd name="connsiteX4" fmla="*/ 271475 w 12192000"/>
              <a:gd name="connsiteY4" fmla="*/ 389839 h 909447"/>
              <a:gd name="connsiteX5" fmla="*/ 8190271 w 12192000"/>
              <a:gd name="connsiteY5" fmla="*/ 639060 h 909447"/>
              <a:gd name="connsiteX6" fmla="*/ 12049480 w 12192000"/>
              <a:gd name="connsiteY6" fmla="*/ 34242 h 909447"/>
              <a:gd name="connsiteX0" fmla="*/ 12192000 w 12192000"/>
              <a:gd name="connsiteY0" fmla="*/ 0 h 909447"/>
              <a:gd name="connsiteX1" fmla="*/ 12192000 w 12192000"/>
              <a:gd name="connsiteY1" fmla="*/ 909447 h 909447"/>
              <a:gd name="connsiteX2" fmla="*/ 0 w 12192000"/>
              <a:gd name="connsiteY2" fmla="*/ 909447 h 909447"/>
              <a:gd name="connsiteX3" fmla="*/ 0 w 12192000"/>
              <a:gd name="connsiteY3" fmla="*/ 401788 h 909447"/>
              <a:gd name="connsiteX4" fmla="*/ 8190271 w 12192000"/>
              <a:gd name="connsiteY4" fmla="*/ 639060 h 909447"/>
              <a:gd name="connsiteX5" fmla="*/ 12049480 w 12192000"/>
              <a:gd name="connsiteY5" fmla="*/ 34242 h 909447"/>
              <a:gd name="connsiteX6" fmla="*/ 12192000 w 12192000"/>
              <a:gd name="connsiteY6" fmla="*/ 0 h 909447"/>
              <a:gd name="connsiteX0" fmla="*/ 12192000 w 12192000"/>
              <a:gd name="connsiteY0" fmla="*/ 0 h 909447"/>
              <a:gd name="connsiteX1" fmla="*/ 12192000 w 12192000"/>
              <a:gd name="connsiteY1" fmla="*/ 909447 h 909447"/>
              <a:gd name="connsiteX2" fmla="*/ 0 w 12192000"/>
              <a:gd name="connsiteY2" fmla="*/ 909447 h 909447"/>
              <a:gd name="connsiteX3" fmla="*/ 0 w 12192000"/>
              <a:gd name="connsiteY3" fmla="*/ 401788 h 909447"/>
              <a:gd name="connsiteX4" fmla="*/ 12049480 w 12192000"/>
              <a:gd name="connsiteY4" fmla="*/ 34242 h 909447"/>
              <a:gd name="connsiteX5" fmla="*/ 12192000 w 12192000"/>
              <a:gd name="connsiteY5" fmla="*/ 0 h 909447"/>
              <a:gd name="connsiteX0" fmla="*/ 12192000 w 12192000"/>
              <a:gd name="connsiteY0" fmla="*/ 0 h 909447"/>
              <a:gd name="connsiteX1" fmla="*/ 12192000 w 12192000"/>
              <a:gd name="connsiteY1" fmla="*/ 909447 h 909447"/>
              <a:gd name="connsiteX2" fmla="*/ 0 w 12192000"/>
              <a:gd name="connsiteY2" fmla="*/ 909447 h 909447"/>
              <a:gd name="connsiteX3" fmla="*/ 0 w 12192000"/>
              <a:gd name="connsiteY3" fmla="*/ 401788 h 909447"/>
              <a:gd name="connsiteX4" fmla="*/ 12192000 w 12192000"/>
              <a:gd name="connsiteY4" fmla="*/ 0 h 909447"/>
              <a:gd name="connsiteX0" fmla="*/ 12192000 w 12192000"/>
              <a:gd name="connsiteY0" fmla="*/ 0 h 909447"/>
              <a:gd name="connsiteX1" fmla="*/ 12192000 w 12192000"/>
              <a:gd name="connsiteY1" fmla="*/ 909447 h 909447"/>
              <a:gd name="connsiteX2" fmla="*/ 0 w 12192000"/>
              <a:gd name="connsiteY2" fmla="*/ 909447 h 909447"/>
              <a:gd name="connsiteX3" fmla="*/ 0 w 12192000"/>
              <a:gd name="connsiteY3" fmla="*/ 401788 h 909447"/>
              <a:gd name="connsiteX4" fmla="*/ 12192000 w 12192000"/>
              <a:gd name="connsiteY4" fmla="*/ 0 h 909447"/>
              <a:gd name="connsiteX0" fmla="*/ 12192000 w 12192000"/>
              <a:gd name="connsiteY0" fmla="*/ 0 h 909447"/>
              <a:gd name="connsiteX1" fmla="*/ 12192000 w 12192000"/>
              <a:gd name="connsiteY1" fmla="*/ 909447 h 909447"/>
              <a:gd name="connsiteX2" fmla="*/ 0 w 12192000"/>
              <a:gd name="connsiteY2" fmla="*/ 909447 h 909447"/>
              <a:gd name="connsiteX3" fmla="*/ 0 w 12192000"/>
              <a:gd name="connsiteY3" fmla="*/ 401788 h 909447"/>
              <a:gd name="connsiteX4" fmla="*/ 12192000 w 12192000"/>
              <a:gd name="connsiteY4" fmla="*/ 0 h 9094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909447">
                <a:moveTo>
                  <a:pt x="12192000" y="0"/>
                </a:moveTo>
                <a:lnTo>
                  <a:pt x="12192000" y="909447"/>
                </a:lnTo>
                <a:lnTo>
                  <a:pt x="0" y="909447"/>
                </a:lnTo>
                <a:lnTo>
                  <a:pt x="0" y="401788"/>
                </a:lnTo>
                <a:cubicBezTo>
                  <a:pt x="2540000" y="700478"/>
                  <a:pt x="6289368" y="812355"/>
                  <a:pt x="12192000" y="0"/>
                </a:cubicBezTo>
                <a:close/>
              </a:path>
            </a:pathLst>
          </a:custGeom>
          <a:gradFill>
            <a:gsLst>
              <a:gs pos="0">
                <a:schemeClr val="accent1"/>
              </a:gs>
              <a:gs pos="100000">
                <a:schemeClr val="accent2">
                  <a:lumMod val="75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a:p>
        </p:txBody>
      </p:sp>
      <p:pic>
        <p:nvPicPr>
          <p:cNvPr id="52" name="图片 51" descr="图片包含 室内, 桌子, 窗户, 电脑&#10;&#10;描述已自动生成">
            <a:extLst>
              <a:ext uri="{FF2B5EF4-FFF2-40B4-BE49-F238E27FC236}">
                <a16:creationId xmlns:a16="http://schemas.microsoft.com/office/drawing/2014/main" id="{EE14B1DE-216E-477A-A57A-FA9140AAA55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40926" b="21296"/>
          <a:stretch/>
        </p:blipFill>
        <p:spPr>
          <a:xfrm>
            <a:off x="0" y="1799919"/>
            <a:ext cx="12192000" cy="2726656"/>
          </a:xfrm>
          <a:prstGeom prst="rect">
            <a:avLst/>
          </a:prstGeom>
        </p:spPr>
      </p:pic>
      <p:sp>
        <p:nvSpPr>
          <p:cNvPr id="53" name="矩形: 圆角 52">
            <a:extLst>
              <a:ext uri="{FF2B5EF4-FFF2-40B4-BE49-F238E27FC236}">
                <a16:creationId xmlns:a16="http://schemas.microsoft.com/office/drawing/2014/main" id="{11F466C3-9C20-4F50-AE7B-E3B2A0FD103A}"/>
              </a:ext>
            </a:extLst>
          </p:cNvPr>
          <p:cNvSpPr/>
          <p:nvPr/>
        </p:nvSpPr>
        <p:spPr>
          <a:xfrm>
            <a:off x="1273795" y="3394120"/>
            <a:ext cx="2224907" cy="2840487"/>
          </a:xfrm>
          <a:prstGeom prst="roundRect">
            <a:avLst>
              <a:gd name="adj" fmla="val 4414"/>
            </a:avLst>
          </a:prstGeom>
          <a:solidFill>
            <a:schemeClr val="bg1"/>
          </a:solidFill>
          <a:ln w="12700" cap="flat" cmpd="sng" algn="ctr">
            <a:noFill/>
            <a:prstDash val="solid"/>
            <a:miter lim="800000"/>
          </a:ln>
          <a:effectLst>
            <a:outerShdw blurRad="50800" dist="38100" dir="5400000" algn="t" rotWithShape="0">
              <a:schemeClr val="accent1">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1" name="文本框 17">
            <a:extLst>
              <a:ext uri="{FF2B5EF4-FFF2-40B4-BE49-F238E27FC236}">
                <a16:creationId xmlns:a16="http://schemas.microsoft.com/office/drawing/2014/main" id="{EBCD9E0A-538D-4D0D-AC99-15A6CB767FC9}"/>
              </a:ext>
            </a:extLst>
          </p:cNvPr>
          <p:cNvSpPr txBox="1"/>
          <p:nvPr/>
        </p:nvSpPr>
        <p:spPr>
          <a:xfrm>
            <a:off x="1541514" y="4841310"/>
            <a:ext cx="1689469" cy="944939"/>
          </a:xfrm>
          <a:prstGeom prst="rect">
            <a:avLst/>
          </a:prstGeom>
          <a:noFill/>
        </p:spPr>
        <p:txBody>
          <a:bodyPr wrap="squar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30000"/>
              </a:lnSpc>
            </a:pPr>
            <a:r>
              <a:rPr lang="zh-CN" altLang="en-US" sz="1200" dirty="0">
                <a:solidFill>
                  <a:schemeClr val="tx1">
                    <a:lumMod val="65000"/>
                    <a:lumOff val="35000"/>
                  </a:schemeClr>
                </a:solidFill>
                <a:latin typeface="+mn-ea"/>
              </a:rPr>
              <a:t>在这里输入你的正文阐述与关键词标题相关的具体内容若，字数太多酌情先删减文案，再缩小字号</a:t>
            </a:r>
          </a:p>
        </p:txBody>
      </p:sp>
      <p:sp>
        <p:nvSpPr>
          <p:cNvPr id="62" name="椭圆 61">
            <a:extLst>
              <a:ext uri="{FF2B5EF4-FFF2-40B4-BE49-F238E27FC236}">
                <a16:creationId xmlns:a16="http://schemas.microsoft.com/office/drawing/2014/main" id="{B051CDC3-BE57-4A0A-B001-175FC9F0893C}"/>
              </a:ext>
            </a:extLst>
          </p:cNvPr>
          <p:cNvSpPr/>
          <p:nvPr/>
        </p:nvSpPr>
        <p:spPr>
          <a:xfrm>
            <a:off x="2076532" y="3657054"/>
            <a:ext cx="619432" cy="619432"/>
          </a:xfrm>
          <a:prstGeom prst="ellipse">
            <a:avLst/>
          </a:prstGeom>
          <a:solidFill>
            <a:schemeClr val="accent1"/>
          </a:solidFill>
          <a:ln w="12700" cap="flat" cmpd="sng" algn="ctr">
            <a:noFill/>
            <a:prstDash val="solid"/>
            <a:miter lim="800000"/>
          </a:ln>
          <a:effectLst/>
          <a:extLst>
            <a:ext uri="{91240B29-F687-4F45-9708-019B960494DF}">
              <a14:hiddenLine xmlns:a14="http://schemas.microsoft.com/office/drawing/2010/main" w="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lIns="96012" tIns="48006" rIns="96012" bIns="48006"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890"/>
          </a:p>
        </p:txBody>
      </p:sp>
      <p:sp>
        <p:nvSpPr>
          <p:cNvPr id="63" name="文本框 24">
            <a:extLst>
              <a:ext uri="{FF2B5EF4-FFF2-40B4-BE49-F238E27FC236}">
                <a16:creationId xmlns:a16="http://schemas.microsoft.com/office/drawing/2014/main" id="{1A72F8BA-87F4-4475-A5CB-DECAABDEB651}"/>
              </a:ext>
            </a:extLst>
          </p:cNvPr>
          <p:cNvSpPr txBox="1"/>
          <p:nvPr/>
        </p:nvSpPr>
        <p:spPr>
          <a:xfrm>
            <a:off x="1734794" y="4387944"/>
            <a:ext cx="1302909" cy="307777"/>
          </a:xfrm>
          <a:prstGeom prst="rect">
            <a:avLst/>
          </a:prstGeom>
          <a:noFill/>
          <a:ln>
            <a:noFill/>
          </a:ln>
        </p:spPr>
        <p:txBody>
          <a:bodyPr wrap="squar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zh-CN" altLang="en-US" sz="2000" dirty="0">
                <a:solidFill>
                  <a:schemeClr val="accent1"/>
                </a:solidFill>
                <a:latin typeface="OPPOSans H" panose="00020600040101010101" pitchFamily="18" charset="-122"/>
                <a:ea typeface="OPPOSans H" panose="00020600040101010101" pitchFamily="18" charset="-122"/>
                <a:cs typeface="OPPOSans H" panose="00020600040101010101" pitchFamily="18" charset="-122"/>
              </a:rPr>
              <a:t>关键词标题</a:t>
            </a:r>
            <a:endParaRPr lang="en-US" sz="2000" dirty="0">
              <a:solidFill>
                <a:schemeClr val="accent1"/>
              </a:solidFill>
              <a:latin typeface="OPPOSans H" panose="00020600040101010101" pitchFamily="18" charset="-122"/>
              <a:ea typeface="OPPOSans H" panose="00020600040101010101" pitchFamily="18" charset="-122"/>
              <a:cs typeface="OPPOSans H" panose="00020600040101010101" pitchFamily="18" charset="-122"/>
            </a:endParaRPr>
          </a:p>
        </p:txBody>
      </p:sp>
      <p:sp>
        <p:nvSpPr>
          <p:cNvPr id="79" name="图形 21">
            <a:extLst>
              <a:ext uri="{FF2B5EF4-FFF2-40B4-BE49-F238E27FC236}">
                <a16:creationId xmlns:a16="http://schemas.microsoft.com/office/drawing/2014/main" id="{C93C7C10-1DE9-4A1A-95D2-69B7E0B3B348}"/>
              </a:ext>
            </a:extLst>
          </p:cNvPr>
          <p:cNvSpPr/>
          <p:nvPr/>
        </p:nvSpPr>
        <p:spPr>
          <a:xfrm>
            <a:off x="2199479" y="3780480"/>
            <a:ext cx="373538" cy="372581"/>
          </a:xfrm>
          <a:custGeom>
            <a:avLst/>
            <a:gdLst>
              <a:gd name="connsiteX0" fmla="*/ 398773 w 463934"/>
              <a:gd name="connsiteY0" fmla="*/ 414133 h 462744"/>
              <a:gd name="connsiteX1" fmla="*/ 422981 w 463934"/>
              <a:gd name="connsiteY1" fmla="*/ 438341 h 462744"/>
              <a:gd name="connsiteX2" fmla="*/ 398773 w 463934"/>
              <a:gd name="connsiteY2" fmla="*/ 462550 h 462744"/>
              <a:gd name="connsiteX3" fmla="*/ 65132 w 463934"/>
              <a:gd name="connsiteY3" fmla="*/ 462744 h 462744"/>
              <a:gd name="connsiteX4" fmla="*/ 41082 w 463934"/>
              <a:gd name="connsiteY4" fmla="*/ 441393 h 462744"/>
              <a:gd name="connsiteX5" fmla="*/ 40936 w 463934"/>
              <a:gd name="connsiteY5" fmla="*/ 438572 h 462744"/>
              <a:gd name="connsiteX6" fmla="*/ 65132 w 463934"/>
              <a:gd name="connsiteY6" fmla="*/ 414352 h 462744"/>
              <a:gd name="connsiteX7" fmla="*/ 398773 w 463934"/>
              <a:gd name="connsiteY7" fmla="*/ 414157 h 462744"/>
              <a:gd name="connsiteX8" fmla="*/ 247613 w 463934"/>
              <a:gd name="connsiteY8" fmla="*/ 4377 h 462744"/>
              <a:gd name="connsiteX9" fmla="*/ 255906 w 463934"/>
              <a:gd name="connsiteY9" fmla="*/ 11697 h 462744"/>
              <a:gd name="connsiteX10" fmla="*/ 258021 w 463934"/>
              <a:gd name="connsiteY10" fmla="*/ 14761 h 462744"/>
              <a:gd name="connsiteX11" fmla="*/ 346441 w 463934"/>
              <a:gd name="connsiteY11" fmla="*/ 161689 h 462744"/>
              <a:gd name="connsiteX12" fmla="*/ 414944 w 463934"/>
              <a:gd name="connsiteY12" fmla="*/ 108774 h 462744"/>
              <a:gd name="connsiteX13" fmla="*/ 453050 w 463934"/>
              <a:gd name="connsiteY13" fmla="*/ 109503 h 462744"/>
              <a:gd name="connsiteX14" fmla="*/ 455409 w 463934"/>
              <a:gd name="connsiteY14" fmla="*/ 111740 h 462744"/>
              <a:gd name="connsiteX15" fmla="*/ 457598 w 463934"/>
              <a:gd name="connsiteY15" fmla="*/ 114245 h 462744"/>
              <a:gd name="connsiteX16" fmla="*/ 463896 w 463934"/>
              <a:gd name="connsiteY16" fmla="*/ 134380 h 462744"/>
              <a:gd name="connsiteX17" fmla="*/ 463483 w 463934"/>
              <a:gd name="connsiteY17" fmla="*/ 137979 h 462744"/>
              <a:gd name="connsiteX18" fmla="*/ 426179 w 463934"/>
              <a:gd name="connsiteY18" fmla="*/ 354505 h 462744"/>
              <a:gd name="connsiteX19" fmla="*/ 387879 w 463934"/>
              <a:gd name="connsiteY19" fmla="*/ 389693 h 462744"/>
              <a:gd name="connsiteX20" fmla="*/ 384231 w 463934"/>
              <a:gd name="connsiteY20" fmla="*/ 389839 h 462744"/>
              <a:gd name="connsiteX21" fmla="*/ 79674 w 463934"/>
              <a:gd name="connsiteY21" fmla="*/ 389839 h 462744"/>
              <a:gd name="connsiteX22" fmla="*/ 38504 w 463934"/>
              <a:gd name="connsiteY22" fmla="*/ 358056 h 462744"/>
              <a:gd name="connsiteX23" fmla="*/ 37750 w 463934"/>
              <a:gd name="connsiteY23" fmla="*/ 354505 h 462744"/>
              <a:gd name="connsiteX24" fmla="*/ 447 w 463934"/>
              <a:gd name="connsiteY24" fmla="*/ 138150 h 462744"/>
              <a:gd name="connsiteX25" fmla="*/ 25238 w 463934"/>
              <a:gd name="connsiteY25" fmla="*/ 103030 h 462744"/>
              <a:gd name="connsiteX26" fmla="*/ 46091 w 463934"/>
              <a:gd name="connsiteY26" fmla="*/ 106950 h 462744"/>
              <a:gd name="connsiteX27" fmla="*/ 49083 w 463934"/>
              <a:gd name="connsiteY27" fmla="*/ 109017 h 462744"/>
              <a:gd name="connsiteX28" fmla="*/ 117464 w 463934"/>
              <a:gd name="connsiteY28" fmla="*/ 162297 h 462744"/>
              <a:gd name="connsiteX29" fmla="*/ 205908 w 463934"/>
              <a:gd name="connsiteY29" fmla="*/ 14785 h 462744"/>
              <a:gd name="connsiteX30" fmla="*/ 247604 w 463934"/>
              <a:gd name="connsiteY30" fmla="*/ 4323 h 462744"/>
              <a:gd name="connsiteX31" fmla="*/ 247613 w 463934"/>
              <a:gd name="connsiteY31" fmla="*/ 4329 h 462744"/>
              <a:gd name="connsiteX32" fmla="*/ 232001 w 463934"/>
              <a:gd name="connsiteY32" fmla="*/ 65853 h 462744"/>
              <a:gd name="connsiteX33" fmla="*/ 145041 w 463934"/>
              <a:gd name="connsiteY33" fmla="*/ 210909 h 462744"/>
              <a:gd name="connsiteX34" fmla="*/ 111674 w 463934"/>
              <a:gd name="connsiteY34" fmla="*/ 219238 h 462744"/>
              <a:gd name="connsiteX35" fmla="*/ 109245 w 463934"/>
              <a:gd name="connsiteY35" fmla="*/ 217572 h 462744"/>
              <a:gd name="connsiteX36" fmla="*/ 56378 w 463934"/>
              <a:gd name="connsiteY36" fmla="*/ 176353 h 462744"/>
              <a:gd name="connsiteX37" fmla="*/ 84757 w 463934"/>
              <a:gd name="connsiteY37" fmla="*/ 341155 h 462744"/>
              <a:gd name="connsiteX38" fmla="*/ 379124 w 463934"/>
              <a:gd name="connsiteY38" fmla="*/ 341155 h 462744"/>
              <a:gd name="connsiteX39" fmla="*/ 407600 w 463934"/>
              <a:gd name="connsiteY39" fmla="*/ 175842 h 462744"/>
              <a:gd name="connsiteX40" fmla="*/ 354563 w 463934"/>
              <a:gd name="connsiteY40" fmla="*/ 216842 h 462744"/>
              <a:gd name="connsiteX41" fmla="*/ 320450 w 463934"/>
              <a:gd name="connsiteY41" fmla="*/ 212485 h 462744"/>
              <a:gd name="connsiteX42" fmla="*/ 318840 w 463934"/>
              <a:gd name="connsiteY42" fmla="*/ 210130 h 462744"/>
              <a:gd name="connsiteX43" fmla="*/ 232001 w 463934"/>
              <a:gd name="connsiteY43" fmla="*/ 65828 h 46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463934" h="462744">
                <a:moveTo>
                  <a:pt x="398773" y="414133"/>
                </a:moveTo>
                <a:cubicBezTo>
                  <a:pt x="412143" y="414133"/>
                  <a:pt x="422981" y="424971"/>
                  <a:pt x="422981" y="438341"/>
                </a:cubicBezTo>
                <a:cubicBezTo>
                  <a:pt x="422981" y="451711"/>
                  <a:pt x="412143" y="462550"/>
                  <a:pt x="398773" y="462550"/>
                </a:cubicBezTo>
                <a:lnTo>
                  <a:pt x="65132" y="462744"/>
                </a:lnTo>
                <a:cubicBezTo>
                  <a:pt x="52861" y="462755"/>
                  <a:pt x="42525" y="453579"/>
                  <a:pt x="41082" y="441393"/>
                </a:cubicBezTo>
                <a:lnTo>
                  <a:pt x="40936" y="438572"/>
                </a:lnTo>
                <a:cubicBezTo>
                  <a:pt x="40936" y="425197"/>
                  <a:pt x="51757" y="414352"/>
                  <a:pt x="65132" y="414352"/>
                </a:cubicBezTo>
                <a:lnTo>
                  <a:pt x="398773" y="414157"/>
                </a:lnTo>
                <a:close/>
                <a:moveTo>
                  <a:pt x="247613" y="4377"/>
                </a:moveTo>
                <a:cubicBezTo>
                  <a:pt x="250799" y="6298"/>
                  <a:pt x="253620" y="8779"/>
                  <a:pt x="255906" y="11697"/>
                </a:cubicBezTo>
                <a:lnTo>
                  <a:pt x="258021" y="14761"/>
                </a:lnTo>
                <a:lnTo>
                  <a:pt x="346441" y="161689"/>
                </a:lnTo>
                <a:lnTo>
                  <a:pt x="414944" y="108774"/>
                </a:lnTo>
                <a:cubicBezTo>
                  <a:pt x="426240" y="100035"/>
                  <a:pt x="442097" y="100338"/>
                  <a:pt x="453050" y="109503"/>
                </a:cubicBezTo>
                <a:lnTo>
                  <a:pt x="455409" y="111740"/>
                </a:lnTo>
                <a:lnTo>
                  <a:pt x="457598" y="114245"/>
                </a:lnTo>
                <a:cubicBezTo>
                  <a:pt x="462048" y="120008"/>
                  <a:pt x="464261" y="127182"/>
                  <a:pt x="463896" y="134380"/>
                </a:cubicBezTo>
                <a:lnTo>
                  <a:pt x="463483" y="137979"/>
                </a:lnTo>
                <a:lnTo>
                  <a:pt x="426179" y="354505"/>
                </a:lnTo>
                <a:cubicBezTo>
                  <a:pt x="422899" y="373579"/>
                  <a:pt x="407162" y="388038"/>
                  <a:pt x="387879" y="389693"/>
                </a:cubicBezTo>
                <a:lnTo>
                  <a:pt x="384231" y="389839"/>
                </a:lnTo>
                <a:lnTo>
                  <a:pt x="79674" y="389839"/>
                </a:lnTo>
                <a:cubicBezTo>
                  <a:pt x="60320" y="389839"/>
                  <a:pt x="43404" y="376779"/>
                  <a:pt x="38504" y="358056"/>
                </a:cubicBezTo>
                <a:lnTo>
                  <a:pt x="37750" y="354505"/>
                </a:lnTo>
                <a:lnTo>
                  <a:pt x="447" y="138150"/>
                </a:lnTo>
                <a:cubicBezTo>
                  <a:pt x="-2405" y="121606"/>
                  <a:pt x="8694" y="105882"/>
                  <a:pt x="25238" y="103030"/>
                </a:cubicBezTo>
                <a:cubicBezTo>
                  <a:pt x="32434" y="101789"/>
                  <a:pt x="39837" y="103181"/>
                  <a:pt x="46091" y="106950"/>
                </a:cubicBezTo>
                <a:lnTo>
                  <a:pt x="49083" y="109017"/>
                </a:lnTo>
                <a:lnTo>
                  <a:pt x="117464" y="162297"/>
                </a:lnTo>
                <a:lnTo>
                  <a:pt x="205908" y="14785"/>
                </a:lnTo>
                <a:cubicBezTo>
                  <a:pt x="214533" y="382"/>
                  <a:pt x="233201" y="-4302"/>
                  <a:pt x="247604" y="4323"/>
                </a:cubicBezTo>
                <a:cubicBezTo>
                  <a:pt x="247607" y="4325"/>
                  <a:pt x="247610" y="4327"/>
                  <a:pt x="247613" y="4329"/>
                </a:cubicBezTo>
                <a:close/>
                <a:moveTo>
                  <a:pt x="232001" y="65853"/>
                </a:moveTo>
                <a:lnTo>
                  <a:pt x="145041" y="210909"/>
                </a:lnTo>
                <a:cubicBezTo>
                  <a:pt x="138127" y="222423"/>
                  <a:pt x="123188" y="226152"/>
                  <a:pt x="111674" y="219238"/>
                </a:cubicBezTo>
                <a:cubicBezTo>
                  <a:pt x="110831" y="218732"/>
                  <a:pt x="110020" y="218176"/>
                  <a:pt x="109245" y="217572"/>
                </a:cubicBezTo>
                <a:lnTo>
                  <a:pt x="56378" y="176353"/>
                </a:lnTo>
                <a:lnTo>
                  <a:pt x="84757" y="341155"/>
                </a:lnTo>
                <a:lnTo>
                  <a:pt x="379124" y="341155"/>
                </a:lnTo>
                <a:lnTo>
                  <a:pt x="407600" y="175842"/>
                </a:lnTo>
                <a:lnTo>
                  <a:pt x="354563" y="216842"/>
                </a:lnTo>
                <a:cubicBezTo>
                  <a:pt x="343940" y="225059"/>
                  <a:pt x="328667" y="223108"/>
                  <a:pt x="320450" y="212485"/>
                </a:cubicBezTo>
                <a:cubicBezTo>
                  <a:pt x="319868" y="211732"/>
                  <a:pt x="319330" y="210946"/>
                  <a:pt x="318840" y="210130"/>
                </a:cubicBezTo>
                <a:lnTo>
                  <a:pt x="232001" y="65828"/>
                </a:lnTo>
                <a:close/>
              </a:path>
            </a:pathLst>
          </a:custGeom>
          <a:solidFill>
            <a:schemeClr val="bg1"/>
          </a:solidFill>
          <a:ln w="567"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cxnSp>
        <p:nvCxnSpPr>
          <p:cNvPr id="80" name="直接连接符 79">
            <a:extLst>
              <a:ext uri="{FF2B5EF4-FFF2-40B4-BE49-F238E27FC236}">
                <a16:creationId xmlns:a16="http://schemas.microsoft.com/office/drawing/2014/main" id="{4D430B6A-EBC0-4851-AC75-E49F41A12E85}"/>
              </a:ext>
            </a:extLst>
          </p:cNvPr>
          <p:cNvCxnSpPr>
            <a:cxnSpLocks/>
          </p:cNvCxnSpPr>
          <p:nvPr/>
        </p:nvCxnSpPr>
        <p:spPr>
          <a:xfrm>
            <a:off x="2238788" y="4743346"/>
            <a:ext cx="29492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81" name="矩形: 圆角 80">
            <a:extLst>
              <a:ext uri="{FF2B5EF4-FFF2-40B4-BE49-F238E27FC236}">
                <a16:creationId xmlns:a16="http://schemas.microsoft.com/office/drawing/2014/main" id="{BB69B9C8-01A4-4986-BA9E-33E3D1AFF4CF}"/>
              </a:ext>
            </a:extLst>
          </p:cNvPr>
          <p:cNvSpPr/>
          <p:nvPr/>
        </p:nvSpPr>
        <p:spPr>
          <a:xfrm>
            <a:off x="3746963" y="3394120"/>
            <a:ext cx="2224907" cy="2840487"/>
          </a:xfrm>
          <a:prstGeom prst="roundRect">
            <a:avLst>
              <a:gd name="adj" fmla="val 4414"/>
            </a:avLst>
          </a:prstGeom>
          <a:solidFill>
            <a:schemeClr val="bg1"/>
          </a:solidFill>
          <a:ln w="12700" cap="flat" cmpd="sng" algn="ctr">
            <a:noFill/>
            <a:prstDash val="solid"/>
            <a:miter lim="800000"/>
          </a:ln>
          <a:effectLst>
            <a:outerShdw blurRad="50800" dist="38100" dir="5400000" algn="t" rotWithShape="0">
              <a:schemeClr val="accent2">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82" name="文本框 34">
            <a:extLst>
              <a:ext uri="{FF2B5EF4-FFF2-40B4-BE49-F238E27FC236}">
                <a16:creationId xmlns:a16="http://schemas.microsoft.com/office/drawing/2014/main" id="{7D598896-34F4-43F7-B27C-EE9B57BAE3B5}"/>
              </a:ext>
            </a:extLst>
          </p:cNvPr>
          <p:cNvSpPr txBox="1"/>
          <p:nvPr/>
        </p:nvSpPr>
        <p:spPr>
          <a:xfrm>
            <a:off x="4014682" y="4841310"/>
            <a:ext cx="1689469" cy="944939"/>
          </a:xfrm>
          <a:prstGeom prst="rect">
            <a:avLst/>
          </a:prstGeom>
          <a:noFill/>
        </p:spPr>
        <p:txBody>
          <a:bodyPr wrap="squar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30000"/>
              </a:lnSpc>
            </a:pPr>
            <a:r>
              <a:rPr lang="zh-CN" altLang="en-US" sz="1200" dirty="0">
                <a:solidFill>
                  <a:schemeClr val="tx1">
                    <a:lumMod val="65000"/>
                    <a:lumOff val="35000"/>
                  </a:schemeClr>
                </a:solidFill>
                <a:latin typeface="+mn-ea"/>
              </a:rPr>
              <a:t>在这里输入你的正文阐述与关键词标题相关的具体内容若，字数太多酌情先删减文案，再缩小字号</a:t>
            </a:r>
          </a:p>
        </p:txBody>
      </p:sp>
      <p:sp>
        <p:nvSpPr>
          <p:cNvPr id="83" name="椭圆 82">
            <a:extLst>
              <a:ext uri="{FF2B5EF4-FFF2-40B4-BE49-F238E27FC236}">
                <a16:creationId xmlns:a16="http://schemas.microsoft.com/office/drawing/2014/main" id="{80E9A00A-C1C3-42BA-A801-46486CC129BB}"/>
              </a:ext>
            </a:extLst>
          </p:cNvPr>
          <p:cNvSpPr/>
          <p:nvPr/>
        </p:nvSpPr>
        <p:spPr>
          <a:xfrm>
            <a:off x="4549700" y="3657054"/>
            <a:ext cx="619432" cy="619432"/>
          </a:xfrm>
          <a:prstGeom prst="ellipse">
            <a:avLst/>
          </a:prstGeom>
          <a:solidFill>
            <a:schemeClr val="accent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96012" tIns="48006" rIns="96012" bIns="48006"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890"/>
          </a:p>
        </p:txBody>
      </p:sp>
      <p:sp>
        <p:nvSpPr>
          <p:cNvPr id="84" name="文本框 36">
            <a:extLst>
              <a:ext uri="{FF2B5EF4-FFF2-40B4-BE49-F238E27FC236}">
                <a16:creationId xmlns:a16="http://schemas.microsoft.com/office/drawing/2014/main" id="{EC6654CC-5A54-4BCC-A1A5-660B93DF7FD4}"/>
              </a:ext>
            </a:extLst>
          </p:cNvPr>
          <p:cNvSpPr txBox="1"/>
          <p:nvPr/>
        </p:nvSpPr>
        <p:spPr>
          <a:xfrm>
            <a:off x="4207962" y="4387944"/>
            <a:ext cx="1302909" cy="307777"/>
          </a:xfrm>
          <a:prstGeom prst="rect">
            <a:avLst/>
          </a:prstGeom>
          <a:noFill/>
          <a:ln>
            <a:noFill/>
          </a:ln>
        </p:spPr>
        <p:txBody>
          <a:bodyPr wrap="squar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zh-CN" altLang="en-US" sz="2000" dirty="0">
                <a:solidFill>
                  <a:schemeClr val="accent2"/>
                </a:solidFill>
                <a:latin typeface="OPPOSans H" panose="00020600040101010101" pitchFamily="18" charset="-122"/>
                <a:ea typeface="OPPOSans H" panose="00020600040101010101" pitchFamily="18" charset="-122"/>
                <a:cs typeface="OPPOSans H" panose="00020600040101010101" pitchFamily="18" charset="-122"/>
              </a:rPr>
              <a:t>关键词标题</a:t>
            </a:r>
            <a:endParaRPr lang="en-US" sz="2000" dirty="0">
              <a:solidFill>
                <a:schemeClr val="accent2"/>
              </a:solidFill>
              <a:latin typeface="OPPOSans H" panose="00020600040101010101" pitchFamily="18" charset="-122"/>
              <a:ea typeface="OPPOSans H" panose="00020600040101010101" pitchFamily="18" charset="-122"/>
              <a:cs typeface="OPPOSans H" panose="00020600040101010101" pitchFamily="18" charset="-122"/>
            </a:endParaRPr>
          </a:p>
        </p:txBody>
      </p:sp>
      <p:cxnSp>
        <p:nvCxnSpPr>
          <p:cNvPr id="85" name="直接连接符 84">
            <a:extLst>
              <a:ext uri="{FF2B5EF4-FFF2-40B4-BE49-F238E27FC236}">
                <a16:creationId xmlns:a16="http://schemas.microsoft.com/office/drawing/2014/main" id="{1C9D3FA8-347D-4FCF-9C48-1A47286F0142}"/>
              </a:ext>
            </a:extLst>
          </p:cNvPr>
          <p:cNvCxnSpPr>
            <a:cxnSpLocks/>
          </p:cNvCxnSpPr>
          <p:nvPr/>
        </p:nvCxnSpPr>
        <p:spPr>
          <a:xfrm>
            <a:off x="4711956" y="4743346"/>
            <a:ext cx="29492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86" name="矩形: 圆角 85">
            <a:extLst>
              <a:ext uri="{FF2B5EF4-FFF2-40B4-BE49-F238E27FC236}">
                <a16:creationId xmlns:a16="http://schemas.microsoft.com/office/drawing/2014/main" id="{2B0F43EB-4019-4C0E-9BB7-B7A428058044}"/>
              </a:ext>
            </a:extLst>
          </p:cNvPr>
          <p:cNvSpPr/>
          <p:nvPr/>
        </p:nvSpPr>
        <p:spPr>
          <a:xfrm>
            <a:off x="6220131" y="3394120"/>
            <a:ext cx="2224907" cy="2840487"/>
          </a:xfrm>
          <a:prstGeom prst="roundRect">
            <a:avLst>
              <a:gd name="adj" fmla="val 4414"/>
            </a:avLst>
          </a:prstGeom>
          <a:solidFill>
            <a:schemeClr val="bg1"/>
          </a:solidFill>
          <a:ln w="12700" cap="flat" cmpd="sng" algn="ctr">
            <a:noFill/>
            <a:prstDash val="solid"/>
            <a:miter lim="800000"/>
          </a:ln>
          <a:effectLst>
            <a:outerShdw blurRad="50800" dist="38100" dir="5400000" algn="t" rotWithShape="0">
              <a:schemeClr val="accent1">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7" name="文本框 41">
            <a:extLst>
              <a:ext uri="{FF2B5EF4-FFF2-40B4-BE49-F238E27FC236}">
                <a16:creationId xmlns:a16="http://schemas.microsoft.com/office/drawing/2014/main" id="{A337EFFB-3F32-4818-903D-7D5246F5A0FE}"/>
              </a:ext>
            </a:extLst>
          </p:cNvPr>
          <p:cNvSpPr txBox="1"/>
          <p:nvPr/>
        </p:nvSpPr>
        <p:spPr>
          <a:xfrm>
            <a:off x="6487850" y="4841310"/>
            <a:ext cx="1689469" cy="944939"/>
          </a:xfrm>
          <a:prstGeom prst="rect">
            <a:avLst/>
          </a:prstGeom>
          <a:noFill/>
        </p:spPr>
        <p:txBody>
          <a:bodyPr wrap="squar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30000"/>
              </a:lnSpc>
            </a:pPr>
            <a:r>
              <a:rPr lang="zh-CN" altLang="en-US" sz="1200" dirty="0">
                <a:solidFill>
                  <a:schemeClr val="tx1">
                    <a:lumMod val="65000"/>
                    <a:lumOff val="35000"/>
                  </a:schemeClr>
                </a:solidFill>
                <a:latin typeface="+mn-ea"/>
              </a:rPr>
              <a:t>在这里输入你的正文阐述与关键词标题相关的具体内容若，字数太多酌情先删减文案，再缩小字号</a:t>
            </a:r>
          </a:p>
        </p:txBody>
      </p:sp>
      <p:sp>
        <p:nvSpPr>
          <p:cNvPr id="88" name="椭圆 87">
            <a:extLst>
              <a:ext uri="{FF2B5EF4-FFF2-40B4-BE49-F238E27FC236}">
                <a16:creationId xmlns:a16="http://schemas.microsoft.com/office/drawing/2014/main" id="{C473FA6B-20A2-4380-890F-7CA69969EEFC}"/>
              </a:ext>
            </a:extLst>
          </p:cNvPr>
          <p:cNvSpPr/>
          <p:nvPr/>
        </p:nvSpPr>
        <p:spPr>
          <a:xfrm>
            <a:off x="7022868" y="3657054"/>
            <a:ext cx="619432" cy="619432"/>
          </a:xfrm>
          <a:prstGeom prst="ellipse">
            <a:avLst/>
          </a:prstGeom>
          <a:solidFill>
            <a:schemeClr val="accent1"/>
          </a:solidFill>
          <a:ln w="12700" cap="flat" cmpd="sng" algn="ctr">
            <a:noFill/>
            <a:prstDash val="solid"/>
            <a:miter lim="800000"/>
          </a:ln>
          <a:effectLst/>
          <a:extLst>
            <a:ext uri="{91240B29-F687-4F45-9708-019B960494DF}">
              <a14:hiddenLine xmlns:a14="http://schemas.microsoft.com/office/drawing/2010/main" w="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lIns="96012" tIns="48006" rIns="96012" bIns="48006"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890"/>
          </a:p>
        </p:txBody>
      </p:sp>
      <p:sp>
        <p:nvSpPr>
          <p:cNvPr id="89" name="文本框 43">
            <a:extLst>
              <a:ext uri="{FF2B5EF4-FFF2-40B4-BE49-F238E27FC236}">
                <a16:creationId xmlns:a16="http://schemas.microsoft.com/office/drawing/2014/main" id="{09E29C9C-DE75-4A16-9182-91CD3297C60C}"/>
              </a:ext>
            </a:extLst>
          </p:cNvPr>
          <p:cNvSpPr txBox="1"/>
          <p:nvPr/>
        </p:nvSpPr>
        <p:spPr>
          <a:xfrm>
            <a:off x="6681130" y="4387944"/>
            <a:ext cx="1302909" cy="307777"/>
          </a:xfrm>
          <a:prstGeom prst="rect">
            <a:avLst/>
          </a:prstGeom>
          <a:noFill/>
          <a:ln>
            <a:noFill/>
          </a:ln>
        </p:spPr>
        <p:txBody>
          <a:bodyPr wrap="squar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zh-CN" altLang="en-US" sz="2000" dirty="0">
                <a:solidFill>
                  <a:schemeClr val="accent1"/>
                </a:solidFill>
                <a:latin typeface="OPPOSans H" panose="00020600040101010101" pitchFamily="18" charset="-122"/>
                <a:ea typeface="OPPOSans H" panose="00020600040101010101" pitchFamily="18" charset="-122"/>
                <a:cs typeface="OPPOSans H" panose="00020600040101010101" pitchFamily="18" charset="-122"/>
              </a:rPr>
              <a:t>关键词标题</a:t>
            </a:r>
            <a:endParaRPr lang="en-US" sz="2000" dirty="0">
              <a:solidFill>
                <a:schemeClr val="accent1"/>
              </a:solidFill>
              <a:latin typeface="OPPOSans H" panose="00020600040101010101" pitchFamily="18" charset="-122"/>
              <a:ea typeface="OPPOSans H" panose="00020600040101010101" pitchFamily="18" charset="-122"/>
              <a:cs typeface="OPPOSans H" panose="00020600040101010101" pitchFamily="18" charset="-122"/>
            </a:endParaRPr>
          </a:p>
        </p:txBody>
      </p:sp>
      <p:cxnSp>
        <p:nvCxnSpPr>
          <p:cNvPr id="90" name="直接连接符 89">
            <a:extLst>
              <a:ext uri="{FF2B5EF4-FFF2-40B4-BE49-F238E27FC236}">
                <a16:creationId xmlns:a16="http://schemas.microsoft.com/office/drawing/2014/main" id="{7BEFD91F-D90E-487D-A96C-296C68DD4F13}"/>
              </a:ext>
            </a:extLst>
          </p:cNvPr>
          <p:cNvCxnSpPr>
            <a:cxnSpLocks/>
          </p:cNvCxnSpPr>
          <p:nvPr/>
        </p:nvCxnSpPr>
        <p:spPr>
          <a:xfrm>
            <a:off x="7185124" y="4743346"/>
            <a:ext cx="29492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91" name="矩形: 圆角 90">
            <a:extLst>
              <a:ext uri="{FF2B5EF4-FFF2-40B4-BE49-F238E27FC236}">
                <a16:creationId xmlns:a16="http://schemas.microsoft.com/office/drawing/2014/main" id="{0C389634-0983-46EA-96E0-6F57C4C555D9}"/>
              </a:ext>
            </a:extLst>
          </p:cNvPr>
          <p:cNvSpPr/>
          <p:nvPr/>
        </p:nvSpPr>
        <p:spPr>
          <a:xfrm>
            <a:off x="8693298" y="3394120"/>
            <a:ext cx="2224907" cy="2840487"/>
          </a:xfrm>
          <a:prstGeom prst="roundRect">
            <a:avLst>
              <a:gd name="adj" fmla="val 4414"/>
            </a:avLst>
          </a:prstGeom>
          <a:solidFill>
            <a:schemeClr val="bg1"/>
          </a:solidFill>
          <a:ln w="12700" cap="flat" cmpd="sng" algn="ctr">
            <a:noFill/>
            <a:prstDash val="solid"/>
            <a:miter lim="800000"/>
          </a:ln>
          <a:effectLst>
            <a:outerShdw blurRad="50800" dist="38100" dir="5400000" algn="t" rotWithShape="0">
              <a:schemeClr val="accent2">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2" name="文本框 48">
            <a:extLst>
              <a:ext uri="{FF2B5EF4-FFF2-40B4-BE49-F238E27FC236}">
                <a16:creationId xmlns:a16="http://schemas.microsoft.com/office/drawing/2014/main" id="{62AD5CA9-AD5F-482A-A10A-D270F3A8AAEE}"/>
              </a:ext>
            </a:extLst>
          </p:cNvPr>
          <p:cNvSpPr txBox="1"/>
          <p:nvPr/>
        </p:nvSpPr>
        <p:spPr>
          <a:xfrm>
            <a:off x="8961017" y="4841310"/>
            <a:ext cx="1689469" cy="944939"/>
          </a:xfrm>
          <a:prstGeom prst="rect">
            <a:avLst/>
          </a:prstGeom>
          <a:noFill/>
        </p:spPr>
        <p:txBody>
          <a:bodyPr wrap="squar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30000"/>
              </a:lnSpc>
            </a:pPr>
            <a:r>
              <a:rPr lang="zh-CN" altLang="en-US" sz="1200" dirty="0">
                <a:solidFill>
                  <a:schemeClr val="tx1">
                    <a:lumMod val="65000"/>
                    <a:lumOff val="35000"/>
                  </a:schemeClr>
                </a:solidFill>
                <a:latin typeface="+mn-ea"/>
              </a:rPr>
              <a:t>在这里输入你的正文阐述与关键词标题相关的具体内容若，字数太多酌情先删减文案，再缩小字号</a:t>
            </a:r>
          </a:p>
        </p:txBody>
      </p:sp>
      <p:sp>
        <p:nvSpPr>
          <p:cNvPr id="93" name="椭圆 92">
            <a:extLst>
              <a:ext uri="{FF2B5EF4-FFF2-40B4-BE49-F238E27FC236}">
                <a16:creationId xmlns:a16="http://schemas.microsoft.com/office/drawing/2014/main" id="{14879D60-6A15-45F2-86D4-7BC8EB6BE802}"/>
              </a:ext>
            </a:extLst>
          </p:cNvPr>
          <p:cNvSpPr/>
          <p:nvPr/>
        </p:nvSpPr>
        <p:spPr>
          <a:xfrm>
            <a:off x="9496035" y="3657054"/>
            <a:ext cx="619432" cy="619432"/>
          </a:xfrm>
          <a:prstGeom prst="ellipse">
            <a:avLst/>
          </a:prstGeom>
          <a:solidFill>
            <a:schemeClr val="accent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96012" tIns="48006" rIns="96012" bIns="48006"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890"/>
          </a:p>
        </p:txBody>
      </p:sp>
      <p:sp>
        <p:nvSpPr>
          <p:cNvPr id="94" name="文本框 50">
            <a:extLst>
              <a:ext uri="{FF2B5EF4-FFF2-40B4-BE49-F238E27FC236}">
                <a16:creationId xmlns:a16="http://schemas.microsoft.com/office/drawing/2014/main" id="{57B723E1-0AF7-4BE7-A5EB-93464062DC75}"/>
              </a:ext>
            </a:extLst>
          </p:cNvPr>
          <p:cNvSpPr txBox="1"/>
          <p:nvPr/>
        </p:nvSpPr>
        <p:spPr>
          <a:xfrm>
            <a:off x="9154297" y="4387944"/>
            <a:ext cx="1302909" cy="307777"/>
          </a:xfrm>
          <a:prstGeom prst="rect">
            <a:avLst/>
          </a:prstGeom>
          <a:noFill/>
          <a:ln>
            <a:noFill/>
          </a:ln>
        </p:spPr>
        <p:txBody>
          <a:bodyPr wrap="squar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zh-CN" altLang="en-US" sz="2000" dirty="0">
                <a:solidFill>
                  <a:schemeClr val="accent2"/>
                </a:solidFill>
                <a:latin typeface="OPPOSans H" panose="00020600040101010101" pitchFamily="18" charset="-122"/>
                <a:ea typeface="OPPOSans H" panose="00020600040101010101" pitchFamily="18" charset="-122"/>
                <a:cs typeface="OPPOSans H" panose="00020600040101010101" pitchFamily="18" charset="-122"/>
              </a:rPr>
              <a:t>关键词标题</a:t>
            </a:r>
            <a:endParaRPr lang="en-US" sz="2000" dirty="0">
              <a:solidFill>
                <a:schemeClr val="accent2"/>
              </a:solidFill>
              <a:latin typeface="OPPOSans H" panose="00020600040101010101" pitchFamily="18" charset="-122"/>
              <a:ea typeface="OPPOSans H" panose="00020600040101010101" pitchFamily="18" charset="-122"/>
              <a:cs typeface="OPPOSans H" panose="00020600040101010101" pitchFamily="18" charset="-122"/>
            </a:endParaRPr>
          </a:p>
        </p:txBody>
      </p:sp>
      <p:cxnSp>
        <p:nvCxnSpPr>
          <p:cNvPr id="95" name="直接连接符 94">
            <a:extLst>
              <a:ext uri="{FF2B5EF4-FFF2-40B4-BE49-F238E27FC236}">
                <a16:creationId xmlns:a16="http://schemas.microsoft.com/office/drawing/2014/main" id="{9DC663FE-719C-4976-95B5-145CE78EACB9}"/>
              </a:ext>
            </a:extLst>
          </p:cNvPr>
          <p:cNvCxnSpPr>
            <a:cxnSpLocks/>
          </p:cNvCxnSpPr>
          <p:nvPr/>
        </p:nvCxnSpPr>
        <p:spPr>
          <a:xfrm>
            <a:off x="9658291" y="4743346"/>
            <a:ext cx="29492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96" name="图形 25">
            <a:extLst>
              <a:ext uri="{FF2B5EF4-FFF2-40B4-BE49-F238E27FC236}">
                <a16:creationId xmlns:a16="http://schemas.microsoft.com/office/drawing/2014/main" id="{86268E9E-0768-417F-AA0D-2F3D5EF5CC35}"/>
              </a:ext>
            </a:extLst>
          </p:cNvPr>
          <p:cNvSpPr/>
          <p:nvPr/>
        </p:nvSpPr>
        <p:spPr>
          <a:xfrm>
            <a:off x="4672647" y="3801674"/>
            <a:ext cx="401085" cy="350471"/>
          </a:xfrm>
          <a:custGeom>
            <a:avLst/>
            <a:gdLst>
              <a:gd name="connsiteX0" fmla="*/ 42720 w 498145"/>
              <a:gd name="connsiteY0" fmla="*/ 42744 h 435284"/>
              <a:gd name="connsiteX1" fmla="*/ 249063 w 498145"/>
              <a:gd name="connsiteY1" fmla="*/ 42726 h 435284"/>
              <a:gd name="connsiteX2" fmla="*/ 249081 w 498145"/>
              <a:gd name="connsiteY2" fmla="*/ 42744 h 435284"/>
              <a:gd name="connsiteX3" fmla="*/ 455424 w 498145"/>
              <a:gd name="connsiteY3" fmla="*/ 42772 h 435284"/>
              <a:gd name="connsiteX4" fmla="*/ 459673 w 498145"/>
              <a:gd name="connsiteY4" fmla="*/ 244655 h 435284"/>
              <a:gd name="connsiteX5" fmla="*/ 455418 w 498145"/>
              <a:gd name="connsiteY5" fmla="*/ 249105 h 435284"/>
              <a:gd name="connsiteX6" fmla="*/ 283466 w 498145"/>
              <a:gd name="connsiteY6" fmla="*/ 421032 h 435284"/>
              <a:gd name="connsiteX7" fmla="*/ 214685 w 498145"/>
              <a:gd name="connsiteY7" fmla="*/ 421046 h 435284"/>
              <a:gd name="connsiteX8" fmla="*/ 214671 w 498145"/>
              <a:gd name="connsiteY8" fmla="*/ 421032 h 435284"/>
              <a:gd name="connsiteX9" fmla="*/ 42744 w 498145"/>
              <a:gd name="connsiteY9" fmla="*/ 249105 h 435284"/>
              <a:gd name="connsiteX10" fmla="*/ 42726 w 498145"/>
              <a:gd name="connsiteY10" fmla="*/ 42761 h 435284"/>
              <a:gd name="connsiteX11" fmla="*/ 42744 w 498145"/>
              <a:gd name="connsiteY11" fmla="*/ 42744 h 435284"/>
              <a:gd name="connsiteX12" fmla="*/ 77129 w 498145"/>
              <a:gd name="connsiteY12" fmla="*/ 77154 h 435284"/>
              <a:gd name="connsiteX13" fmla="*/ 73457 w 498145"/>
              <a:gd name="connsiteY13" fmla="*/ 210829 h 435284"/>
              <a:gd name="connsiteX14" fmla="*/ 77105 w 498145"/>
              <a:gd name="connsiteY14" fmla="*/ 214720 h 435284"/>
              <a:gd name="connsiteX15" fmla="*/ 249081 w 498145"/>
              <a:gd name="connsiteY15" fmla="*/ 386647 h 435284"/>
              <a:gd name="connsiteX16" fmla="*/ 386622 w 498145"/>
              <a:gd name="connsiteY16" fmla="*/ 249105 h 435284"/>
              <a:gd name="connsiteX17" fmla="*/ 335069 w 498145"/>
              <a:gd name="connsiteY17" fmla="*/ 197503 h 435284"/>
              <a:gd name="connsiteX18" fmla="*/ 292050 w 498145"/>
              <a:gd name="connsiteY18" fmla="*/ 240497 h 435284"/>
              <a:gd name="connsiteX19" fmla="*/ 178875 w 498145"/>
              <a:gd name="connsiteY19" fmla="*/ 246916 h 435284"/>
              <a:gd name="connsiteX20" fmla="*/ 175082 w 498145"/>
              <a:gd name="connsiteY20" fmla="*/ 243707 h 435284"/>
              <a:gd name="connsiteX21" fmla="*/ 171677 w 498145"/>
              <a:gd name="connsiteY21" fmla="*/ 240497 h 435284"/>
              <a:gd name="connsiteX22" fmla="*/ 165209 w 498145"/>
              <a:gd name="connsiteY22" fmla="*/ 127492 h 435284"/>
              <a:gd name="connsiteX23" fmla="*/ 168418 w 498145"/>
              <a:gd name="connsiteY23" fmla="*/ 123601 h 435284"/>
              <a:gd name="connsiteX24" fmla="*/ 171701 w 498145"/>
              <a:gd name="connsiteY24" fmla="*/ 120123 h 435284"/>
              <a:gd name="connsiteX25" fmla="*/ 214671 w 498145"/>
              <a:gd name="connsiteY25" fmla="*/ 77154 h 435284"/>
              <a:gd name="connsiteX26" fmla="*/ 84668 w 498145"/>
              <a:gd name="connsiteY26" fmla="*/ 70345 h 435284"/>
              <a:gd name="connsiteX27" fmla="*/ 80631 w 498145"/>
              <a:gd name="connsiteY27" fmla="*/ 73798 h 435284"/>
              <a:gd name="connsiteX28" fmla="*/ 77129 w 498145"/>
              <a:gd name="connsiteY28" fmla="*/ 77154 h 435284"/>
              <a:gd name="connsiteX29" fmla="*/ 206622 w 498145"/>
              <a:gd name="connsiteY29" fmla="*/ 153949 h 435284"/>
              <a:gd name="connsiteX30" fmla="*/ 204433 w 498145"/>
              <a:gd name="connsiteY30" fmla="*/ 156284 h 435284"/>
              <a:gd name="connsiteX31" fmla="*/ 207821 w 498145"/>
              <a:gd name="connsiteY31" fmla="*/ 207758 h 435284"/>
              <a:gd name="connsiteX32" fmla="*/ 254893 w 498145"/>
              <a:gd name="connsiteY32" fmla="*/ 208616 h 435284"/>
              <a:gd name="connsiteX33" fmla="*/ 257665 w 498145"/>
              <a:gd name="connsiteY33" fmla="*/ 206111 h 435284"/>
              <a:gd name="connsiteX34" fmla="*/ 317852 w 498145"/>
              <a:gd name="connsiteY34" fmla="*/ 145924 h 435284"/>
              <a:gd name="connsiteX35" fmla="*/ 352237 w 498145"/>
              <a:gd name="connsiteY35" fmla="*/ 145924 h 435284"/>
              <a:gd name="connsiteX36" fmla="*/ 421032 w 498145"/>
              <a:gd name="connsiteY36" fmla="*/ 214695 h 435284"/>
              <a:gd name="connsiteX37" fmla="*/ 424364 w 498145"/>
              <a:gd name="connsiteY37" fmla="*/ 211194 h 435284"/>
              <a:gd name="connsiteX38" fmla="*/ 427841 w 498145"/>
              <a:gd name="connsiteY38" fmla="*/ 84692 h 435284"/>
              <a:gd name="connsiteX39" fmla="*/ 424364 w 498145"/>
              <a:gd name="connsiteY39" fmla="*/ 80655 h 435284"/>
              <a:gd name="connsiteX40" fmla="*/ 421032 w 498145"/>
              <a:gd name="connsiteY40" fmla="*/ 77154 h 435284"/>
              <a:gd name="connsiteX41" fmla="*/ 287333 w 498145"/>
              <a:gd name="connsiteY41" fmla="*/ 73482 h 435284"/>
              <a:gd name="connsiteX42" fmla="*/ 283442 w 498145"/>
              <a:gd name="connsiteY42" fmla="*/ 77129 h 435284"/>
              <a:gd name="connsiteX43" fmla="*/ 206622 w 498145"/>
              <a:gd name="connsiteY43" fmla="*/ 153974 h 435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498145" h="435284">
                <a:moveTo>
                  <a:pt x="42720" y="42744"/>
                </a:moveTo>
                <a:cubicBezTo>
                  <a:pt x="99695" y="-14241"/>
                  <a:pt x="192078" y="-14249"/>
                  <a:pt x="249063" y="42726"/>
                </a:cubicBezTo>
                <a:cubicBezTo>
                  <a:pt x="249069" y="42732"/>
                  <a:pt x="249075" y="42738"/>
                  <a:pt x="249081" y="42744"/>
                </a:cubicBezTo>
                <a:cubicBezTo>
                  <a:pt x="306069" y="-14228"/>
                  <a:pt x="398452" y="-14216"/>
                  <a:pt x="455424" y="42772"/>
                </a:cubicBezTo>
                <a:cubicBezTo>
                  <a:pt x="510698" y="98061"/>
                  <a:pt x="512571" y="187090"/>
                  <a:pt x="459673" y="244655"/>
                </a:cubicBezTo>
                <a:lnTo>
                  <a:pt x="455418" y="249105"/>
                </a:lnTo>
                <a:lnTo>
                  <a:pt x="283466" y="421032"/>
                </a:lnTo>
                <a:cubicBezTo>
                  <a:pt x="264477" y="440029"/>
                  <a:pt x="233682" y="440036"/>
                  <a:pt x="214685" y="421046"/>
                </a:cubicBezTo>
                <a:cubicBezTo>
                  <a:pt x="214680" y="421041"/>
                  <a:pt x="214676" y="421037"/>
                  <a:pt x="214671" y="421032"/>
                </a:cubicBezTo>
                <a:lnTo>
                  <a:pt x="42744" y="249105"/>
                </a:lnTo>
                <a:cubicBezTo>
                  <a:pt x="-14241" y="192130"/>
                  <a:pt x="-14249" y="99746"/>
                  <a:pt x="42726" y="42761"/>
                </a:cubicBezTo>
                <a:cubicBezTo>
                  <a:pt x="42732" y="42756"/>
                  <a:pt x="42738" y="42750"/>
                  <a:pt x="42744" y="42744"/>
                </a:cubicBezTo>
                <a:close/>
                <a:moveTo>
                  <a:pt x="77129" y="77154"/>
                </a:moveTo>
                <a:cubicBezTo>
                  <a:pt x="40614" y="113672"/>
                  <a:pt x="39002" y="172360"/>
                  <a:pt x="73457" y="210829"/>
                </a:cubicBezTo>
                <a:lnTo>
                  <a:pt x="77105" y="214720"/>
                </a:lnTo>
                <a:lnTo>
                  <a:pt x="249081" y="386647"/>
                </a:lnTo>
                <a:lnTo>
                  <a:pt x="386622" y="249105"/>
                </a:lnTo>
                <a:lnTo>
                  <a:pt x="335069" y="197503"/>
                </a:lnTo>
                <a:lnTo>
                  <a:pt x="292050" y="240497"/>
                </a:lnTo>
                <a:cubicBezTo>
                  <a:pt x="261445" y="271102"/>
                  <a:pt x="212745" y="273864"/>
                  <a:pt x="178875" y="246916"/>
                </a:cubicBezTo>
                <a:lnTo>
                  <a:pt x="175082" y="243707"/>
                </a:lnTo>
                <a:lnTo>
                  <a:pt x="171677" y="240497"/>
                </a:lnTo>
                <a:cubicBezTo>
                  <a:pt x="141200" y="209908"/>
                  <a:pt x="138421" y="161358"/>
                  <a:pt x="165209" y="127492"/>
                </a:cubicBezTo>
                <a:lnTo>
                  <a:pt x="168418" y="123601"/>
                </a:lnTo>
                <a:lnTo>
                  <a:pt x="171701" y="120123"/>
                </a:lnTo>
                <a:lnTo>
                  <a:pt x="214671" y="77154"/>
                </a:lnTo>
                <a:cubicBezTo>
                  <a:pt x="179466" y="41947"/>
                  <a:pt x="123359" y="39008"/>
                  <a:pt x="84668" y="70345"/>
                </a:cubicBezTo>
                <a:lnTo>
                  <a:pt x="80631" y="73798"/>
                </a:lnTo>
                <a:lnTo>
                  <a:pt x="77129" y="77154"/>
                </a:lnTo>
                <a:close/>
                <a:moveTo>
                  <a:pt x="206622" y="153949"/>
                </a:moveTo>
                <a:lnTo>
                  <a:pt x="204433" y="156284"/>
                </a:lnTo>
                <a:cubicBezTo>
                  <a:pt x="191155" y="171434"/>
                  <a:pt x="192672" y="194480"/>
                  <a:pt x="207821" y="207758"/>
                </a:cubicBezTo>
                <a:cubicBezTo>
                  <a:pt x="221203" y="219487"/>
                  <a:pt x="241093" y="219849"/>
                  <a:pt x="254893" y="208616"/>
                </a:cubicBezTo>
                <a:lnTo>
                  <a:pt x="257665" y="206111"/>
                </a:lnTo>
                <a:lnTo>
                  <a:pt x="317852" y="145924"/>
                </a:lnTo>
                <a:cubicBezTo>
                  <a:pt x="327348" y="136431"/>
                  <a:pt x="342741" y="136431"/>
                  <a:pt x="352237" y="145924"/>
                </a:cubicBezTo>
                <a:lnTo>
                  <a:pt x="421032" y="214695"/>
                </a:lnTo>
                <a:lnTo>
                  <a:pt x="424364" y="211194"/>
                </a:lnTo>
                <a:cubicBezTo>
                  <a:pt x="456543" y="175647"/>
                  <a:pt x="458019" y="121953"/>
                  <a:pt x="427841" y="84692"/>
                </a:cubicBezTo>
                <a:lnTo>
                  <a:pt x="424364" y="80655"/>
                </a:lnTo>
                <a:lnTo>
                  <a:pt x="421032" y="77154"/>
                </a:lnTo>
                <a:cubicBezTo>
                  <a:pt x="384510" y="40624"/>
                  <a:pt x="325805" y="39011"/>
                  <a:pt x="287333" y="73482"/>
                </a:cubicBezTo>
                <a:lnTo>
                  <a:pt x="283442" y="77129"/>
                </a:lnTo>
                <a:lnTo>
                  <a:pt x="206622" y="153974"/>
                </a:lnTo>
                <a:close/>
              </a:path>
            </a:pathLst>
          </a:custGeom>
          <a:solidFill>
            <a:schemeClr val="bg1"/>
          </a:solidFill>
          <a:ln w="567"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7" name="任意多边形: 形状 96">
            <a:extLst>
              <a:ext uri="{FF2B5EF4-FFF2-40B4-BE49-F238E27FC236}">
                <a16:creationId xmlns:a16="http://schemas.microsoft.com/office/drawing/2014/main" id="{DD4FFD51-41E8-4AF9-A2BA-B59FDDC396E2}"/>
              </a:ext>
            </a:extLst>
          </p:cNvPr>
          <p:cNvSpPr/>
          <p:nvPr/>
        </p:nvSpPr>
        <p:spPr>
          <a:xfrm>
            <a:off x="7166289" y="3814502"/>
            <a:ext cx="332589" cy="332484"/>
          </a:xfrm>
          <a:custGeom>
            <a:avLst/>
            <a:gdLst>
              <a:gd name="connsiteX0" fmla="*/ 366248 w 455927"/>
              <a:gd name="connsiteY0" fmla="*/ -282 h 455784"/>
              <a:gd name="connsiteX1" fmla="*/ 88312 w 455927"/>
              <a:gd name="connsiteY1" fmla="*/ -282 h 455784"/>
              <a:gd name="connsiteX2" fmla="*/ -725 w 455927"/>
              <a:gd name="connsiteY2" fmla="*/ 88612 h 455784"/>
              <a:gd name="connsiteX3" fmla="*/ -725 w 455927"/>
              <a:gd name="connsiteY3" fmla="*/ 88672 h 455784"/>
              <a:gd name="connsiteX4" fmla="*/ -725 w 455927"/>
              <a:gd name="connsiteY4" fmla="*/ 366549 h 455784"/>
              <a:gd name="connsiteX5" fmla="*/ 88312 w 455927"/>
              <a:gd name="connsiteY5" fmla="*/ 455503 h 455784"/>
              <a:gd name="connsiteX6" fmla="*/ 366248 w 455927"/>
              <a:gd name="connsiteY6" fmla="*/ 455503 h 455784"/>
              <a:gd name="connsiteX7" fmla="*/ 455202 w 455927"/>
              <a:gd name="connsiteY7" fmla="*/ 366549 h 455784"/>
              <a:gd name="connsiteX8" fmla="*/ 455202 w 455927"/>
              <a:gd name="connsiteY8" fmla="*/ 88612 h 455784"/>
              <a:gd name="connsiteX9" fmla="*/ 366248 w 455927"/>
              <a:gd name="connsiteY9" fmla="*/ -282 h 455784"/>
              <a:gd name="connsiteX10" fmla="*/ 166106 w 455927"/>
              <a:gd name="connsiteY10" fmla="*/ 222963 h 455784"/>
              <a:gd name="connsiteX11" fmla="*/ 294580 w 455927"/>
              <a:gd name="connsiteY11" fmla="*/ 94453 h 455784"/>
              <a:gd name="connsiteX12" fmla="*/ 306333 w 455927"/>
              <a:gd name="connsiteY12" fmla="*/ 94440 h 455784"/>
              <a:gd name="connsiteX13" fmla="*/ 306345 w 455927"/>
              <a:gd name="connsiteY13" fmla="*/ 94453 h 455784"/>
              <a:gd name="connsiteX14" fmla="*/ 306689 w 455927"/>
              <a:gd name="connsiteY14" fmla="*/ 94750 h 455784"/>
              <a:gd name="connsiteX15" fmla="*/ 322810 w 455927"/>
              <a:gd name="connsiteY15" fmla="*/ 78569 h 455784"/>
              <a:gd name="connsiteX16" fmla="*/ 334528 w 455927"/>
              <a:gd name="connsiteY16" fmla="*/ 78569 h 455784"/>
              <a:gd name="connsiteX17" fmla="*/ 364931 w 455927"/>
              <a:gd name="connsiteY17" fmla="*/ 109008 h 455784"/>
              <a:gd name="connsiteX18" fmla="*/ 365002 w 455927"/>
              <a:gd name="connsiteY18" fmla="*/ 120658 h 455784"/>
              <a:gd name="connsiteX19" fmla="*/ 364931 w 455927"/>
              <a:gd name="connsiteY19" fmla="*/ 120725 h 455784"/>
              <a:gd name="connsiteX20" fmla="*/ 348643 w 455927"/>
              <a:gd name="connsiteY20" fmla="*/ 136751 h 455784"/>
              <a:gd name="connsiteX21" fmla="*/ 349308 w 455927"/>
              <a:gd name="connsiteY21" fmla="*/ 137416 h 455784"/>
              <a:gd name="connsiteX22" fmla="*/ 349308 w 455927"/>
              <a:gd name="connsiteY22" fmla="*/ 149169 h 455784"/>
              <a:gd name="connsiteX23" fmla="*/ 220774 w 455927"/>
              <a:gd name="connsiteY23" fmla="*/ 277619 h 455784"/>
              <a:gd name="connsiteX24" fmla="*/ 209176 w 455927"/>
              <a:gd name="connsiteY24" fmla="*/ 277747 h 455784"/>
              <a:gd name="connsiteX25" fmla="*/ 209045 w 455927"/>
              <a:gd name="connsiteY25" fmla="*/ 277619 h 455784"/>
              <a:gd name="connsiteX26" fmla="*/ 166106 w 455927"/>
              <a:gd name="connsiteY26" fmla="*/ 234775 h 455784"/>
              <a:gd name="connsiteX27" fmla="*/ 166106 w 455927"/>
              <a:gd name="connsiteY27" fmla="*/ 223022 h 455784"/>
              <a:gd name="connsiteX28" fmla="*/ 166106 w 455927"/>
              <a:gd name="connsiteY28" fmla="*/ 223022 h 455784"/>
              <a:gd name="connsiteX29" fmla="*/ 104374 w 455927"/>
              <a:gd name="connsiteY29" fmla="*/ 339126 h 455784"/>
              <a:gd name="connsiteX30" fmla="*/ 145402 w 455927"/>
              <a:gd name="connsiteY30" fmla="*/ 254956 h 455784"/>
              <a:gd name="connsiteX31" fmla="*/ 154899 w 455927"/>
              <a:gd name="connsiteY31" fmla="*/ 253401 h 455784"/>
              <a:gd name="connsiteX32" fmla="*/ 192615 w 455927"/>
              <a:gd name="connsiteY32" fmla="*/ 291153 h 455784"/>
              <a:gd name="connsiteX33" fmla="*/ 191119 w 455927"/>
              <a:gd name="connsiteY33" fmla="*/ 300769 h 455784"/>
              <a:gd name="connsiteX34" fmla="*/ 108018 w 455927"/>
              <a:gd name="connsiteY34" fmla="*/ 342770 h 455784"/>
              <a:gd name="connsiteX35" fmla="*/ 104291 w 455927"/>
              <a:gd name="connsiteY35" fmla="*/ 339102 h 455784"/>
              <a:gd name="connsiteX36" fmla="*/ 370772 w 455927"/>
              <a:gd name="connsiteY36" fmla="*/ 379002 h 455784"/>
              <a:gd name="connsiteX37" fmla="*/ 83955 w 455927"/>
              <a:gd name="connsiteY37" fmla="*/ 379002 h 455784"/>
              <a:gd name="connsiteX38" fmla="*/ 71407 w 455927"/>
              <a:gd name="connsiteY38" fmla="*/ 366454 h 455784"/>
              <a:gd name="connsiteX39" fmla="*/ 83955 w 455927"/>
              <a:gd name="connsiteY39" fmla="*/ 353906 h 455784"/>
              <a:gd name="connsiteX40" fmla="*/ 370760 w 455927"/>
              <a:gd name="connsiteY40" fmla="*/ 353906 h 455784"/>
              <a:gd name="connsiteX41" fmla="*/ 383308 w 455927"/>
              <a:gd name="connsiteY41" fmla="*/ 366454 h 455784"/>
              <a:gd name="connsiteX42" fmla="*/ 370760 w 455927"/>
              <a:gd name="connsiteY42" fmla="*/ 379002 h 455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55927" h="455784">
                <a:moveTo>
                  <a:pt x="366248" y="-282"/>
                </a:moveTo>
                <a:lnTo>
                  <a:pt x="88312" y="-282"/>
                </a:lnTo>
                <a:cubicBezTo>
                  <a:pt x="39175" y="-321"/>
                  <a:pt x="-689" y="39478"/>
                  <a:pt x="-725" y="88612"/>
                </a:cubicBezTo>
                <a:cubicBezTo>
                  <a:pt x="-725" y="88632"/>
                  <a:pt x="-725" y="88651"/>
                  <a:pt x="-725" y="88672"/>
                </a:cubicBezTo>
                <a:lnTo>
                  <a:pt x="-725" y="366549"/>
                </a:lnTo>
                <a:cubicBezTo>
                  <a:pt x="-677" y="415690"/>
                  <a:pt x="39175" y="455503"/>
                  <a:pt x="88312" y="455503"/>
                </a:cubicBezTo>
                <a:lnTo>
                  <a:pt x="366248" y="455503"/>
                </a:lnTo>
                <a:cubicBezTo>
                  <a:pt x="415373" y="455503"/>
                  <a:pt x="455202" y="415677"/>
                  <a:pt x="455202" y="366549"/>
                </a:cubicBezTo>
                <a:lnTo>
                  <a:pt x="455202" y="88612"/>
                </a:lnTo>
                <a:cubicBezTo>
                  <a:pt x="455166" y="39510"/>
                  <a:pt x="415349" y="-275"/>
                  <a:pt x="366248" y="-282"/>
                </a:cubicBezTo>
                <a:close/>
                <a:moveTo>
                  <a:pt x="166106" y="222963"/>
                </a:moveTo>
                <a:lnTo>
                  <a:pt x="294580" y="94453"/>
                </a:lnTo>
                <a:cubicBezTo>
                  <a:pt x="297821" y="91204"/>
                  <a:pt x="303080" y="91199"/>
                  <a:pt x="306333" y="94440"/>
                </a:cubicBezTo>
                <a:cubicBezTo>
                  <a:pt x="306333" y="94445"/>
                  <a:pt x="306345" y="94448"/>
                  <a:pt x="306345" y="94453"/>
                </a:cubicBezTo>
                <a:lnTo>
                  <a:pt x="306689" y="94750"/>
                </a:lnTo>
                <a:lnTo>
                  <a:pt x="322810" y="78569"/>
                </a:lnTo>
                <a:cubicBezTo>
                  <a:pt x="326051" y="75347"/>
                  <a:pt x="331287" y="75347"/>
                  <a:pt x="334528" y="78569"/>
                </a:cubicBezTo>
                <a:lnTo>
                  <a:pt x="364931" y="109008"/>
                </a:lnTo>
                <a:cubicBezTo>
                  <a:pt x="368172" y="112207"/>
                  <a:pt x="368195" y="117423"/>
                  <a:pt x="365002" y="120658"/>
                </a:cubicBezTo>
                <a:cubicBezTo>
                  <a:pt x="364978" y="120681"/>
                  <a:pt x="364954" y="120703"/>
                  <a:pt x="364931" y="120725"/>
                </a:cubicBezTo>
                <a:lnTo>
                  <a:pt x="348643" y="136751"/>
                </a:lnTo>
                <a:lnTo>
                  <a:pt x="349308" y="137416"/>
                </a:lnTo>
                <a:cubicBezTo>
                  <a:pt x="352501" y="140683"/>
                  <a:pt x="352501" y="145902"/>
                  <a:pt x="349308" y="149169"/>
                </a:cubicBezTo>
                <a:lnTo>
                  <a:pt x="220774" y="277619"/>
                </a:lnTo>
                <a:cubicBezTo>
                  <a:pt x="217605" y="280858"/>
                  <a:pt x="212417" y="280916"/>
                  <a:pt x="209176" y="277747"/>
                </a:cubicBezTo>
                <a:cubicBezTo>
                  <a:pt x="209128" y="277706"/>
                  <a:pt x="209093" y="277663"/>
                  <a:pt x="209045" y="277619"/>
                </a:cubicBezTo>
                <a:lnTo>
                  <a:pt x="166106" y="234775"/>
                </a:lnTo>
                <a:cubicBezTo>
                  <a:pt x="162865" y="231529"/>
                  <a:pt x="162865" y="226268"/>
                  <a:pt x="166106" y="223022"/>
                </a:cubicBezTo>
                <a:cubicBezTo>
                  <a:pt x="166106" y="223022"/>
                  <a:pt x="166106" y="223022"/>
                  <a:pt x="166106" y="223022"/>
                </a:cubicBezTo>
                <a:close/>
                <a:moveTo>
                  <a:pt x="104374" y="339126"/>
                </a:moveTo>
                <a:lnTo>
                  <a:pt x="145402" y="254956"/>
                </a:lnTo>
                <a:cubicBezTo>
                  <a:pt x="147396" y="250861"/>
                  <a:pt x="151682" y="250208"/>
                  <a:pt x="154899" y="253401"/>
                </a:cubicBezTo>
                <a:lnTo>
                  <a:pt x="192615" y="291153"/>
                </a:lnTo>
                <a:cubicBezTo>
                  <a:pt x="195868" y="294382"/>
                  <a:pt x="195203" y="298703"/>
                  <a:pt x="191119" y="300769"/>
                </a:cubicBezTo>
                <a:lnTo>
                  <a:pt x="108018" y="342770"/>
                </a:lnTo>
                <a:cubicBezTo>
                  <a:pt x="103947" y="344895"/>
                  <a:pt x="102296" y="343221"/>
                  <a:pt x="104291" y="339102"/>
                </a:cubicBezTo>
                <a:close/>
                <a:moveTo>
                  <a:pt x="370772" y="379002"/>
                </a:moveTo>
                <a:lnTo>
                  <a:pt x="83955" y="379002"/>
                </a:lnTo>
                <a:cubicBezTo>
                  <a:pt x="77022" y="379002"/>
                  <a:pt x="71407" y="373385"/>
                  <a:pt x="71407" y="366454"/>
                </a:cubicBezTo>
                <a:cubicBezTo>
                  <a:pt x="71407" y="359523"/>
                  <a:pt x="77022" y="353906"/>
                  <a:pt x="83955" y="353906"/>
                </a:cubicBezTo>
                <a:lnTo>
                  <a:pt x="370760" y="353906"/>
                </a:lnTo>
                <a:cubicBezTo>
                  <a:pt x="377693" y="353906"/>
                  <a:pt x="383308" y="359523"/>
                  <a:pt x="383308" y="366454"/>
                </a:cubicBezTo>
                <a:cubicBezTo>
                  <a:pt x="383308" y="373385"/>
                  <a:pt x="377693" y="379002"/>
                  <a:pt x="370760" y="379002"/>
                </a:cubicBezTo>
                <a:close/>
              </a:path>
            </a:pathLst>
          </a:custGeom>
          <a:solidFill>
            <a:schemeClr val="bg1"/>
          </a:solidFill>
          <a:ln w="1185" cap="flat">
            <a:noFill/>
            <a:prstDash val="solid"/>
            <a:miter/>
          </a:ln>
          <a:effectLst/>
        </p:spPr>
        <p:txBody>
          <a:bodyPr lIns="82296" tIns="41148" rIns="82296" bIns="41148"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620"/>
          </a:p>
        </p:txBody>
      </p:sp>
      <p:sp>
        <p:nvSpPr>
          <p:cNvPr id="98" name="任意多边形: 形状 97">
            <a:extLst>
              <a:ext uri="{FF2B5EF4-FFF2-40B4-BE49-F238E27FC236}">
                <a16:creationId xmlns:a16="http://schemas.microsoft.com/office/drawing/2014/main" id="{9C3658E3-6720-4222-A3BB-5D7F71792D9D}"/>
              </a:ext>
            </a:extLst>
          </p:cNvPr>
          <p:cNvSpPr/>
          <p:nvPr/>
        </p:nvSpPr>
        <p:spPr>
          <a:xfrm>
            <a:off x="9651019" y="3820135"/>
            <a:ext cx="309464" cy="334364"/>
          </a:xfrm>
          <a:custGeom>
            <a:avLst/>
            <a:gdLst>
              <a:gd name="connsiteX0" fmla="*/ 396316 w 424226"/>
              <a:gd name="connsiteY0" fmla="*/ 389331 h 458360"/>
              <a:gd name="connsiteX1" fmla="*/ 423502 w 424226"/>
              <a:gd name="connsiteY1" fmla="*/ 343031 h 458360"/>
              <a:gd name="connsiteX2" fmla="*/ 408140 w 424226"/>
              <a:gd name="connsiteY2" fmla="*/ 41114 h 458360"/>
              <a:gd name="connsiteX3" fmla="*/ 364738 w 424226"/>
              <a:gd name="connsiteY3" fmla="*/ -282 h 458360"/>
              <a:gd name="connsiteX4" fmla="*/ 285495 w 424226"/>
              <a:gd name="connsiteY4" fmla="*/ -282 h 458360"/>
              <a:gd name="connsiteX5" fmla="*/ 285495 w 424226"/>
              <a:gd name="connsiteY5" fmla="*/ 244153 h 458360"/>
              <a:gd name="connsiteX6" fmla="*/ 224380 w 424226"/>
              <a:gd name="connsiteY6" fmla="*/ 183051 h 458360"/>
              <a:gd name="connsiteX7" fmla="*/ 163278 w 424226"/>
              <a:gd name="connsiteY7" fmla="*/ 244153 h 458360"/>
              <a:gd name="connsiteX8" fmla="*/ 163278 w 424226"/>
              <a:gd name="connsiteY8" fmla="*/ -282 h 458360"/>
              <a:gd name="connsiteX9" fmla="*/ 61336 w 424226"/>
              <a:gd name="connsiteY9" fmla="*/ -282 h 458360"/>
              <a:gd name="connsiteX10" fmla="*/ 17970 w 424226"/>
              <a:gd name="connsiteY10" fmla="*/ 41114 h 458360"/>
              <a:gd name="connsiteX11" fmla="*/ -657 w 424226"/>
              <a:gd name="connsiteY11" fmla="*/ 407340 h 458360"/>
              <a:gd name="connsiteX12" fmla="*/ 43185 w 424226"/>
              <a:gd name="connsiteY12" fmla="*/ 458079 h 458360"/>
              <a:gd name="connsiteX13" fmla="*/ 382961 w 424226"/>
              <a:gd name="connsiteY13" fmla="*/ 458079 h 458360"/>
              <a:gd name="connsiteX14" fmla="*/ 420949 w 424226"/>
              <a:gd name="connsiteY14" fmla="*/ 434205 h 458360"/>
              <a:gd name="connsiteX15" fmla="*/ 396316 w 424226"/>
              <a:gd name="connsiteY15" fmla="*/ 389331 h 458360"/>
              <a:gd name="connsiteX16" fmla="*/ 365759 w 424226"/>
              <a:gd name="connsiteY16" fmla="*/ 381685 h 458360"/>
              <a:gd name="connsiteX17" fmla="*/ 381037 w 424226"/>
              <a:gd name="connsiteY17" fmla="*/ 427521 h 458360"/>
              <a:gd name="connsiteX18" fmla="*/ 75499 w 424226"/>
              <a:gd name="connsiteY18" fmla="*/ 427521 h 458360"/>
              <a:gd name="connsiteX19" fmla="*/ 29663 w 424226"/>
              <a:gd name="connsiteY19" fmla="*/ 381685 h 458360"/>
              <a:gd name="connsiteX20" fmla="*/ 75499 w 424226"/>
              <a:gd name="connsiteY20" fmla="*/ 335849 h 458360"/>
              <a:gd name="connsiteX21" fmla="*/ 381037 w 424226"/>
              <a:gd name="connsiteY21" fmla="*/ 335849 h 458360"/>
              <a:gd name="connsiteX22" fmla="*/ 365806 w 424226"/>
              <a:gd name="connsiteY22" fmla="*/ 381685 h 458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24226" h="458360">
                <a:moveTo>
                  <a:pt x="396316" y="389331"/>
                </a:moveTo>
                <a:cubicBezTo>
                  <a:pt x="396364" y="370122"/>
                  <a:pt x="406751" y="352434"/>
                  <a:pt x="423502" y="343031"/>
                </a:cubicBezTo>
                <a:lnTo>
                  <a:pt x="408140" y="41114"/>
                </a:lnTo>
                <a:cubicBezTo>
                  <a:pt x="406858" y="18024"/>
                  <a:pt x="387863" y="-92"/>
                  <a:pt x="364738" y="-282"/>
                </a:cubicBezTo>
                <a:lnTo>
                  <a:pt x="285495" y="-282"/>
                </a:lnTo>
                <a:lnTo>
                  <a:pt x="285495" y="244153"/>
                </a:lnTo>
                <a:lnTo>
                  <a:pt x="224380" y="183051"/>
                </a:lnTo>
                <a:lnTo>
                  <a:pt x="163278" y="244153"/>
                </a:lnTo>
                <a:lnTo>
                  <a:pt x="163278" y="-282"/>
                </a:lnTo>
                <a:lnTo>
                  <a:pt x="61336" y="-282"/>
                </a:lnTo>
                <a:cubicBezTo>
                  <a:pt x="38228" y="-68"/>
                  <a:pt x="19252" y="18036"/>
                  <a:pt x="17970" y="41114"/>
                </a:cubicBezTo>
                <a:lnTo>
                  <a:pt x="-657" y="407340"/>
                </a:lnTo>
                <a:cubicBezTo>
                  <a:pt x="-2034" y="435226"/>
                  <a:pt x="17602" y="458079"/>
                  <a:pt x="43185" y="458079"/>
                </a:cubicBezTo>
                <a:lnTo>
                  <a:pt x="382961" y="458079"/>
                </a:lnTo>
                <a:cubicBezTo>
                  <a:pt x="399486" y="458079"/>
                  <a:pt x="413423" y="448463"/>
                  <a:pt x="420949" y="434205"/>
                </a:cubicBezTo>
                <a:cubicBezTo>
                  <a:pt x="405635" y="424423"/>
                  <a:pt x="396352" y="407506"/>
                  <a:pt x="396316" y="389331"/>
                </a:cubicBezTo>
                <a:close/>
                <a:moveTo>
                  <a:pt x="365759" y="381685"/>
                </a:moveTo>
                <a:cubicBezTo>
                  <a:pt x="365759" y="395670"/>
                  <a:pt x="364417" y="419876"/>
                  <a:pt x="381037" y="427521"/>
                </a:cubicBezTo>
                <a:lnTo>
                  <a:pt x="75499" y="427521"/>
                </a:lnTo>
                <a:cubicBezTo>
                  <a:pt x="50184" y="427521"/>
                  <a:pt x="29663" y="406995"/>
                  <a:pt x="29663" y="381685"/>
                </a:cubicBezTo>
                <a:cubicBezTo>
                  <a:pt x="29663" y="356375"/>
                  <a:pt x="50184" y="335849"/>
                  <a:pt x="75499" y="335849"/>
                </a:cubicBezTo>
                <a:lnTo>
                  <a:pt x="381037" y="335849"/>
                </a:lnTo>
                <a:cubicBezTo>
                  <a:pt x="364405" y="346011"/>
                  <a:pt x="365806" y="367736"/>
                  <a:pt x="365806" y="381685"/>
                </a:cubicBezTo>
                <a:close/>
              </a:path>
            </a:pathLst>
          </a:custGeom>
          <a:solidFill>
            <a:schemeClr val="bg1"/>
          </a:solidFill>
          <a:ln w="1185" cap="flat">
            <a:noFill/>
            <a:prstDash val="solid"/>
            <a:miter/>
          </a:ln>
          <a:effectLst/>
        </p:spPr>
        <p:txBody>
          <a:bodyPr lIns="82296" tIns="41148" rIns="82296" bIns="41148"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620" dirty="0"/>
          </a:p>
        </p:txBody>
      </p:sp>
      <p:sp>
        <p:nvSpPr>
          <p:cNvPr id="30" name="文本框 29">
            <a:extLst>
              <a:ext uri="{FF2B5EF4-FFF2-40B4-BE49-F238E27FC236}">
                <a16:creationId xmlns:a16="http://schemas.microsoft.com/office/drawing/2014/main" id="{378261ED-5F2C-43DF-89E8-5E078323471E}"/>
              </a:ext>
            </a:extLst>
          </p:cNvPr>
          <p:cNvSpPr txBox="1"/>
          <p:nvPr/>
        </p:nvSpPr>
        <p:spPr>
          <a:xfrm>
            <a:off x="748521" y="898754"/>
            <a:ext cx="2026483" cy="276999"/>
          </a:xfrm>
          <a:prstGeom prst="rect">
            <a:avLst/>
          </a:prstGeom>
          <a:noFill/>
        </p:spPr>
        <p:txBody>
          <a:bodyPr wrap="square">
            <a:spAutoFit/>
          </a:bodyPr>
          <a:lstStyle/>
          <a:p>
            <a:pPr algn="dist"/>
            <a:r>
              <a:rPr lang="en-US" altLang="zh-CN" sz="1200" dirty="0">
                <a:gradFill>
                  <a:gsLst>
                    <a:gs pos="0">
                      <a:schemeClr val="accent1"/>
                    </a:gs>
                    <a:gs pos="100000">
                      <a:schemeClr val="accent2">
                        <a:lumMod val="75000"/>
                      </a:schemeClr>
                    </a:gs>
                  </a:gsLst>
                  <a:lin ang="2400000" scaled="0"/>
                </a:gradFill>
              </a:rPr>
              <a:t>Research method</a:t>
            </a:r>
          </a:p>
        </p:txBody>
      </p:sp>
    </p:spTree>
    <p:custDataLst>
      <p:tags r:id="rId1"/>
    </p:custDataLst>
    <p:extLst>
      <p:ext uri="{BB962C8B-B14F-4D97-AF65-F5344CB8AC3E}">
        <p14:creationId xmlns:p14="http://schemas.microsoft.com/office/powerpoint/2010/main" val="20447875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文本框 22">
            <a:extLst>
              <a:ext uri="{FF2B5EF4-FFF2-40B4-BE49-F238E27FC236}">
                <a16:creationId xmlns:a16="http://schemas.microsoft.com/office/drawing/2014/main" id="{8C19F7B1-EC06-48F2-9A67-A1972B4801FA}"/>
              </a:ext>
            </a:extLst>
          </p:cNvPr>
          <p:cNvSpPr txBox="1"/>
          <p:nvPr/>
        </p:nvSpPr>
        <p:spPr>
          <a:xfrm>
            <a:off x="3098920" y="2505909"/>
            <a:ext cx="1041952" cy="923330"/>
          </a:xfrm>
          <a:prstGeom prst="rect">
            <a:avLst/>
          </a:prstGeom>
          <a:noFill/>
        </p:spPr>
        <p:txBody>
          <a:bodyPr wrap="none" lIns="0" tIns="0" rIns="0" bIns="0" rtlCol="0" anchor="t">
            <a:spAutoFit/>
          </a:bodyPr>
          <a:lstStyle/>
          <a:p>
            <a:r>
              <a:rPr kumimoji="1" lang="en-US" altLang="zh-CN" sz="6000" dirty="0">
                <a:solidFill>
                  <a:schemeClr val="bg1"/>
                </a:solidFill>
                <a:latin typeface="+mj-ea"/>
                <a:ea typeface="+mj-ea"/>
              </a:rPr>
              <a:t>03</a:t>
            </a:r>
            <a:endParaRPr kumimoji="1" lang="zh-CN" altLang="en-US" sz="6000" dirty="0">
              <a:solidFill>
                <a:schemeClr val="bg1"/>
              </a:solidFill>
              <a:latin typeface="+mj-ea"/>
              <a:ea typeface="+mj-ea"/>
            </a:endParaRPr>
          </a:p>
        </p:txBody>
      </p:sp>
      <p:sp>
        <p:nvSpPr>
          <p:cNvPr id="24" name="十字形 23">
            <a:extLst>
              <a:ext uri="{FF2B5EF4-FFF2-40B4-BE49-F238E27FC236}">
                <a16:creationId xmlns:a16="http://schemas.microsoft.com/office/drawing/2014/main" id="{40E3BD04-BF46-4621-B25D-F5135861290B}"/>
              </a:ext>
            </a:extLst>
          </p:cNvPr>
          <p:cNvSpPr/>
          <p:nvPr/>
        </p:nvSpPr>
        <p:spPr>
          <a:xfrm>
            <a:off x="8728802" y="4474356"/>
            <a:ext cx="284189" cy="284189"/>
          </a:xfrm>
          <a:prstGeom prst="plus">
            <a:avLst>
              <a:gd name="adj" fmla="val 37333"/>
            </a:avLst>
          </a:prstGeom>
          <a:solidFill>
            <a:schemeClr val="accent1">
              <a:lumMod val="20000"/>
              <a:lumOff val="8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bg1"/>
              </a:solidFill>
            </a:endParaRPr>
          </a:p>
        </p:txBody>
      </p:sp>
      <p:sp>
        <p:nvSpPr>
          <p:cNvPr id="25" name="文本框 24">
            <a:extLst>
              <a:ext uri="{FF2B5EF4-FFF2-40B4-BE49-F238E27FC236}">
                <a16:creationId xmlns:a16="http://schemas.microsoft.com/office/drawing/2014/main" id="{CCF308CD-97B9-40AF-8AE8-D1925A7BACC7}"/>
              </a:ext>
            </a:extLst>
          </p:cNvPr>
          <p:cNvSpPr txBox="1"/>
          <p:nvPr/>
        </p:nvSpPr>
        <p:spPr>
          <a:xfrm>
            <a:off x="3088460" y="4320467"/>
            <a:ext cx="3780315" cy="307777"/>
          </a:xfrm>
          <a:prstGeom prst="rect">
            <a:avLst/>
          </a:prstGeom>
          <a:noFill/>
        </p:spPr>
        <p:txBody>
          <a:bodyPr wrap="square" lIns="0" tIns="0" rIns="0" bIns="0" rtlCol="0" anchor="t">
            <a:spAutoFit/>
          </a:bodyPr>
          <a:lstStyle/>
          <a:p>
            <a:pPr algn="dist"/>
            <a:r>
              <a:rPr kumimoji="1" lang="en-US" altLang="zh-CN" sz="2000" dirty="0">
                <a:solidFill>
                  <a:schemeClr val="bg1"/>
                </a:solidFill>
              </a:rPr>
              <a:t>Result discussion</a:t>
            </a:r>
          </a:p>
        </p:txBody>
      </p:sp>
      <p:sp>
        <p:nvSpPr>
          <p:cNvPr id="26" name="矩形 25">
            <a:extLst>
              <a:ext uri="{FF2B5EF4-FFF2-40B4-BE49-F238E27FC236}">
                <a16:creationId xmlns:a16="http://schemas.microsoft.com/office/drawing/2014/main" id="{8FFCE15C-2717-4F3D-8B73-CCC70D1231D8}"/>
              </a:ext>
            </a:extLst>
          </p:cNvPr>
          <p:cNvSpPr/>
          <p:nvPr/>
        </p:nvSpPr>
        <p:spPr>
          <a:xfrm>
            <a:off x="3141784" y="2302269"/>
            <a:ext cx="545758" cy="74801"/>
          </a:xfrm>
          <a:prstGeom prst="rect">
            <a:avLst/>
          </a:pr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1" name="ïsliḑé">
            <a:extLst>
              <a:ext uri="{FF2B5EF4-FFF2-40B4-BE49-F238E27FC236}">
                <a16:creationId xmlns:a16="http://schemas.microsoft.com/office/drawing/2014/main" id="{C824D2B3-5FBF-4F56-B691-0E15F91AA235}"/>
              </a:ext>
            </a:extLst>
          </p:cNvPr>
          <p:cNvSpPr/>
          <p:nvPr/>
        </p:nvSpPr>
        <p:spPr bwMode="auto">
          <a:xfrm>
            <a:off x="11995119" y="4616451"/>
            <a:ext cx="595313" cy="53975"/>
          </a:xfrm>
          <a:prstGeom prst="ellipse">
            <a:avLst/>
          </a:pr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4" name="ïśḷîḍè">
            <a:extLst>
              <a:ext uri="{FF2B5EF4-FFF2-40B4-BE49-F238E27FC236}">
                <a16:creationId xmlns:a16="http://schemas.microsoft.com/office/drawing/2014/main" id="{13EEF9F6-7CA1-46AA-AA9A-B053CBE339BE}"/>
              </a:ext>
            </a:extLst>
          </p:cNvPr>
          <p:cNvSpPr/>
          <p:nvPr/>
        </p:nvSpPr>
        <p:spPr bwMode="auto">
          <a:xfrm>
            <a:off x="12272931" y="4357688"/>
            <a:ext cx="85725" cy="279400"/>
          </a:xfrm>
          <a:custGeom>
            <a:avLst/>
            <a:gdLst>
              <a:gd name="T0" fmla="*/ 31 w 65"/>
              <a:gd name="T1" fmla="*/ 203 h 212"/>
              <a:gd name="T2" fmla="*/ 59 w 65"/>
              <a:gd name="T3" fmla="*/ 163 h 212"/>
              <a:gd name="T4" fmla="*/ 31 w 65"/>
              <a:gd name="T5" fmla="*/ 207 h 212"/>
              <a:gd name="T6" fmla="*/ 31 w 65"/>
              <a:gd name="T7" fmla="*/ 212 h 212"/>
              <a:gd name="T8" fmla="*/ 25 w 65"/>
              <a:gd name="T9" fmla="*/ 211 h 212"/>
              <a:gd name="T10" fmla="*/ 28 w 65"/>
              <a:gd name="T11" fmla="*/ 153 h 212"/>
              <a:gd name="T12" fmla="*/ 28 w 65"/>
              <a:gd name="T13" fmla="*/ 152 h 212"/>
              <a:gd name="T14" fmla="*/ 28 w 65"/>
              <a:gd name="T15" fmla="*/ 152 h 212"/>
              <a:gd name="T16" fmla="*/ 28 w 65"/>
              <a:gd name="T17" fmla="*/ 147 h 212"/>
              <a:gd name="T18" fmla="*/ 0 w 65"/>
              <a:gd name="T19" fmla="*/ 103 h 212"/>
              <a:gd name="T20" fmla="*/ 28 w 65"/>
              <a:gd name="T21" fmla="*/ 143 h 212"/>
              <a:gd name="T22" fmla="*/ 28 w 65"/>
              <a:gd name="T23" fmla="*/ 144 h 212"/>
              <a:gd name="T24" fmla="*/ 31 w 65"/>
              <a:gd name="T25" fmla="*/ 100 h 212"/>
              <a:gd name="T26" fmla="*/ 6 w 65"/>
              <a:gd name="T27" fmla="*/ 54 h 212"/>
              <a:gd name="T28" fmla="*/ 31 w 65"/>
              <a:gd name="T29" fmla="*/ 92 h 212"/>
              <a:gd name="T30" fmla="*/ 33 w 65"/>
              <a:gd name="T31" fmla="*/ 1 h 212"/>
              <a:gd name="T32" fmla="*/ 33 w 65"/>
              <a:gd name="T33" fmla="*/ 0 h 212"/>
              <a:gd name="T34" fmla="*/ 33 w 65"/>
              <a:gd name="T35" fmla="*/ 1 h 212"/>
              <a:gd name="T36" fmla="*/ 33 w 65"/>
              <a:gd name="T37" fmla="*/ 73 h 212"/>
              <a:gd name="T38" fmla="*/ 57 w 65"/>
              <a:gd name="T39" fmla="*/ 44 h 212"/>
              <a:gd name="T40" fmla="*/ 33 w 65"/>
              <a:gd name="T41" fmla="*/ 79 h 212"/>
              <a:gd name="T42" fmla="*/ 32 w 65"/>
              <a:gd name="T43" fmla="*/ 118 h 212"/>
              <a:gd name="T44" fmla="*/ 55 w 65"/>
              <a:gd name="T45" fmla="*/ 81 h 212"/>
              <a:gd name="T46" fmla="*/ 32 w 65"/>
              <a:gd name="T47" fmla="*/ 124 h 212"/>
              <a:gd name="T48" fmla="*/ 32 w 65"/>
              <a:gd name="T49" fmla="*/ 146 h 212"/>
              <a:gd name="T50" fmla="*/ 65 w 65"/>
              <a:gd name="T51" fmla="*/ 93 h 212"/>
              <a:gd name="T52" fmla="*/ 32 w 65"/>
              <a:gd name="T53" fmla="*/ 154 h 212"/>
              <a:gd name="T54" fmla="*/ 31 w 65"/>
              <a:gd name="T55" fmla="*/ 203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5" h="212">
                <a:moveTo>
                  <a:pt x="31" y="203"/>
                </a:moveTo>
                <a:cubicBezTo>
                  <a:pt x="59" y="163"/>
                  <a:pt x="59" y="163"/>
                  <a:pt x="59" y="163"/>
                </a:cubicBezTo>
                <a:cubicBezTo>
                  <a:pt x="31" y="207"/>
                  <a:pt x="31" y="207"/>
                  <a:pt x="31" y="207"/>
                </a:cubicBezTo>
                <a:cubicBezTo>
                  <a:pt x="31" y="212"/>
                  <a:pt x="31" y="212"/>
                  <a:pt x="31" y="212"/>
                </a:cubicBezTo>
                <a:cubicBezTo>
                  <a:pt x="29" y="211"/>
                  <a:pt x="27" y="211"/>
                  <a:pt x="25" y="211"/>
                </a:cubicBezTo>
                <a:cubicBezTo>
                  <a:pt x="28" y="153"/>
                  <a:pt x="28" y="153"/>
                  <a:pt x="28" y="153"/>
                </a:cubicBezTo>
                <a:cubicBezTo>
                  <a:pt x="28" y="152"/>
                  <a:pt x="28" y="152"/>
                  <a:pt x="28" y="152"/>
                </a:cubicBezTo>
                <a:cubicBezTo>
                  <a:pt x="28" y="152"/>
                  <a:pt x="28" y="152"/>
                  <a:pt x="28" y="152"/>
                </a:cubicBezTo>
                <a:cubicBezTo>
                  <a:pt x="28" y="147"/>
                  <a:pt x="28" y="147"/>
                  <a:pt x="28" y="147"/>
                </a:cubicBezTo>
                <a:cubicBezTo>
                  <a:pt x="0" y="103"/>
                  <a:pt x="0" y="103"/>
                  <a:pt x="0" y="103"/>
                </a:cubicBezTo>
                <a:cubicBezTo>
                  <a:pt x="28" y="143"/>
                  <a:pt x="28" y="143"/>
                  <a:pt x="28" y="143"/>
                </a:cubicBezTo>
                <a:cubicBezTo>
                  <a:pt x="28" y="144"/>
                  <a:pt x="28" y="144"/>
                  <a:pt x="28" y="144"/>
                </a:cubicBezTo>
                <a:cubicBezTo>
                  <a:pt x="31" y="100"/>
                  <a:pt x="31" y="100"/>
                  <a:pt x="31" y="100"/>
                </a:cubicBezTo>
                <a:cubicBezTo>
                  <a:pt x="6" y="54"/>
                  <a:pt x="6" y="54"/>
                  <a:pt x="6" y="54"/>
                </a:cubicBezTo>
                <a:cubicBezTo>
                  <a:pt x="31" y="92"/>
                  <a:pt x="31" y="92"/>
                  <a:pt x="31" y="92"/>
                </a:cubicBezTo>
                <a:cubicBezTo>
                  <a:pt x="33" y="1"/>
                  <a:pt x="33" y="1"/>
                  <a:pt x="33" y="1"/>
                </a:cubicBezTo>
                <a:cubicBezTo>
                  <a:pt x="33" y="0"/>
                  <a:pt x="33" y="0"/>
                  <a:pt x="33" y="0"/>
                </a:cubicBezTo>
                <a:cubicBezTo>
                  <a:pt x="33" y="1"/>
                  <a:pt x="33" y="1"/>
                  <a:pt x="33" y="1"/>
                </a:cubicBezTo>
                <a:cubicBezTo>
                  <a:pt x="33" y="73"/>
                  <a:pt x="33" y="73"/>
                  <a:pt x="33" y="73"/>
                </a:cubicBezTo>
                <a:cubicBezTo>
                  <a:pt x="57" y="44"/>
                  <a:pt x="57" y="44"/>
                  <a:pt x="57" y="44"/>
                </a:cubicBezTo>
                <a:cubicBezTo>
                  <a:pt x="33" y="79"/>
                  <a:pt x="33" y="79"/>
                  <a:pt x="33" y="79"/>
                </a:cubicBezTo>
                <a:cubicBezTo>
                  <a:pt x="32" y="118"/>
                  <a:pt x="32" y="118"/>
                  <a:pt x="32" y="118"/>
                </a:cubicBezTo>
                <a:cubicBezTo>
                  <a:pt x="55" y="81"/>
                  <a:pt x="55" y="81"/>
                  <a:pt x="55" y="81"/>
                </a:cubicBezTo>
                <a:cubicBezTo>
                  <a:pt x="32" y="124"/>
                  <a:pt x="32" y="124"/>
                  <a:pt x="32" y="124"/>
                </a:cubicBezTo>
                <a:cubicBezTo>
                  <a:pt x="32" y="146"/>
                  <a:pt x="32" y="146"/>
                  <a:pt x="32" y="146"/>
                </a:cubicBezTo>
                <a:cubicBezTo>
                  <a:pt x="65" y="93"/>
                  <a:pt x="65" y="93"/>
                  <a:pt x="65" y="93"/>
                </a:cubicBezTo>
                <a:cubicBezTo>
                  <a:pt x="32" y="154"/>
                  <a:pt x="32" y="154"/>
                  <a:pt x="32" y="154"/>
                </a:cubicBezTo>
                <a:lnTo>
                  <a:pt x="31" y="203"/>
                </a:lnTo>
                <a:close/>
              </a:path>
            </a:pathLst>
          </a:custGeom>
          <a:solidFill>
            <a:srgbClr val="3F3D5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 name="标题 1">
            <a:extLst>
              <a:ext uri="{FF2B5EF4-FFF2-40B4-BE49-F238E27FC236}">
                <a16:creationId xmlns:a16="http://schemas.microsoft.com/office/drawing/2014/main" id="{4A009E36-4998-484A-A52E-906767C6C87A}"/>
              </a:ext>
            </a:extLst>
          </p:cNvPr>
          <p:cNvSpPr>
            <a:spLocks noGrp="1"/>
          </p:cNvSpPr>
          <p:nvPr>
            <p:ph type="title"/>
          </p:nvPr>
        </p:nvSpPr>
        <p:spPr>
          <a:xfrm>
            <a:off x="2978621" y="3379756"/>
            <a:ext cx="4019362" cy="923330"/>
          </a:xfrm>
          <a:prstGeom prst="rect">
            <a:avLst/>
          </a:prstGeom>
        </p:spPr>
        <p:txBody>
          <a:bodyPr/>
          <a:lstStyle/>
          <a:p>
            <a:r>
              <a:rPr lang="zh-CN" altLang="en-US"/>
              <a:t>结果讨论</a:t>
            </a:r>
            <a:endParaRPr lang="zh-CN" altLang="en-US" dirty="0"/>
          </a:p>
        </p:txBody>
      </p:sp>
    </p:spTree>
    <p:custDataLst>
      <p:tags r:id="rId1"/>
    </p:custDataLst>
    <p:extLst>
      <p:ext uri="{BB962C8B-B14F-4D97-AF65-F5344CB8AC3E}">
        <p14:creationId xmlns:p14="http://schemas.microsoft.com/office/powerpoint/2010/main" val="23044132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标题 45">
            <a:extLst>
              <a:ext uri="{FF2B5EF4-FFF2-40B4-BE49-F238E27FC236}">
                <a16:creationId xmlns:a16="http://schemas.microsoft.com/office/drawing/2014/main" id="{F17C0757-FD37-4532-B19A-EE4F76BDD758}"/>
              </a:ext>
            </a:extLst>
          </p:cNvPr>
          <p:cNvSpPr>
            <a:spLocks noGrp="1"/>
          </p:cNvSpPr>
          <p:nvPr>
            <p:ph type="title"/>
          </p:nvPr>
        </p:nvSpPr>
        <p:spPr>
          <a:xfrm>
            <a:off x="748521" y="418825"/>
            <a:ext cx="2026483" cy="496397"/>
          </a:xfrm>
        </p:spPr>
        <p:txBody>
          <a:bodyPr/>
          <a:lstStyle/>
          <a:p>
            <a:r>
              <a:rPr lang="zh-CN" altLang="en-US" dirty="0"/>
              <a:t>结果讨论</a:t>
            </a:r>
          </a:p>
        </p:txBody>
      </p:sp>
      <p:sp>
        <p:nvSpPr>
          <p:cNvPr id="73" name="任意形状 12">
            <a:extLst>
              <a:ext uri="{FF2B5EF4-FFF2-40B4-BE49-F238E27FC236}">
                <a16:creationId xmlns:a16="http://schemas.microsoft.com/office/drawing/2014/main" id="{9DE7C085-7F87-4218-8002-9CB23EE59B7D}"/>
              </a:ext>
            </a:extLst>
          </p:cNvPr>
          <p:cNvSpPr/>
          <p:nvPr/>
        </p:nvSpPr>
        <p:spPr>
          <a:xfrm>
            <a:off x="0" y="6464698"/>
            <a:ext cx="12192000" cy="393302"/>
          </a:xfrm>
          <a:custGeom>
            <a:avLst/>
            <a:gdLst>
              <a:gd name="connsiteX0" fmla="*/ 12192000 w 12192000"/>
              <a:gd name="connsiteY0" fmla="*/ 0 h 909447"/>
              <a:gd name="connsiteX1" fmla="*/ 12192000 w 12192000"/>
              <a:gd name="connsiteY1" fmla="*/ 909447 h 909447"/>
              <a:gd name="connsiteX2" fmla="*/ 0 w 12192000"/>
              <a:gd name="connsiteY2" fmla="*/ 909447 h 909447"/>
              <a:gd name="connsiteX3" fmla="*/ 0 w 12192000"/>
              <a:gd name="connsiteY3" fmla="*/ 401788 h 909447"/>
              <a:gd name="connsiteX4" fmla="*/ 271475 w 12192000"/>
              <a:gd name="connsiteY4" fmla="*/ 389839 h 909447"/>
              <a:gd name="connsiteX5" fmla="*/ 8190271 w 12192000"/>
              <a:gd name="connsiteY5" fmla="*/ 639060 h 909447"/>
              <a:gd name="connsiteX6" fmla="*/ 12049480 w 12192000"/>
              <a:gd name="connsiteY6" fmla="*/ 34242 h 909447"/>
              <a:gd name="connsiteX0" fmla="*/ 12192000 w 12192000"/>
              <a:gd name="connsiteY0" fmla="*/ 0 h 909447"/>
              <a:gd name="connsiteX1" fmla="*/ 12192000 w 12192000"/>
              <a:gd name="connsiteY1" fmla="*/ 909447 h 909447"/>
              <a:gd name="connsiteX2" fmla="*/ 0 w 12192000"/>
              <a:gd name="connsiteY2" fmla="*/ 909447 h 909447"/>
              <a:gd name="connsiteX3" fmla="*/ 0 w 12192000"/>
              <a:gd name="connsiteY3" fmla="*/ 401788 h 909447"/>
              <a:gd name="connsiteX4" fmla="*/ 8190271 w 12192000"/>
              <a:gd name="connsiteY4" fmla="*/ 639060 h 909447"/>
              <a:gd name="connsiteX5" fmla="*/ 12049480 w 12192000"/>
              <a:gd name="connsiteY5" fmla="*/ 34242 h 909447"/>
              <a:gd name="connsiteX6" fmla="*/ 12192000 w 12192000"/>
              <a:gd name="connsiteY6" fmla="*/ 0 h 909447"/>
              <a:gd name="connsiteX0" fmla="*/ 12192000 w 12192000"/>
              <a:gd name="connsiteY0" fmla="*/ 0 h 909447"/>
              <a:gd name="connsiteX1" fmla="*/ 12192000 w 12192000"/>
              <a:gd name="connsiteY1" fmla="*/ 909447 h 909447"/>
              <a:gd name="connsiteX2" fmla="*/ 0 w 12192000"/>
              <a:gd name="connsiteY2" fmla="*/ 909447 h 909447"/>
              <a:gd name="connsiteX3" fmla="*/ 0 w 12192000"/>
              <a:gd name="connsiteY3" fmla="*/ 401788 h 909447"/>
              <a:gd name="connsiteX4" fmla="*/ 12049480 w 12192000"/>
              <a:gd name="connsiteY4" fmla="*/ 34242 h 909447"/>
              <a:gd name="connsiteX5" fmla="*/ 12192000 w 12192000"/>
              <a:gd name="connsiteY5" fmla="*/ 0 h 909447"/>
              <a:gd name="connsiteX0" fmla="*/ 12192000 w 12192000"/>
              <a:gd name="connsiteY0" fmla="*/ 0 h 909447"/>
              <a:gd name="connsiteX1" fmla="*/ 12192000 w 12192000"/>
              <a:gd name="connsiteY1" fmla="*/ 909447 h 909447"/>
              <a:gd name="connsiteX2" fmla="*/ 0 w 12192000"/>
              <a:gd name="connsiteY2" fmla="*/ 909447 h 909447"/>
              <a:gd name="connsiteX3" fmla="*/ 0 w 12192000"/>
              <a:gd name="connsiteY3" fmla="*/ 401788 h 909447"/>
              <a:gd name="connsiteX4" fmla="*/ 12192000 w 12192000"/>
              <a:gd name="connsiteY4" fmla="*/ 0 h 909447"/>
              <a:gd name="connsiteX0" fmla="*/ 12192000 w 12192000"/>
              <a:gd name="connsiteY0" fmla="*/ 0 h 909447"/>
              <a:gd name="connsiteX1" fmla="*/ 12192000 w 12192000"/>
              <a:gd name="connsiteY1" fmla="*/ 909447 h 909447"/>
              <a:gd name="connsiteX2" fmla="*/ 0 w 12192000"/>
              <a:gd name="connsiteY2" fmla="*/ 909447 h 909447"/>
              <a:gd name="connsiteX3" fmla="*/ 0 w 12192000"/>
              <a:gd name="connsiteY3" fmla="*/ 401788 h 909447"/>
              <a:gd name="connsiteX4" fmla="*/ 12192000 w 12192000"/>
              <a:gd name="connsiteY4" fmla="*/ 0 h 909447"/>
              <a:gd name="connsiteX0" fmla="*/ 12192000 w 12192000"/>
              <a:gd name="connsiteY0" fmla="*/ 0 h 909447"/>
              <a:gd name="connsiteX1" fmla="*/ 12192000 w 12192000"/>
              <a:gd name="connsiteY1" fmla="*/ 909447 h 909447"/>
              <a:gd name="connsiteX2" fmla="*/ 0 w 12192000"/>
              <a:gd name="connsiteY2" fmla="*/ 909447 h 909447"/>
              <a:gd name="connsiteX3" fmla="*/ 0 w 12192000"/>
              <a:gd name="connsiteY3" fmla="*/ 401788 h 909447"/>
              <a:gd name="connsiteX4" fmla="*/ 12192000 w 12192000"/>
              <a:gd name="connsiteY4" fmla="*/ 0 h 9094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909447">
                <a:moveTo>
                  <a:pt x="12192000" y="0"/>
                </a:moveTo>
                <a:lnTo>
                  <a:pt x="12192000" y="909447"/>
                </a:lnTo>
                <a:lnTo>
                  <a:pt x="0" y="909447"/>
                </a:lnTo>
                <a:lnTo>
                  <a:pt x="0" y="401788"/>
                </a:lnTo>
                <a:cubicBezTo>
                  <a:pt x="2540000" y="700478"/>
                  <a:pt x="6289368" y="812355"/>
                  <a:pt x="12192000" y="0"/>
                </a:cubicBezTo>
                <a:close/>
              </a:path>
            </a:pathLst>
          </a:custGeom>
          <a:gradFill>
            <a:gsLst>
              <a:gs pos="0">
                <a:schemeClr val="accent1"/>
              </a:gs>
              <a:gs pos="100000">
                <a:schemeClr val="accent2">
                  <a:lumMod val="75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a:p>
        </p:txBody>
      </p:sp>
      <p:sp>
        <p:nvSpPr>
          <p:cNvPr id="30" name="文本框 29">
            <a:extLst>
              <a:ext uri="{FF2B5EF4-FFF2-40B4-BE49-F238E27FC236}">
                <a16:creationId xmlns:a16="http://schemas.microsoft.com/office/drawing/2014/main" id="{9D3A0146-054A-4315-A02E-9B8EB1D9ACCC}"/>
              </a:ext>
            </a:extLst>
          </p:cNvPr>
          <p:cNvSpPr txBox="1"/>
          <p:nvPr/>
        </p:nvSpPr>
        <p:spPr>
          <a:xfrm>
            <a:off x="748521" y="898754"/>
            <a:ext cx="2026483" cy="276999"/>
          </a:xfrm>
          <a:prstGeom prst="rect">
            <a:avLst/>
          </a:prstGeom>
          <a:noFill/>
        </p:spPr>
        <p:txBody>
          <a:bodyPr wrap="square">
            <a:spAutoFit/>
          </a:bodyPr>
          <a:lstStyle/>
          <a:p>
            <a:pPr algn="dist"/>
            <a:r>
              <a:rPr lang="en-US" altLang="zh-CN" sz="1200">
                <a:gradFill>
                  <a:gsLst>
                    <a:gs pos="0">
                      <a:schemeClr val="accent1"/>
                    </a:gs>
                    <a:gs pos="100000">
                      <a:schemeClr val="accent2">
                        <a:lumMod val="75000"/>
                      </a:schemeClr>
                    </a:gs>
                  </a:gsLst>
                  <a:lin ang="2400000" scaled="0"/>
                </a:gradFill>
              </a:rPr>
              <a:t>Result discussion</a:t>
            </a:r>
            <a:endParaRPr lang="en-US" altLang="zh-CN" sz="1200" dirty="0">
              <a:gradFill>
                <a:gsLst>
                  <a:gs pos="0">
                    <a:schemeClr val="accent1"/>
                  </a:gs>
                  <a:gs pos="100000">
                    <a:schemeClr val="accent2">
                      <a:lumMod val="75000"/>
                    </a:schemeClr>
                  </a:gs>
                </a:gsLst>
                <a:lin ang="2400000" scaled="0"/>
              </a:gradFill>
            </a:endParaRPr>
          </a:p>
        </p:txBody>
      </p:sp>
      <p:sp>
        <p:nvSpPr>
          <p:cNvPr id="31" name="矩形: 圆角 30">
            <a:extLst>
              <a:ext uri="{FF2B5EF4-FFF2-40B4-BE49-F238E27FC236}">
                <a16:creationId xmlns:a16="http://schemas.microsoft.com/office/drawing/2014/main" id="{47588BE3-4185-43D4-84D1-02E164040949}"/>
              </a:ext>
            </a:extLst>
          </p:cNvPr>
          <p:cNvSpPr/>
          <p:nvPr/>
        </p:nvSpPr>
        <p:spPr>
          <a:xfrm>
            <a:off x="994067" y="2750761"/>
            <a:ext cx="2290762" cy="3124200"/>
          </a:xfrm>
          <a:prstGeom prst="roundRect">
            <a:avLst>
              <a:gd name="adj" fmla="val 7797"/>
            </a:avLst>
          </a:prstGeom>
          <a:solidFill>
            <a:schemeClr val="bg1"/>
          </a:solidFill>
          <a:ln w="38100">
            <a:solidFill>
              <a:schemeClr val="accent1"/>
            </a:solidFill>
          </a:ln>
          <a:effectLst>
            <a:reflection blurRad="25400" stA="10000" endPos="24000" dist="2286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32" name="矩形: 圆角 31">
            <a:extLst>
              <a:ext uri="{FF2B5EF4-FFF2-40B4-BE49-F238E27FC236}">
                <a16:creationId xmlns:a16="http://schemas.microsoft.com/office/drawing/2014/main" id="{C24DA302-EB6F-4563-8697-381206E23B4E}"/>
              </a:ext>
            </a:extLst>
          </p:cNvPr>
          <p:cNvSpPr/>
          <p:nvPr/>
        </p:nvSpPr>
        <p:spPr>
          <a:xfrm>
            <a:off x="3662654" y="2750761"/>
            <a:ext cx="2290762" cy="3124200"/>
          </a:xfrm>
          <a:prstGeom prst="roundRect">
            <a:avLst>
              <a:gd name="adj" fmla="val 7797"/>
            </a:avLst>
          </a:prstGeom>
          <a:solidFill>
            <a:schemeClr val="bg1"/>
          </a:solidFill>
          <a:ln w="38100">
            <a:solidFill>
              <a:schemeClr val="accent2"/>
            </a:solidFill>
          </a:ln>
          <a:effectLst>
            <a:reflection blurRad="25400" stA="10000" endPos="24000" dist="2286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33" name="矩形 32">
            <a:extLst>
              <a:ext uri="{FF2B5EF4-FFF2-40B4-BE49-F238E27FC236}">
                <a16:creationId xmlns:a16="http://schemas.microsoft.com/office/drawing/2014/main" id="{13402E21-CEB4-4FC8-BE1F-AB0BC544707D}"/>
              </a:ext>
            </a:extLst>
          </p:cNvPr>
          <p:cNvSpPr/>
          <p:nvPr/>
        </p:nvSpPr>
        <p:spPr>
          <a:xfrm>
            <a:off x="814680" y="4006473"/>
            <a:ext cx="292100" cy="7191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34" name="矩形 33">
            <a:extLst>
              <a:ext uri="{FF2B5EF4-FFF2-40B4-BE49-F238E27FC236}">
                <a16:creationId xmlns:a16="http://schemas.microsoft.com/office/drawing/2014/main" id="{406FC33F-8453-4ECC-B57E-013A934DD866}"/>
              </a:ext>
            </a:extLst>
          </p:cNvPr>
          <p:cNvSpPr/>
          <p:nvPr/>
        </p:nvSpPr>
        <p:spPr>
          <a:xfrm>
            <a:off x="3473742" y="4006473"/>
            <a:ext cx="292100" cy="7191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35" name="等腰三角形 34">
            <a:extLst>
              <a:ext uri="{FF2B5EF4-FFF2-40B4-BE49-F238E27FC236}">
                <a16:creationId xmlns:a16="http://schemas.microsoft.com/office/drawing/2014/main" id="{466D96D3-E702-4387-801E-749DE5164694}"/>
              </a:ext>
            </a:extLst>
          </p:cNvPr>
          <p:cNvSpPr/>
          <p:nvPr/>
        </p:nvSpPr>
        <p:spPr>
          <a:xfrm rot="5400000">
            <a:off x="864753" y="4240561"/>
            <a:ext cx="481013" cy="250962"/>
          </a:xfrm>
          <a:prstGeom prst="triangle">
            <a:avLst>
              <a:gd name="adj" fmla="val 4736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36" name="等腰三角形 35">
            <a:extLst>
              <a:ext uri="{FF2B5EF4-FFF2-40B4-BE49-F238E27FC236}">
                <a16:creationId xmlns:a16="http://schemas.microsoft.com/office/drawing/2014/main" id="{43EDB855-F30A-4DC2-93E8-2428809448D2}"/>
              </a:ext>
            </a:extLst>
          </p:cNvPr>
          <p:cNvSpPr/>
          <p:nvPr/>
        </p:nvSpPr>
        <p:spPr>
          <a:xfrm rot="5400000">
            <a:off x="3544384" y="4240562"/>
            <a:ext cx="481013" cy="250962"/>
          </a:xfrm>
          <a:prstGeom prst="triangle">
            <a:avLst>
              <a:gd name="adj" fmla="val 4736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65" name="图形 21">
            <a:extLst>
              <a:ext uri="{FF2B5EF4-FFF2-40B4-BE49-F238E27FC236}">
                <a16:creationId xmlns:a16="http://schemas.microsoft.com/office/drawing/2014/main" id="{B449728C-176F-414F-871E-E6D22590BF0F}"/>
              </a:ext>
            </a:extLst>
          </p:cNvPr>
          <p:cNvSpPr/>
          <p:nvPr/>
        </p:nvSpPr>
        <p:spPr>
          <a:xfrm>
            <a:off x="1939855" y="3143531"/>
            <a:ext cx="399188" cy="398738"/>
          </a:xfrm>
          <a:custGeom>
            <a:avLst/>
            <a:gdLst>
              <a:gd name="T0" fmla="*/ 213 w 427"/>
              <a:gd name="T1" fmla="*/ 0 h 427"/>
              <a:gd name="T2" fmla="*/ 0 w 427"/>
              <a:gd name="T3" fmla="*/ 213 h 427"/>
              <a:gd name="T4" fmla="*/ 213 w 427"/>
              <a:gd name="T5" fmla="*/ 427 h 427"/>
              <a:gd name="T6" fmla="*/ 427 w 427"/>
              <a:gd name="T7" fmla="*/ 213 h 427"/>
              <a:gd name="T8" fmla="*/ 213 w 427"/>
              <a:gd name="T9" fmla="*/ 0 h 427"/>
              <a:gd name="T10" fmla="*/ 180 w 427"/>
              <a:gd name="T11" fmla="*/ 312 h 427"/>
              <a:gd name="T12" fmla="*/ 82 w 427"/>
              <a:gd name="T13" fmla="*/ 214 h 427"/>
              <a:gd name="T14" fmla="*/ 120 w 427"/>
              <a:gd name="T15" fmla="*/ 176 h 427"/>
              <a:gd name="T16" fmla="*/ 180 w 427"/>
              <a:gd name="T17" fmla="*/ 236 h 427"/>
              <a:gd name="T18" fmla="*/ 308 w 427"/>
              <a:gd name="T19" fmla="*/ 108 h 427"/>
              <a:gd name="T20" fmla="*/ 346 w 427"/>
              <a:gd name="T21" fmla="*/ 146 h 427"/>
              <a:gd name="T22" fmla="*/ 180 w 427"/>
              <a:gd name="T23" fmla="*/ 312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7" h="427">
                <a:moveTo>
                  <a:pt x="213" y="0"/>
                </a:moveTo>
                <a:cubicBezTo>
                  <a:pt x="96" y="0"/>
                  <a:pt x="0" y="96"/>
                  <a:pt x="0" y="213"/>
                </a:cubicBezTo>
                <a:cubicBezTo>
                  <a:pt x="0" y="331"/>
                  <a:pt x="96" y="427"/>
                  <a:pt x="213" y="427"/>
                </a:cubicBezTo>
                <a:cubicBezTo>
                  <a:pt x="331" y="427"/>
                  <a:pt x="427" y="331"/>
                  <a:pt x="427" y="213"/>
                </a:cubicBezTo>
                <a:cubicBezTo>
                  <a:pt x="427" y="96"/>
                  <a:pt x="331" y="0"/>
                  <a:pt x="213" y="0"/>
                </a:cubicBezTo>
                <a:close/>
                <a:moveTo>
                  <a:pt x="180" y="312"/>
                </a:moveTo>
                <a:lnTo>
                  <a:pt x="82" y="214"/>
                </a:lnTo>
                <a:lnTo>
                  <a:pt x="120" y="176"/>
                </a:lnTo>
                <a:lnTo>
                  <a:pt x="180" y="236"/>
                </a:lnTo>
                <a:lnTo>
                  <a:pt x="308" y="108"/>
                </a:lnTo>
                <a:lnTo>
                  <a:pt x="346" y="146"/>
                </a:lnTo>
                <a:lnTo>
                  <a:pt x="180" y="312"/>
                </a:lnTo>
                <a:close/>
              </a:path>
            </a:pathLst>
          </a:custGeom>
          <a:solidFill>
            <a:schemeClr val="accent1"/>
          </a:solidFill>
          <a:ln w="567"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6" name="图形 25">
            <a:extLst>
              <a:ext uri="{FF2B5EF4-FFF2-40B4-BE49-F238E27FC236}">
                <a16:creationId xmlns:a16="http://schemas.microsoft.com/office/drawing/2014/main" id="{64BD29FC-B7FD-4FD3-A064-6C60FB8E0676}"/>
              </a:ext>
            </a:extLst>
          </p:cNvPr>
          <p:cNvSpPr/>
          <p:nvPr/>
        </p:nvSpPr>
        <p:spPr>
          <a:xfrm>
            <a:off x="4593722" y="3184954"/>
            <a:ext cx="428626" cy="306769"/>
          </a:xfrm>
          <a:custGeom>
            <a:avLst/>
            <a:gdLst>
              <a:gd name="connsiteX0" fmla="*/ 45654 w 608748"/>
              <a:gd name="connsiteY0" fmla="*/ 373097 h 435684"/>
              <a:gd name="connsiteX1" fmla="*/ 43981 w 608748"/>
              <a:gd name="connsiteY1" fmla="*/ 394821 h 435684"/>
              <a:gd name="connsiteX2" fmla="*/ 83419 w 608748"/>
              <a:gd name="connsiteY2" fmla="*/ 394821 h 435684"/>
              <a:gd name="connsiteX3" fmla="*/ 82224 w 608748"/>
              <a:gd name="connsiteY3" fmla="*/ 373336 h 435684"/>
              <a:gd name="connsiteX4" fmla="*/ 45654 w 608748"/>
              <a:gd name="connsiteY4" fmla="*/ 373097 h 435684"/>
              <a:gd name="connsiteX5" fmla="*/ 510541 w 608748"/>
              <a:gd name="connsiteY5" fmla="*/ 369755 h 435684"/>
              <a:gd name="connsiteX6" fmla="*/ 514843 w 608748"/>
              <a:gd name="connsiteY6" fmla="*/ 399595 h 435684"/>
              <a:gd name="connsiteX7" fmla="*/ 549501 w 608748"/>
              <a:gd name="connsiteY7" fmla="*/ 400789 h 435684"/>
              <a:gd name="connsiteX8" fmla="*/ 549979 w 608748"/>
              <a:gd name="connsiteY8" fmla="*/ 400789 h 435684"/>
              <a:gd name="connsiteX9" fmla="*/ 560496 w 608748"/>
              <a:gd name="connsiteY9" fmla="*/ 400550 h 435684"/>
              <a:gd name="connsiteX10" fmla="*/ 559062 w 608748"/>
              <a:gd name="connsiteY10" fmla="*/ 377872 h 435684"/>
              <a:gd name="connsiteX11" fmla="*/ 529902 w 608748"/>
              <a:gd name="connsiteY11" fmla="*/ 374768 h 435684"/>
              <a:gd name="connsiteX12" fmla="*/ 510541 w 608748"/>
              <a:gd name="connsiteY12" fmla="*/ 369755 h 435684"/>
              <a:gd name="connsiteX13" fmla="*/ 99911 w 608748"/>
              <a:gd name="connsiteY13" fmla="*/ 361161 h 435684"/>
              <a:gd name="connsiteX14" fmla="*/ 100389 w 608748"/>
              <a:gd name="connsiteY14" fmla="*/ 364265 h 435684"/>
              <a:gd name="connsiteX15" fmla="*/ 102062 w 608748"/>
              <a:gd name="connsiteY15" fmla="*/ 398879 h 435684"/>
              <a:gd name="connsiteX16" fmla="*/ 159665 w 608748"/>
              <a:gd name="connsiteY16" fmla="*/ 393389 h 435684"/>
              <a:gd name="connsiteX17" fmla="*/ 161099 w 608748"/>
              <a:gd name="connsiteY17" fmla="*/ 373336 h 435684"/>
              <a:gd name="connsiteX18" fmla="*/ 106604 w 608748"/>
              <a:gd name="connsiteY18" fmla="*/ 369755 h 435684"/>
              <a:gd name="connsiteX19" fmla="*/ 101584 w 608748"/>
              <a:gd name="connsiteY19" fmla="*/ 361161 h 435684"/>
              <a:gd name="connsiteX20" fmla="*/ 99911 w 608748"/>
              <a:gd name="connsiteY20" fmla="*/ 361161 h 435684"/>
              <a:gd name="connsiteX21" fmla="*/ 313353 w 608748"/>
              <a:gd name="connsiteY21" fmla="*/ 337050 h 435684"/>
              <a:gd name="connsiteX22" fmla="*/ 481381 w 608748"/>
              <a:gd name="connsiteY22" fmla="*/ 339676 h 435684"/>
              <a:gd name="connsiteX23" fmla="*/ 563364 w 608748"/>
              <a:gd name="connsiteY23" fmla="*/ 346361 h 435684"/>
              <a:gd name="connsiteX24" fmla="*/ 607343 w 608748"/>
              <a:gd name="connsiteY24" fmla="*/ 356387 h 435684"/>
              <a:gd name="connsiteX25" fmla="*/ 603040 w 608748"/>
              <a:gd name="connsiteY25" fmla="*/ 368800 h 435684"/>
              <a:gd name="connsiteX26" fmla="*/ 605670 w 608748"/>
              <a:gd name="connsiteY26" fmla="*/ 423706 h 435684"/>
              <a:gd name="connsiteX27" fmla="*/ 603518 w 608748"/>
              <a:gd name="connsiteY27" fmla="*/ 428481 h 435684"/>
              <a:gd name="connsiteX28" fmla="*/ 599694 w 608748"/>
              <a:gd name="connsiteY28" fmla="*/ 433255 h 435684"/>
              <a:gd name="connsiteX29" fmla="*/ 593958 w 608748"/>
              <a:gd name="connsiteY29" fmla="*/ 435404 h 435684"/>
              <a:gd name="connsiteX30" fmla="*/ 587504 w 608748"/>
              <a:gd name="connsiteY30" fmla="*/ 433971 h 435684"/>
              <a:gd name="connsiteX31" fmla="*/ 576510 w 608748"/>
              <a:gd name="connsiteY31" fmla="*/ 433971 h 435684"/>
              <a:gd name="connsiteX32" fmla="*/ 556671 w 608748"/>
              <a:gd name="connsiteY32" fmla="*/ 435165 h 435684"/>
              <a:gd name="connsiteX33" fmla="*/ 469430 w 608748"/>
              <a:gd name="connsiteY33" fmla="*/ 430152 h 435684"/>
              <a:gd name="connsiteX34" fmla="*/ 287300 w 608748"/>
              <a:gd name="connsiteY34" fmla="*/ 429913 h 435684"/>
              <a:gd name="connsiteX35" fmla="*/ 92024 w 608748"/>
              <a:gd name="connsiteY35" fmla="*/ 432539 h 435684"/>
              <a:gd name="connsiteX36" fmla="*/ 9802 w 608748"/>
              <a:gd name="connsiteY36" fmla="*/ 417499 h 435684"/>
              <a:gd name="connsiteX37" fmla="*/ 9324 w 608748"/>
              <a:gd name="connsiteY37" fmla="*/ 416067 h 435684"/>
              <a:gd name="connsiteX38" fmla="*/ 1914 w 608748"/>
              <a:gd name="connsiteY38" fmla="*/ 382646 h 435684"/>
              <a:gd name="connsiteX39" fmla="*/ 5978 w 608748"/>
              <a:gd name="connsiteY39" fmla="*/ 349941 h 435684"/>
              <a:gd name="connsiteX40" fmla="*/ 11475 w 608748"/>
              <a:gd name="connsiteY40" fmla="*/ 348748 h 435684"/>
              <a:gd name="connsiteX41" fmla="*/ 68122 w 608748"/>
              <a:gd name="connsiteY41" fmla="*/ 343496 h 435684"/>
              <a:gd name="connsiteX42" fmla="*/ 147236 w 608748"/>
              <a:gd name="connsiteY42" fmla="*/ 341347 h 435684"/>
              <a:gd name="connsiteX43" fmla="*/ 313353 w 608748"/>
              <a:gd name="connsiteY43" fmla="*/ 337050 h 435684"/>
              <a:gd name="connsiteX44" fmla="*/ 305725 w 608748"/>
              <a:gd name="connsiteY44" fmla="*/ 194800 h 435684"/>
              <a:gd name="connsiteX45" fmla="*/ 313852 w 608748"/>
              <a:gd name="connsiteY45" fmla="*/ 202909 h 435684"/>
              <a:gd name="connsiteX46" fmla="*/ 242384 w 608748"/>
              <a:gd name="connsiteY46" fmla="*/ 215551 h 435684"/>
              <a:gd name="connsiteX47" fmla="*/ 181434 w 608748"/>
              <a:gd name="connsiteY47" fmla="*/ 214835 h 435684"/>
              <a:gd name="connsiteX48" fmla="*/ 158248 w 608748"/>
              <a:gd name="connsiteY48" fmla="*/ 212689 h 435684"/>
              <a:gd name="connsiteX49" fmla="*/ 156814 w 608748"/>
              <a:gd name="connsiteY49" fmla="*/ 207441 h 435684"/>
              <a:gd name="connsiteX50" fmla="*/ 226131 w 608748"/>
              <a:gd name="connsiteY50" fmla="*/ 200763 h 435684"/>
              <a:gd name="connsiteX51" fmla="*/ 305725 w 608748"/>
              <a:gd name="connsiteY51" fmla="*/ 194800 h 435684"/>
              <a:gd name="connsiteX52" fmla="*/ 371445 w 608748"/>
              <a:gd name="connsiteY52" fmla="*/ 167566 h 435684"/>
              <a:gd name="connsiteX53" fmla="*/ 374552 w 608748"/>
              <a:gd name="connsiteY53" fmla="*/ 214345 h 435684"/>
              <a:gd name="connsiteX54" fmla="*/ 374552 w 608748"/>
              <a:gd name="connsiteY54" fmla="*/ 214583 h 435684"/>
              <a:gd name="connsiteX55" fmla="*/ 402752 w 608748"/>
              <a:gd name="connsiteY55" fmla="*/ 211719 h 435684"/>
              <a:gd name="connsiteX56" fmla="*/ 438600 w 608748"/>
              <a:gd name="connsiteY56" fmla="*/ 212197 h 435684"/>
              <a:gd name="connsiteX57" fmla="*/ 436449 w 608748"/>
              <a:gd name="connsiteY57" fmla="*/ 170669 h 435684"/>
              <a:gd name="connsiteX58" fmla="*/ 371445 w 608748"/>
              <a:gd name="connsiteY58" fmla="*/ 167566 h 435684"/>
              <a:gd name="connsiteX59" fmla="*/ 364753 w 608748"/>
              <a:gd name="connsiteY59" fmla="*/ 149189 h 435684"/>
              <a:gd name="connsiteX60" fmla="*/ 444336 w 608748"/>
              <a:gd name="connsiteY60" fmla="*/ 152530 h 435684"/>
              <a:gd name="connsiteX61" fmla="*/ 452939 w 608748"/>
              <a:gd name="connsiteY61" fmla="*/ 159213 h 435684"/>
              <a:gd name="connsiteX62" fmla="*/ 457241 w 608748"/>
              <a:gd name="connsiteY62" fmla="*/ 218641 h 435684"/>
              <a:gd name="connsiteX63" fmla="*/ 448638 w 608748"/>
              <a:gd name="connsiteY63" fmla="*/ 229858 h 435684"/>
              <a:gd name="connsiteX64" fmla="*/ 373596 w 608748"/>
              <a:gd name="connsiteY64" fmla="*/ 231051 h 435684"/>
              <a:gd name="connsiteX65" fmla="*/ 367143 w 608748"/>
              <a:gd name="connsiteY65" fmla="*/ 218879 h 435684"/>
              <a:gd name="connsiteX66" fmla="*/ 364036 w 608748"/>
              <a:gd name="connsiteY66" fmla="*/ 215777 h 435684"/>
              <a:gd name="connsiteX67" fmla="*/ 354716 w 608748"/>
              <a:gd name="connsiteY67" fmla="*/ 159213 h 435684"/>
              <a:gd name="connsiteX68" fmla="*/ 364753 w 608748"/>
              <a:gd name="connsiteY68" fmla="*/ 149189 h 435684"/>
              <a:gd name="connsiteX69" fmla="*/ 307408 w 608748"/>
              <a:gd name="connsiteY69" fmla="*/ 137304 h 435684"/>
              <a:gd name="connsiteX70" fmla="*/ 309320 w 608748"/>
              <a:gd name="connsiteY70" fmla="*/ 150398 h 435684"/>
              <a:gd name="connsiteX71" fmla="*/ 229019 w 608748"/>
              <a:gd name="connsiteY71" fmla="*/ 157064 h 435684"/>
              <a:gd name="connsiteX72" fmla="*/ 147522 w 608748"/>
              <a:gd name="connsiteY72" fmla="*/ 152540 h 435684"/>
              <a:gd name="connsiteX73" fmla="*/ 148717 w 608748"/>
              <a:gd name="connsiteY73" fmla="*/ 144208 h 435684"/>
              <a:gd name="connsiteX74" fmla="*/ 229019 w 608748"/>
              <a:gd name="connsiteY74" fmla="*/ 143494 h 435684"/>
              <a:gd name="connsiteX75" fmla="*/ 307408 w 608748"/>
              <a:gd name="connsiteY75" fmla="*/ 137304 h 435684"/>
              <a:gd name="connsiteX76" fmla="*/ 284408 w 608748"/>
              <a:gd name="connsiteY76" fmla="*/ 89243 h 435684"/>
              <a:gd name="connsiteX77" fmla="*/ 319608 w 608748"/>
              <a:gd name="connsiteY77" fmla="*/ 94320 h 435684"/>
              <a:gd name="connsiteX78" fmla="*/ 319608 w 608748"/>
              <a:gd name="connsiteY78" fmla="*/ 105550 h 435684"/>
              <a:gd name="connsiteX79" fmla="*/ 289727 w 608748"/>
              <a:gd name="connsiteY79" fmla="*/ 109134 h 435684"/>
              <a:gd name="connsiteX80" fmla="*/ 239766 w 608748"/>
              <a:gd name="connsiteY80" fmla="*/ 109372 h 435684"/>
              <a:gd name="connsiteX81" fmla="*/ 155859 w 608748"/>
              <a:gd name="connsiteY81" fmla="*/ 108895 h 435684"/>
              <a:gd name="connsiteX82" fmla="*/ 154664 w 608748"/>
              <a:gd name="connsiteY82" fmla="*/ 109134 h 435684"/>
              <a:gd name="connsiteX83" fmla="*/ 141995 w 608748"/>
              <a:gd name="connsiteY83" fmla="*/ 107700 h 435684"/>
              <a:gd name="connsiteX84" fmla="*/ 141995 w 608748"/>
              <a:gd name="connsiteY84" fmla="*/ 96470 h 435684"/>
              <a:gd name="connsiteX85" fmla="*/ 247415 w 608748"/>
              <a:gd name="connsiteY85" fmla="*/ 92408 h 435684"/>
              <a:gd name="connsiteX86" fmla="*/ 284408 w 608748"/>
              <a:gd name="connsiteY86" fmla="*/ 89243 h 435684"/>
              <a:gd name="connsiteX87" fmla="*/ 430971 w 608748"/>
              <a:gd name="connsiteY87" fmla="*/ 43221 h 435684"/>
              <a:gd name="connsiteX88" fmla="*/ 289939 w 608748"/>
              <a:gd name="connsiteY88" fmla="*/ 47757 h 435684"/>
              <a:gd name="connsiteX89" fmla="*/ 159186 w 608748"/>
              <a:gd name="connsiteY89" fmla="*/ 55395 h 435684"/>
              <a:gd name="connsiteX90" fmla="*/ 117116 w 608748"/>
              <a:gd name="connsiteY90" fmla="*/ 58259 h 435684"/>
              <a:gd name="connsiteX91" fmla="*/ 116877 w 608748"/>
              <a:gd name="connsiteY91" fmla="*/ 58259 h 435684"/>
              <a:gd name="connsiteX92" fmla="*/ 110423 w 608748"/>
              <a:gd name="connsiteY92" fmla="*/ 183574 h 435684"/>
              <a:gd name="connsiteX93" fmla="*/ 110423 w 608748"/>
              <a:gd name="connsiteY93" fmla="*/ 285020 h 435684"/>
              <a:gd name="connsiteX94" fmla="*/ 135761 w 608748"/>
              <a:gd name="connsiteY94" fmla="*/ 283111 h 435684"/>
              <a:gd name="connsiteX95" fmla="*/ 248108 w 608748"/>
              <a:gd name="connsiteY95" fmla="*/ 281440 h 435684"/>
              <a:gd name="connsiteX96" fmla="*/ 387944 w 608748"/>
              <a:gd name="connsiteY96" fmla="*/ 285736 h 435684"/>
              <a:gd name="connsiteX97" fmla="*/ 454157 w 608748"/>
              <a:gd name="connsiteY97" fmla="*/ 282395 h 435684"/>
              <a:gd name="connsiteX98" fmla="*/ 499813 w 608748"/>
              <a:gd name="connsiteY98" fmla="*/ 281201 h 435684"/>
              <a:gd name="connsiteX99" fmla="*/ 498618 w 608748"/>
              <a:gd name="connsiteY99" fmla="*/ 243248 h 435684"/>
              <a:gd name="connsiteX100" fmla="*/ 498140 w 608748"/>
              <a:gd name="connsiteY100" fmla="*/ 175220 h 435684"/>
              <a:gd name="connsiteX101" fmla="*/ 495988 w 608748"/>
              <a:gd name="connsiteY101" fmla="*/ 91438 h 435684"/>
              <a:gd name="connsiteX102" fmla="*/ 496227 w 608748"/>
              <a:gd name="connsiteY102" fmla="*/ 62556 h 435684"/>
              <a:gd name="connsiteX103" fmla="*/ 495988 w 608748"/>
              <a:gd name="connsiteY103" fmla="*/ 52530 h 435684"/>
              <a:gd name="connsiteX104" fmla="*/ 495749 w 608748"/>
              <a:gd name="connsiteY104" fmla="*/ 51337 h 435684"/>
              <a:gd name="connsiteX105" fmla="*/ 494554 w 608748"/>
              <a:gd name="connsiteY105" fmla="*/ 50382 h 435684"/>
              <a:gd name="connsiteX106" fmla="*/ 431927 w 608748"/>
              <a:gd name="connsiteY106" fmla="*/ 43221 h 435684"/>
              <a:gd name="connsiteX107" fmla="*/ 430971 w 608748"/>
              <a:gd name="connsiteY107" fmla="*/ 43221 h 435684"/>
              <a:gd name="connsiteX108" fmla="*/ 531665 w 608748"/>
              <a:gd name="connsiteY108" fmla="*/ 346 h 435684"/>
              <a:gd name="connsiteX109" fmla="*/ 555508 w 608748"/>
              <a:gd name="connsiteY109" fmla="*/ 10043 h 435684"/>
              <a:gd name="connsiteX110" fmla="*/ 569612 w 608748"/>
              <a:gd name="connsiteY110" fmla="*/ 77355 h 435684"/>
              <a:gd name="connsiteX111" fmla="*/ 566743 w 608748"/>
              <a:gd name="connsiteY111" fmla="*/ 163047 h 435684"/>
              <a:gd name="connsiteX112" fmla="*/ 565070 w 608748"/>
              <a:gd name="connsiteY112" fmla="*/ 300058 h 435684"/>
              <a:gd name="connsiteX113" fmla="*/ 476148 w 608748"/>
              <a:gd name="connsiteY113" fmla="*/ 334430 h 435684"/>
              <a:gd name="connsiteX114" fmla="*/ 402286 w 608748"/>
              <a:gd name="connsiteY114" fmla="*/ 329656 h 435684"/>
              <a:gd name="connsiteX115" fmla="*/ 301891 w 608748"/>
              <a:gd name="connsiteY115" fmla="*/ 331089 h 435684"/>
              <a:gd name="connsiteX116" fmla="*/ 136000 w 608748"/>
              <a:gd name="connsiteY116" fmla="*/ 330134 h 435684"/>
              <a:gd name="connsiteX117" fmla="*/ 57596 w 608748"/>
              <a:gd name="connsiteY117" fmla="*/ 319392 h 435684"/>
              <a:gd name="connsiteX118" fmla="*/ 50186 w 608748"/>
              <a:gd name="connsiteY118" fmla="*/ 311993 h 435684"/>
              <a:gd name="connsiteX119" fmla="*/ 47556 w 608748"/>
              <a:gd name="connsiteY119" fmla="*/ 306980 h 435684"/>
              <a:gd name="connsiteX120" fmla="*/ 52098 w 608748"/>
              <a:gd name="connsiteY120" fmla="*/ 297194 h 435684"/>
              <a:gd name="connsiteX121" fmla="*/ 52337 w 608748"/>
              <a:gd name="connsiteY121" fmla="*/ 83561 h 435684"/>
              <a:gd name="connsiteX122" fmla="*/ 64528 w 608748"/>
              <a:gd name="connsiteY122" fmla="*/ 16965 h 435684"/>
              <a:gd name="connsiteX123" fmla="*/ 135522 w 608748"/>
              <a:gd name="connsiteY123" fmla="*/ 2882 h 435684"/>
              <a:gd name="connsiteX124" fmla="*/ 379817 w 608748"/>
              <a:gd name="connsiteY124" fmla="*/ 7656 h 435684"/>
              <a:gd name="connsiteX125" fmla="*/ 505311 w 608748"/>
              <a:gd name="connsiteY125" fmla="*/ 495 h 435684"/>
              <a:gd name="connsiteX126" fmla="*/ 531665 w 608748"/>
              <a:gd name="connsiteY126" fmla="*/ 346 h 435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Lst>
            <a:rect l="l" t="t" r="r" b="b"/>
            <a:pathLst>
              <a:path w="608748" h="435684">
                <a:moveTo>
                  <a:pt x="45654" y="373097"/>
                </a:moveTo>
                <a:cubicBezTo>
                  <a:pt x="44220" y="380259"/>
                  <a:pt x="43503" y="387421"/>
                  <a:pt x="43981" y="394821"/>
                </a:cubicBezTo>
                <a:cubicBezTo>
                  <a:pt x="57127" y="395537"/>
                  <a:pt x="70273" y="395060"/>
                  <a:pt x="83419" y="394821"/>
                </a:cubicBezTo>
                <a:cubicBezTo>
                  <a:pt x="82702" y="387659"/>
                  <a:pt x="82463" y="380498"/>
                  <a:pt x="82224" y="373336"/>
                </a:cubicBezTo>
                <a:cubicBezTo>
                  <a:pt x="70034" y="373336"/>
                  <a:pt x="57844" y="373097"/>
                  <a:pt x="45654" y="373097"/>
                </a:cubicBezTo>
                <a:close/>
                <a:moveTo>
                  <a:pt x="510541" y="369755"/>
                </a:moveTo>
                <a:cubicBezTo>
                  <a:pt x="513887" y="379065"/>
                  <a:pt x="514604" y="389330"/>
                  <a:pt x="514843" y="399595"/>
                </a:cubicBezTo>
                <a:cubicBezTo>
                  <a:pt x="526316" y="399834"/>
                  <a:pt x="538028" y="400550"/>
                  <a:pt x="549501" y="400789"/>
                </a:cubicBezTo>
                <a:cubicBezTo>
                  <a:pt x="549740" y="400789"/>
                  <a:pt x="549740" y="400789"/>
                  <a:pt x="549979" y="400789"/>
                </a:cubicBezTo>
                <a:cubicBezTo>
                  <a:pt x="553564" y="400312"/>
                  <a:pt x="556910" y="400073"/>
                  <a:pt x="560496" y="400550"/>
                </a:cubicBezTo>
                <a:cubicBezTo>
                  <a:pt x="559778" y="392911"/>
                  <a:pt x="559300" y="385511"/>
                  <a:pt x="559062" y="377872"/>
                </a:cubicBezTo>
                <a:cubicBezTo>
                  <a:pt x="549501" y="378349"/>
                  <a:pt x="538745" y="375723"/>
                  <a:pt x="529902" y="374768"/>
                </a:cubicBezTo>
                <a:cubicBezTo>
                  <a:pt x="522970" y="373813"/>
                  <a:pt x="516039" y="372142"/>
                  <a:pt x="510541" y="369755"/>
                </a:cubicBezTo>
                <a:close/>
                <a:moveTo>
                  <a:pt x="99911" y="361161"/>
                </a:moveTo>
                <a:cubicBezTo>
                  <a:pt x="100150" y="362116"/>
                  <a:pt x="100389" y="363071"/>
                  <a:pt x="100389" y="364265"/>
                </a:cubicBezTo>
                <a:cubicBezTo>
                  <a:pt x="100389" y="375723"/>
                  <a:pt x="100628" y="387421"/>
                  <a:pt x="102062" y="398879"/>
                </a:cubicBezTo>
                <a:cubicBezTo>
                  <a:pt x="121184" y="396969"/>
                  <a:pt x="140544" y="395060"/>
                  <a:pt x="159665" y="393389"/>
                </a:cubicBezTo>
                <a:cubicBezTo>
                  <a:pt x="160143" y="386704"/>
                  <a:pt x="160621" y="380020"/>
                  <a:pt x="161099" y="373336"/>
                </a:cubicBezTo>
                <a:cubicBezTo>
                  <a:pt x="142934" y="372859"/>
                  <a:pt x="124530" y="372381"/>
                  <a:pt x="106604" y="369755"/>
                </a:cubicBezTo>
                <a:cubicBezTo>
                  <a:pt x="101823" y="369039"/>
                  <a:pt x="100628" y="364742"/>
                  <a:pt x="101584" y="361161"/>
                </a:cubicBezTo>
                <a:cubicBezTo>
                  <a:pt x="100867" y="361161"/>
                  <a:pt x="100389" y="361161"/>
                  <a:pt x="99911" y="361161"/>
                </a:cubicBezTo>
                <a:close/>
                <a:moveTo>
                  <a:pt x="313353" y="337050"/>
                </a:moveTo>
                <a:cubicBezTo>
                  <a:pt x="369282" y="336573"/>
                  <a:pt x="425451" y="336573"/>
                  <a:pt x="481381" y="339676"/>
                </a:cubicBezTo>
                <a:cubicBezTo>
                  <a:pt x="508868" y="341347"/>
                  <a:pt x="536116" y="343257"/>
                  <a:pt x="563364" y="346361"/>
                </a:cubicBezTo>
                <a:cubicBezTo>
                  <a:pt x="574598" y="347554"/>
                  <a:pt x="600172" y="345406"/>
                  <a:pt x="607343" y="356387"/>
                </a:cubicBezTo>
                <a:cubicBezTo>
                  <a:pt x="610689" y="361639"/>
                  <a:pt x="607582" y="366652"/>
                  <a:pt x="603040" y="368800"/>
                </a:cubicBezTo>
                <a:cubicBezTo>
                  <a:pt x="607343" y="386704"/>
                  <a:pt x="604953" y="405563"/>
                  <a:pt x="605670" y="423706"/>
                </a:cubicBezTo>
                <a:cubicBezTo>
                  <a:pt x="605670" y="425855"/>
                  <a:pt x="604714" y="427287"/>
                  <a:pt x="603518" y="428481"/>
                </a:cubicBezTo>
                <a:cubicBezTo>
                  <a:pt x="602801" y="430390"/>
                  <a:pt x="601367" y="432061"/>
                  <a:pt x="599694" y="433255"/>
                </a:cubicBezTo>
                <a:cubicBezTo>
                  <a:pt x="598021" y="434687"/>
                  <a:pt x="596348" y="434926"/>
                  <a:pt x="593958" y="435404"/>
                </a:cubicBezTo>
                <a:cubicBezTo>
                  <a:pt x="591568" y="436120"/>
                  <a:pt x="589417" y="435404"/>
                  <a:pt x="587504" y="433971"/>
                </a:cubicBezTo>
                <a:cubicBezTo>
                  <a:pt x="583919" y="433971"/>
                  <a:pt x="578661" y="433971"/>
                  <a:pt x="576510" y="433971"/>
                </a:cubicBezTo>
                <a:cubicBezTo>
                  <a:pt x="569817" y="434449"/>
                  <a:pt x="563364" y="435165"/>
                  <a:pt x="556671" y="435165"/>
                </a:cubicBezTo>
                <a:cubicBezTo>
                  <a:pt x="527511" y="434926"/>
                  <a:pt x="498590" y="431584"/>
                  <a:pt x="469430" y="430152"/>
                </a:cubicBezTo>
                <a:cubicBezTo>
                  <a:pt x="408720" y="427287"/>
                  <a:pt x="348010" y="428242"/>
                  <a:pt x="287300" y="429913"/>
                </a:cubicBezTo>
                <a:cubicBezTo>
                  <a:pt x="222526" y="431584"/>
                  <a:pt x="156797" y="437552"/>
                  <a:pt x="92024" y="432539"/>
                </a:cubicBezTo>
                <a:cubicBezTo>
                  <a:pt x="74097" y="431107"/>
                  <a:pt x="18646" y="437075"/>
                  <a:pt x="9802" y="417499"/>
                </a:cubicBezTo>
                <a:cubicBezTo>
                  <a:pt x="9563" y="417022"/>
                  <a:pt x="9324" y="416545"/>
                  <a:pt x="9324" y="416067"/>
                </a:cubicBezTo>
                <a:cubicBezTo>
                  <a:pt x="3587" y="406280"/>
                  <a:pt x="2870" y="393389"/>
                  <a:pt x="1914" y="382646"/>
                </a:cubicBezTo>
                <a:cubicBezTo>
                  <a:pt x="958" y="374530"/>
                  <a:pt x="-3583" y="354716"/>
                  <a:pt x="5978" y="349941"/>
                </a:cubicBezTo>
                <a:cubicBezTo>
                  <a:pt x="8129" y="348748"/>
                  <a:pt x="10041" y="348509"/>
                  <a:pt x="11475" y="348748"/>
                </a:cubicBezTo>
                <a:cubicBezTo>
                  <a:pt x="28445" y="341586"/>
                  <a:pt x="49957" y="343973"/>
                  <a:pt x="68122" y="343496"/>
                </a:cubicBezTo>
                <a:cubicBezTo>
                  <a:pt x="94653" y="342780"/>
                  <a:pt x="120945" y="342064"/>
                  <a:pt x="147236" y="341347"/>
                </a:cubicBezTo>
                <a:cubicBezTo>
                  <a:pt x="202688" y="339676"/>
                  <a:pt x="257901" y="337767"/>
                  <a:pt x="313353" y="337050"/>
                </a:cubicBezTo>
                <a:close/>
                <a:moveTo>
                  <a:pt x="305725" y="194800"/>
                </a:moveTo>
                <a:cubicBezTo>
                  <a:pt x="310984" y="193607"/>
                  <a:pt x="314808" y="198139"/>
                  <a:pt x="313852" y="202909"/>
                </a:cubicBezTo>
                <a:cubicBezTo>
                  <a:pt x="310745" y="222468"/>
                  <a:pt x="255052" y="215789"/>
                  <a:pt x="242384" y="215551"/>
                </a:cubicBezTo>
                <a:cubicBezTo>
                  <a:pt x="222067" y="215551"/>
                  <a:pt x="201750" y="215074"/>
                  <a:pt x="181434" y="214835"/>
                </a:cubicBezTo>
                <a:cubicBezTo>
                  <a:pt x="176175" y="214597"/>
                  <a:pt x="159683" y="212450"/>
                  <a:pt x="158248" y="212689"/>
                </a:cubicBezTo>
                <a:cubicBezTo>
                  <a:pt x="154902" y="213166"/>
                  <a:pt x="153707" y="208634"/>
                  <a:pt x="156814" y="207441"/>
                </a:cubicBezTo>
                <a:cubicBezTo>
                  <a:pt x="177370" y="199331"/>
                  <a:pt x="203185" y="201478"/>
                  <a:pt x="226131" y="200763"/>
                </a:cubicBezTo>
                <a:cubicBezTo>
                  <a:pt x="250511" y="200286"/>
                  <a:pt x="288516" y="198854"/>
                  <a:pt x="305725" y="194800"/>
                </a:cubicBezTo>
                <a:close/>
                <a:moveTo>
                  <a:pt x="371445" y="167566"/>
                </a:moveTo>
                <a:cubicBezTo>
                  <a:pt x="372162" y="183079"/>
                  <a:pt x="373118" y="198831"/>
                  <a:pt x="374552" y="214345"/>
                </a:cubicBezTo>
                <a:cubicBezTo>
                  <a:pt x="374552" y="214345"/>
                  <a:pt x="374552" y="214345"/>
                  <a:pt x="374552" y="214583"/>
                </a:cubicBezTo>
                <a:cubicBezTo>
                  <a:pt x="383394" y="211481"/>
                  <a:pt x="393671" y="211958"/>
                  <a:pt x="402752" y="211719"/>
                </a:cubicBezTo>
                <a:cubicBezTo>
                  <a:pt x="414702" y="211719"/>
                  <a:pt x="426651" y="211958"/>
                  <a:pt x="438600" y="212197"/>
                </a:cubicBezTo>
                <a:cubicBezTo>
                  <a:pt x="437405" y="198354"/>
                  <a:pt x="438122" y="184511"/>
                  <a:pt x="436449" y="170669"/>
                </a:cubicBezTo>
                <a:cubicBezTo>
                  <a:pt x="414702" y="170907"/>
                  <a:pt x="392715" y="171623"/>
                  <a:pt x="371445" y="167566"/>
                </a:cubicBezTo>
                <a:close/>
                <a:moveTo>
                  <a:pt x="364753" y="149189"/>
                </a:moveTo>
                <a:cubicBezTo>
                  <a:pt x="391281" y="153962"/>
                  <a:pt x="417569" y="152769"/>
                  <a:pt x="444336" y="152530"/>
                </a:cubicBezTo>
                <a:cubicBezTo>
                  <a:pt x="447921" y="152530"/>
                  <a:pt x="452222" y="155394"/>
                  <a:pt x="452939" y="159213"/>
                </a:cubicBezTo>
                <a:cubicBezTo>
                  <a:pt x="456524" y="179022"/>
                  <a:pt x="453656" y="198831"/>
                  <a:pt x="457241" y="218641"/>
                </a:cubicBezTo>
                <a:cubicBezTo>
                  <a:pt x="458197" y="224130"/>
                  <a:pt x="454851" y="229858"/>
                  <a:pt x="448638" y="229858"/>
                </a:cubicBezTo>
                <a:cubicBezTo>
                  <a:pt x="423544" y="229619"/>
                  <a:pt x="398450" y="231290"/>
                  <a:pt x="373596" y="231051"/>
                </a:cubicBezTo>
                <a:cubicBezTo>
                  <a:pt x="367382" y="231051"/>
                  <a:pt x="364036" y="223653"/>
                  <a:pt x="367143" y="218879"/>
                </a:cubicBezTo>
                <a:cubicBezTo>
                  <a:pt x="365709" y="218402"/>
                  <a:pt x="364514" y="217447"/>
                  <a:pt x="364036" y="215777"/>
                </a:cubicBezTo>
                <a:cubicBezTo>
                  <a:pt x="357823" y="197638"/>
                  <a:pt x="357345" y="178067"/>
                  <a:pt x="354716" y="159213"/>
                </a:cubicBezTo>
                <a:cubicBezTo>
                  <a:pt x="353760" y="153007"/>
                  <a:pt x="358301" y="148234"/>
                  <a:pt x="364753" y="149189"/>
                </a:cubicBezTo>
                <a:close/>
                <a:moveTo>
                  <a:pt x="307408" y="137304"/>
                </a:moveTo>
                <a:cubicBezTo>
                  <a:pt x="314339" y="138018"/>
                  <a:pt x="317207" y="148493"/>
                  <a:pt x="309320" y="150398"/>
                </a:cubicBezTo>
                <a:cubicBezTo>
                  <a:pt x="283748" y="156111"/>
                  <a:pt x="255069" y="155873"/>
                  <a:pt x="229019" y="157064"/>
                </a:cubicBezTo>
                <a:cubicBezTo>
                  <a:pt x="201534" y="158254"/>
                  <a:pt x="174528" y="158254"/>
                  <a:pt x="147522" y="152540"/>
                </a:cubicBezTo>
                <a:cubicBezTo>
                  <a:pt x="142981" y="151350"/>
                  <a:pt x="143937" y="143732"/>
                  <a:pt x="148717" y="144208"/>
                </a:cubicBezTo>
                <a:cubicBezTo>
                  <a:pt x="175484" y="146589"/>
                  <a:pt x="202251" y="146112"/>
                  <a:pt x="229019" y="143494"/>
                </a:cubicBezTo>
                <a:cubicBezTo>
                  <a:pt x="254352" y="141113"/>
                  <a:pt x="282075" y="134685"/>
                  <a:pt x="307408" y="137304"/>
                </a:cubicBezTo>
                <a:close/>
                <a:moveTo>
                  <a:pt x="284408" y="89243"/>
                </a:moveTo>
                <a:cubicBezTo>
                  <a:pt x="297915" y="88466"/>
                  <a:pt x="311122" y="89064"/>
                  <a:pt x="319608" y="94320"/>
                </a:cubicBezTo>
                <a:cubicBezTo>
                  <a:pt x="323911" y="96948"/>
                  <a:pt x="323911" y="102921"/>
                  <a:pt x="319608" y="105550"/>
                </a:cubicBezTo>
                <a:cubicBezTo>
                  <a:pt x="311002" y="111045"/>
                  <a:pt x="299767" y="109134"/>
                  <a:pt x="289727" y="109134"/>
                </a:cubicBezTo>
                <a:cubicBezTo>
                  <a:pt x="272994" y="109134"/>
                  <a:pt x="256499" y="109134"/>
                  <a:pt x="239766" y="109372"/>
                </a:cubicBezTo>
                <a:cubicBezTo>
                  <a:pt x="212036" y="109372"/>
                  <a:pt x="183589" y="111045"/>
                  <a:pt x="155859" y="108895"/>
                </a:cubicBezTo>
                <a:cubicBezTo>
                  <a:pt x="155381" y="109134"/>
                  <a:pt x="154903" y="109134"/>
                  <a:pt x="154664" y="109134"/>
                </a:cubicBezTo>
                <a:cubicBezTo>
                  <a:pt x="150361" y="108656"/>
                  <a:pt x="146297" y="108178"/>
                  <a:pt x="141995" y="107700"/>
                </a:cubicBezTo>
                <a:cubicBezTo>
                  <a:pt x="134584" y="107700"/>
                  <a:pt x="135062" y="97426"/>
                  <a:pt x="141995" y="96470"/>
                </a:cubicBezTo>
                <a:cubicBezTo>
                  <a:pt x="176657" y="92408"/>
                  <a:pt x="212514" y="93364"/>
                  <a:pt x="247415" y="92408"/>
                </a:cubicBezTo>
                <a:cubicBezTo>
                  <a:pt x="257097" y="92170"/>
                  <a:pt x="270902" y="90019"/>
                  <a:pt x="284408" y="89243"/>
                </a:cubicBezTo>
                <a:close/>
                <a:moveTo>
                  <a:pt x="430971" y="43221"/>
                </a:moveTo>
                <a:cubicBezTo>
                  <a:pt x="383880" y="41550"/>
                  <a:pt x="334878" y="45847"/>
                  <a:pt x="289939" y="47757"/>
                </a:cubicBezTo>
                <a:cubicBezTo>
                  <a:pt x="246195" y="49666"/>
                  <a:pt x="202691" y="52530"/>
                  <a:pt x="159186" y="55395"/>
                </a:cubicBezTo>
                <a:cubicBezTo>
                  <a:pt x="145322" y="56350"/>
                  <a:pt x="131219" y="57304"/>
                  <a:pt x="117116" y="58259"/>
                </a:cubicBezTo>
                <a:cubicBezTo>
                  <a:pt x="117116" y="58259"/>
                  <a:pt x="117116" y="58259"/>
                  <a:pt x="116877" y="58259"/>
                </a:cubicBezTo>
                <a:cubicBezTo>
                  <a:pt x="112813" y="100031"/>
                  <a:pt x="109467" y="141087"/>
                  <a:pt x="110423" y="183574"/>
                </a:cubicBezTo>
                <a:cubicBezTo>
                  <a:pt x="111140" y="216753"/>
                  <a:pt x="120223" y="252796"/>
                  <a:pt x="110423" y="285020"/>
                </a:cubicBezTo>
                <a:cubicBezTo>
                  <a:pt x="119028" y="284304"/>
                  <a:pt x="127394" y="283827"/>
                  <a:pt x="135761" y="283111"/>
                </a:cubicBezTo>
                <a:cubicBezTo>
                  <a:pt x="172811" y="279769"/>
                  <a:pt x="211057" y="279530"/>
                  <a:pt x="248108" y="281440"/>
                </a:cubicBezTo>
                <a:cubicBezTo>
                  <a:pt x="295198" y="284065"/>
                  <a:pt x="340854" y="287885"/>
                  <a:pt x="387944" y="285736"/>
                </a:cubicBezTo>
                <a:cubicBezTo>
                  <a:pt x="409935" y="284782"/>
                  <a:pt x="431927" y="283349"/>
                  <a:pt x="454157" y="282395"/>
                </a:cubicBezTo>
                <a:cubicBezTo>
                  <a:pt x="468260" y="281917"/>
                  <a:pt x="485471" y="278814"/>
                  <a:pt x="499813" y="281201"/>
                </a:cubicBezTo>
                <a:cubicBezTo>
                  <a:pt x="497423" y="269028"/>
                  <a:pt x="498857" y="255183"/>
                  <a:pt x="498618" y="243248"/>
                </a:cubicBezTo>
                <a:cubicBezTo>
                  <a:pt x="497901" y="220572"/>
                  <a:pt x="498140" y="197896"/>
                  <a:pt x="498140" y="175220"/>
                </a:cubicBezTo>
                <a:cubicBezTo>
                  <a:pt x="498140" y="147293"/>
                  <a:pt x="495988" y="119365"/>
                  <a:pt x="495988" y="91438"/>
                </a:cubicBezTo>
                <a:cubicBezTo>
                  <a:pt x="495988" y="81651"/>
                  <a:pt x="496466" y="72104"/>
                  <a:pt x="496227" y="62556"/>
                </a:cubicBezTo>
                <a:cubicBezTo>
                  <a:pt x="496227" y="59214"/>
                  <a:pt x="496227" y="55872"/>
                  <a:pt x="495988" y="52530"/>
                </a:cubicBezTo>
                <a:cubicBezTo>
                  <a:pt x="495749" y="52053"/>
                  <a:pt x="495749" y="51814"/>
                  <a:pt x="495749" y="51337"/>
                </a:cubicBezTo>
                <a:cubicBezTo>
                  <a:pt x="495271" y="51098"/>
                  <a:pt x="495032" y="50860"/>
                  <a:pt x="494554" y="50382"/>
                </a:cubicBezTo>
                <a:cubicBezTo>
                  <a:pt x="474475" y="46324"/>
                  <a:pt x="453440" y="44176"/>
                  <a:pt x="431927" y="43221"/>
                </a:cubicBezTo>
                <a:cubicBezTo>
                  <a:pt x="431688" y="43221"/>
                  <a:pt x="431449" y="43221"/>
                  <a:pt x="430971" y="43221"/>
                </a:cubicBezTo>
                <a:close/>
                <a:moveTo>
                  <a:pt x="531665" y="346"/>
                </a:moveTo>
                <a:cubicBezTo>
                  <a:pt x="541107" y="1151"/>
                  <a:pt x="550130" y="3598"/>
                  <a:pt x="555508" y="10043"/>
                </a:cubicBezTo>
                <a:cubicBezTo>
                  <a:pt x="569851" y="27229"/>
                  <a:pt x="570568" y="56350"/>
                  <a:pt x="569612" y="77355"/>
                </a:cubicBezTo>
                <a:cubicBezTo>
                  <a:pt x="568655" y="105998"/>
                  <a:pt x="565070" y="134403"/>
                  <a:pt x="566743" y="163047"/>
                </a:cubicBezTo>
                <a:cubicBezTo>
                  <a:pt x="569612" y="206251"/>
                  <a:pt x="578934" y="258048"/>
                  <a:pt x="565070" y="300058"/>
                </a:cubicBezTo>
                <a:cubicBezTo>
                  <a:pt x="552640" y="337772"/>
                  <a:pt x="509613" y="335624"/>
                  <a:pt x="476148" y="334430"/>
                </a:cubicBezTo>
                <a:cubicBezTo>
                  <a:pt x="451289" y="333714"/>
                  <a:pt x="426907" y="331089"/>
                  <a:pt x="402286" y="329656"/>
                </a:cubicBezTo>
                <a:cubicBezTo>
                  <a:pt x="369060" y="327985"/>
                  <a:pt x="335356" y="331089"/>
                  <a:pt x="301891" y="331089"/>
                </a:cubicBezTo>
                <a:cubicBezTo>
                  <a:pt x="246674" y="330850"/>
                  <a:pt x="191217" y="331089"/>
                  <a:pt x="136000" y="330134"/>
                </a:cubicBezTo>
                <a:cubicBezTo>
                  <a:pt x="118550" y="329656"/>
                  <a:pt x="77436" y="332759"/>
                  <a:pt x="57596" y="319392"/>
                </a:cubicBezTo>
                <a:cubicBezTo>
                  <a:pt x="53771" y="320108"/>
                  <a:pt x="49230" y="317005"/>
                  <a:pt x="50186" y="311993"/>
                </a:cubicBezTo>
                <a:cubicBezTo>
                  <a:pt x="48990" y="310561"/>
                  <a:pt x="48273" y="308890"/>
                  <a:pt x="47556" y="306980"/>
                </a:cubicBezTo>
                <a:cubicBezTo>
                  <a:pt x="45883" y="302206"/>
                  <a:pt x="48512" y="298626"/>
                  <a:pt x="52098" y="297194"/>
                </a:cubicBezTo>
                <a:cubicBezTo>
                  <a:pt x="61181" y="227495"/>
                  <a:pt x="58074" y="153260"/>
                  <a:pt x="52337" y="83561"/>
                </a:cubicBezTo>
                <a:cubicBezTo>
                  <a:pt x="50186" y="60169"/>
                  <a:pt x="47078" y="35106"/>
                  <a:pt x="64528" y="16965"/>
                </a:cubicBezTo>
                <a:cubicBezTo>
                  <a:pt x="80543" y="17"/>
                  <a:pt x="114725" y="4075"/>
                  <a:pt x="135522" y="2882"/>
                </a:cubicBezTo>
                <a:cubicBezTo>
                  <a:pt x="217272" y="-2370"/>
                  <a:pt x="298305" y="11236"/>
                  <a:pt x="379817" y="7656"/>
                </a:cubicBezTo>
                <a:cubicBezTo>
                  <a:pt x="421648" y="5746"/>
                  <a:pt x="463479" y="733"/>
                  <a:pt x="505311" y="495"/>
                </a:cubicBezTo>
                <a:cubicBezTo>
                  <a:pt x="512362" y="376"/>
                  <a:pt x="522223" y="-460"/>
                  <a:pt x="531665" y="346"/>
                </a:cubicBezTo>
                <a:close/>
              </a:path>
            </a:pathLst>
          </a:custGeom>
          <a:solidFill>
            <a:schemeClr val="accent2"/>
          </a:solidFill>
          <a:ln w="567"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9" name="文本框 22">
            <a:extLst>
              <a:ext uri="{FF2B5EF4-FFF2-40B4-BE49-F238E27FC236}">
                <a16:creationId xmlns:a16="http://schemas.microsoft.com/office/drawing/2014/main" id="{F335BA84-961D-42D1-98BC-EC10493546FA}"/>
              </a:ext>
            </a:extLst>
          </p:cNvPr>
          <p:cNvSpPr txBox="1"/>
          <p:nvPr/>
        </p:nvSpPr>
        <p:spPr>
          <a:xfrm>
            <a:off x="1672774" y="3726327"/>
            <a:ext cx="967790" cy="369332"/>
          </a:xfrm>
          <a:prstGeom prst="rect">
            <a:avLst/>
          </a:prstGeom>
          <a:noFill/>
        </p:spPr>
        <p:txBody>
          <a:bodyPr wrap="square" lIns="0" tIns="0" rIns="0" bIns="0" rtlCol="0">
            <a:spAutoFit/>
          </a:bodyPr>
          <a:lstStyle>
            <a:defPPr>
              <a:defRPr lang="zh-CN"/>
            </a:defPPr>
            <a:lvl1pPr algn="ctr">
              <a:defRPr sz="2400" b="1"/>
            </a:lvl1pPr>
          </a:lstStyle>
          <a:p>
            <a:r>
              <a:rPr lang="zh-CN" altLang="en-US" b="0" dirty="0">
                <a:solidFill>
                  <a:schemeClr val="accent1"/>
                </a:solidFill>
                <a:latin typeface="OPPOSans H" panose="00020600040101010101" pitchFamily="18" charset="-122"/>
                <a:ea typeface="OPPOSans H" panose="00020600040101010101" pitchFamily="18" charset="-122"/>
                <a:cs typeface="OPPOSans H" panose="00020600040101010101" pitchFamily="18" charset="-122"/>
              </a:rPr>
              <a:t>关键词</a:t>
            </a:r>
          </a:p>
        </p:txBody>
      </p:sp>
      <p:sp>
        <p:nvSpPr>
          <p:cNvPr id="40" name="文本框 23">
            <a:extLst>
              <a:ext uri="{FF2B5EF4-FFF2-40B4-BE49-F238E27FC236}">
                <a16:creationId xmlns:a16="http://schemas.microsoft.com/office/drawing/2014/main" id="{F71E6174-4208-4FE2-A726-709CDD6D2A08}"/>
              </a:ext>
            </a:extLst>
          </p:cNvPr>
          <p:cNvSpPr txBox="1"/>
          <p:nvPr/>
        </p:nvSpPr>
        <p:spPr>
          <a:xfrm>
            <a:off x="1390629" y="4246826"/>
            <a:ext cx="1708009" cy="1280094"/>
          </a:xfrm>
          <a:prstGeom prst="rect">
            <a:avLst/>
          </a:prstGeom>
          <a:noFill/>
        </p:spPr>
        <p:txBody>
          <a:bodyPr wrap="square" lIns="0" tIns="0" rIns="0" bIns="0" rtlCol="0">
            <a:spAutoFit/>
          </a:bodyPr>
          <a:lstStyle>
            <a:defPPr>
              <a:defRPr lang="zh-CN"/>
            </a:defPPr>
            <a:lvl1pPr>
              <a:lnSpc>
                <a:spcPct val="120000"/>
              </a:lnSpc>
              <a:defRPr sz="1200">
                <a:solidFill>
                  <a:schemeClr val="tx1">
                    <a:lumMod val="50000"/>
                    <a:lumOff val="50000"/>
                  </a:schemeClr>
                </a:solidFill>
              </a:defRPr>
            </a:lvl1pPr>
          </a:lstStyle>
          <a:p>
            <a:r>
              <a:rPr lang="zh-CN" altLang="en-US" sz="1400" dirty="0">
                <a:solidFill>
                  <a:schemeClr val="tx1">
                    <a:lumMod val="65000"/>
                    <a:lumOff val="35000"/>
                  </a:schemeClr>
                </a:solidFill>
              </a:rPr>
              <a:t>在这里输入你的正文阐述与关键词标题相关的具体内容若，字数太多酌情先删减文案，再缩小字号</a:t>
            </a:r>
          </a:p>
        </p:txBody>
      </p:sp>
      <p:sp>
        <p:nvSpPr>
          <p:cNvPr id="41" name="文本框 25">
            <a:extLst>
              <a:ext uri="{FF2B5EF4-FFF2-40B4-BE49-F238E27FC236}">
                <a16:creationId xmlns:a16="http://schemas.microsoft.com/office/drawing/2014/main" id="{19648F15-A1E7-455F-A868-DFAAA123C865}"/>
              </a:ext>
            </a:extLst>
          </p:cNvPr>
          <p:cNvSpPr txBox="1"/>
          <p:nvPr/>
        </p:nvSpPr>
        <p:spPr>
          <a:xfrm>
            <a:off x="4329994" y="3723775"/>
            <a:ext cx="990524" cy="369332"/>
          </a:xfrm>
          <a:prstGeom prst="rect">
            <a:avLst/>
          </a:prstGeom>
          <a:noFill/>
        </p:spPr>
        <p:txBody>
          <a:bodyPr wrap="square" lIns="0" tIns="0" rIns="0" bIns="0" rtlCol="0">
            <a:spAutoFit/>
          </a:bodyPr>
          <a:lstStyle>
            <a:defPPr>
              <a:defRPr lang="zh-CN"/>
            </a:defPPr>
            <a:lvl1pPr algn="ctr">
              <a:defRPr sz="2400" b="1"/>
            </a:lvl1pPr>
          </a:lstStyle>
          <a:p>
            <a:r>
              <a:rPr lang="zh-CN" altLang="en-US" b="0" dirty="0">
                <a:solidFill>
                  <a:schemeClr val="accent2"/>
                </a:solidFill>
                <a:latin typeface="OPPOSans H" panose="00020600040101010101" pitchFamily="18" charset="-122"/>
                <a:ea typeface="OPPOSans H" panose="00020600040101010101" pitchFamily="18" charset="-122"/>
                <a:cs typeface="OPPOSans H" panose="00020600040101010101" pitchFamily="18" charset="-122"/>
              </a:rPr>
              <a:t>关键词</a:t>
            </a:r>
          </a:p>
        </p:txBody>
      </p:sp>
      <p:sp>
        <p:nvSpPr>
          <p:cNvPr id="42" name="文本框 26">
            <a:extLst>
              <a:ext uri="{FF2B5EF4-FFF2-40B4-BE49-F238E27FC236}">
                <a16:creationId xmlns:a16="http://schemas.microsoft.com/office/drawing/2014/main" id="{54AC7593-3D8E-4BE0-A6BB-D9CE0C07D79F}"/>
              </a:ext>
            </a:extLst>
          </p:cNvPr>
          <p:cNvSpPr txBox="1"/>
          <p:nvPr/>
        </p:nvSpPr>
        <p:spPr>
          <a:xfrm>
            <a:off x="4062588" y="4275670"/>
            <a:ext cx="1658299" cy="1280094"/>
          </a:xfrm>
          <a:prstGeom prst="rect">
            <a:avLst/>
          </a:prstGeom>
          <a:noFill/>
        </p:spPr>
        <p:txBody>
          <a:bodyPr wrap="square" lIns="0" tIns="0" rIns="0" bIns="0" rtlCol="0">
            <a:spAutoFit/>
          </a:bodyPr>
          <a:lstStyle>
            <a:defPPr>
              <a:defRPr lang="zh-CN"/>
            </a:defPPr>
            <a:lvl1pPr>
              <a:lnSpc>
                <a:spcPct val="120000"/>
              </a:lnSpc>
              <a:defRPr sz="1200">
                <a:solidFill>
                  <a:schemeClr val="tx1">
                    <a:lumMod val="50000"/>
                    <a:lumOff val="50000"/>
                  </a:schemeClr>
                </a:solidFill>
              </a:defRPr>
            </a:lvl1pPr>
          </a:lstStyle>
          <a:p>
            <a:r>
              <a:rPr lang="zh-CN" altLang="en-US" sz="1400" dirty="0">
                <a:solidFill>
                  <a:schemeClr val="tx1">
                    <a:lumMod val="65000"/>
                    <a:lumOff val="35000"/>
                  </a:schemeClr>
                </a:solidFill>
              </a:rPr>
              <a:t>在这里输入你的正文阐述与关键词标题相关的具体内容若，字数太多酌情先删减文案，再缩小字号</a:t>
            </a:r>
          </a:p>
        </p:txBody>
      </p:sp>
      <p:sp>
        <p:nvSpPr>
          <p:cNvPr id="43" name="矩形: 圆角 42">
            <a:extLst>
              <a:ext uri="{FF2B5EF4-FFF2-40B4-BE49-F238E27FC236}">
                <a16:creationId xmlns:a16="http://schemas.microsoft.com/office/drawing/2014/main" id="{F65A818E-810E-4C85-B050-0545A47C5FA7}"/>
              </a:ext>
            </a:extLst>
          </p:cNvPr>
          <p:cNvSpPr/>
          <p:nvPr/>
        </p:nvSpPr>
        <p:spPr>
          <a:xfrm>
            <a:off x="6321715" y="2750761"/>
            <a:ext cx="2290762" cy="3124200"/>
          </a:xfrm>
          <a:prstGeom prst="roundRect">
            <a:avLst>
              <a:gd name="adj" fmla="val 7797"/>
            </a:avLst>
          </a:prstGeom>
          <a:solidFill>
            <a:schemeClr val="bg1"/>
          </a:solidFill>
          <a:ln w="38100">
            <a:solidFill>
              <a:schemeClr val="accent1"/>
            </a:solidFill>
          </a:ln>
          <a:effectLst>
            <a:reflection blurRad="25400" stA="10000" endPos="24000" dist="2286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44" name="矩形: 圆角 43">
            <a:extLst>
              <a:ext uri="{FF2B5EF4-FFF2-40B4-BE49-F238E27FC236}">
                <a16:creationId xmlns:a16="http://schemas.microsoft.com/office/drawing/2014/main" id="{98016DDB-636C-47C7-BC1F-53CEAAE7B102}"/>
              </a:ext>
            </a:extLst>
          </p:cNvPr>
          <p:cNvSpPr/>
          <p:nvPr/>
        </p:nvSpPr>
        <p:spPr>
          <a:xfrm>
            <a:off x="8990302" y="2750761"/>
            <a:ext cx="2290762" cy="3124200"/>
          </a:xfrm>
          <a:prstGeom prst="roundRect">
            <a:avLst>
              <a:gd name="adj" fmla="val 7797"/>
            </a:avLst>
          </a:prstGeom>
          <a:solidFill>
            <a:schemeClr val="bg1"/>
          </a:solidFill>
          <a:ln w="38100">
            <a:solidFill>
              <a:schemeClr val="accent2"/>
            </a:solidFill>
          </a:ln>
          <a:effectLst>
            <a:reflection blurRad="25400" stA="10000" endPos="24000" dist="2286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45" name="矩形 44">
            <a:extLst>
              <a:ext uri="{FF2B5EF4-FFF2-40B4-BE49-F238E27FC236}">
                <a16:creationId xmlns:a16="http://schemas.microsoft.com/office/drawing/2014/main" id="{67DD3E43-BCD8-40DD-9E1B-B4559CD78EDA}"/>
              </a:ext>
            </a:extLst>
          </p:cNvPr>
          <p:cNvSpPr/>
          <p:nvPr/>
        </p:nvSpPr>
        <p:spPr>
          <a:xfrm>
            <a:off x="6142328" y="4006473"/>
            <a:ext cx="292100" cy="7191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47" name="矩形 46">
            <a:extLst>
              <a:ext uri="{FF2B5EF4-FFF2-40B4-BE49-F238E27FC236}">
                <a16:creationId xmlns:a16="http://schemas.microsoft.com/office/drawing/2014/main" id="{FA4683F1-F3C8-4C9E-8627-BF566435E14A}"/>
              </a:ext>
            </a:extLst>
          </p:cNvPr>
          <p:cNvSpPr/>
          <p:nvPr/>
        </p:nvSpPr>
        <p:spPr>
          <a:xfrm>
            <a:off x="8801390" y="4006473"/>
            <a:ext cx="292100" cy="7191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48" name="等腰三角形 47">
            <a:extLst>
              <a:ext uri="{FF2B5EF4-FFF2-40B4-BE49-F238E27FC236}">
                <a16:creationId xmlns:a16="http://schemas.microsoft.com/office/drawing/2014/main" id="{B7CB22D1-EAEC-413E-9633-C1712BED4517}"/>
              </a:ext>
            </a:extLst>
          </p:cNvPr>
          <p:cNvSpPr/>
          <p:nvPr/>
        </p:nvSpPr>
        <p:spPr>
          <a:xfrm rot="5400000">
            <a:off x="6192401" y="4240561"/>
            <a:ext cx="481013" cy="250962"/>
          </a:xfrm>
          <a:prstGeom prst="triangle">
            <a:avLst>
              <a:gd name="adj" fmla="val 4736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49" name="等腰三角形 48">
            <a:extLst>
              <a:ext uri="{FF2B5EF4-FFF2-40B4-BE49-F238E27FC236}">
                <a16:creationId xmlns:a16="http://schemas.microsoft.com/office/drawing/2014/main" id="{8C1006E2-DBA8-4EA1-A90A-732BAAA2C4AA}"/>
              </a:ext>
            </a:extLst>
          </p:cNvPr>
          <p:cNvSpPr/>
          <p:nvPr/>
        </p:nvSpPr>
        <p:spPr>
          <a:xfrm rot="5400000">
            <a:off x="8872032" y="4240562"/>
            <a:ext cx="481013" cy="250962"/>
          </a:xfrm>
          <a:prstGeom prst="triangle">
            <a:avLst>
              <a:gd name="adj" fmla="val 4736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50" name="文本框 22">
            <a:extLst>
              <a:ext uri="{FF2B5EF4-FFF2-40B4-BE49-F238E27FC236}">
                <a16:creationId xmlns:a16="http://schemas.microsoft.com/office/drawing/2014/main" id="{08600ACE-EA71-43D8-B64A-F0BFAD63B31D}"/>
              </a:ext>
            </a:extLst>
          </p:cNvPr>
          <p:cNvSpPr txBox="1"/>
          <p:nvPr/>
        </p:nvSpPr>
        <p:spPr>
          <a:xfrm>
            <a:off x="7000422" y="3726327"/>
            <a:ext cx="967790" cy="369332"/>
          </a:xfrm>
          <a:prstGeom prst="rect">
            <a:avLst/>
          </a:prstGeom>
          <a:noFill/>
        </p:spPr>
        <p:txBody>
          <a:bodyPr wrap="square" lIns="0" tIns="0" rIns="0" bIns="0" rtlCol="0">
            <a:spAutoFit/>
          </a:bodyPr>
          <a:lstStyle>
            <a:defPPr>
              <a:defRPr lang="zh-CN"/>
            </a:defPPr>
            <a:lvl1pPr algn="ctr">
              <a:defRPr sz="2400" b="1"/>
            </a:lvl1pPr>
          </a:lstStyle>
          <a:p>
            <a:r>
              <a:rPr lang="zh-CN" altLang="en-US" b="0" dirty="0">
                <a:solidFill>
                  <a:schemeClr val="accent1"/>
                </a:solidFill>
                <a:latin typeface="OPPOSans H" panose="00020600040101010101" pitchFamily="18" charset="-122"/>
                <a:ea typeface="OPPOSans H" panose="00020600040101010101" pitchFamily="18" charset="-122"/>
                <a:cs typeface="OPPOSans H" panose="00020600040101010101" pitchFamily="18" charset="-122"/>
              </a:rPr>
              <a:t>关键词</a:t>
            </a:r>
          </a:p>
        </p:txBody>
      </p:sp>
      <p:sp>
        <p:nvSpPr>
          <p:cNvPr id="51" name="文本框 23">
            <a:extLst>
              <a:ext uri="{FF2B5EF4-FFF2-40B4-BE49-F238E27FC236}">
                <a16:creationId xmlns:a16="http://schemas.microsoft.com/office/drawing/2014/main" id="{97D3B773-939F-4B39-A4E2-A9F4B02A8B16}"/>
              </a:ext>
            </a:extLst>
          </p:cNvPr>
          <p:cNvSpPr txBox="1"/>
          <p:nvPr/>
        </p:nvSpPr>
        <p:spPr>
          <a:xfrm>
            <a:off x="6718277" y="4246826"/>
            <a:ext cx="1708009" cy="1280094"/>
          </a:xfrm>
          <a:prstGeom prst="rect">
            <a:avLst/>
          </a:prstGeom>
          <a:noFill/>
        </p:spPr>
        <p:txBody>
          <a:bodyPr wrap="square" lIns="0" tIns="0" rIns="0" bIns="0" rtlCol="0">
            <a:spAutoFit/>
          </a:bodyPr>
          <a:lstStyle>
            <a:defPPr>
              <a:defRPr lang="zh-CN"/>
            </a:defPPr>
            <a:lvl1pPr>
              <a:lnSpc>
                <a:spcPct val="120000"/>
              </a:lnSpc>
              <a:defRPr sz="1200">
                <a:solidFill>
                  <a:schemeClr val="tx1">
                    <a:lumMod val="50000"/>
                    <a:lumOff val="50000"/>
                  </a:schemeClr>
                </a:solidFill>
              </a:defRPr>
            </a:lvl1pPr>
          </a:lstStyle>
          <a:p>
            <a:r>
              <a:rPr lang="zh-CN" altLang="en-US" sz="1400" dirty="0">
                <a:solidFill>
                  <a:schemeClr val="tx1">
                    <a:lumMod val="65000"/>
                    <a:lumOff val="35000"/>
                  </a:schemeClr>
                </a:solidFill>
              </a:rPr>
              <a:t>在这里输入你的正文阐述与关键词标题相关的具体内容若，字数太多酌情先删减文案，再缩小字号</a:t>
            </a:r>
          </a:p>
        </p:txBody>
      </p:sp>
      <p:sp>
        <p:nvSpPr>
          <p:cNvPr id="54" name="文本框 25">
            <a:extLst>
              <a:ext uri="{FF2B5EF4-FFF2-40B4-BE49-F238E27FC236}">
                <a16:creationId xmlns:a16="http://schemas.microsoft.com/office/drawing/2014/main" id="{75F31043-A4B8-4A34-A979-7C96F9ECD5AE}"/>
              </a:ext>
            </a:extLst>
          </p:cNvPr>
          <p:cNvSpPr txBox="1"/>
          <p:nvPr/>
        </p:nvSpPr>
        <p:spPr>
          <a:xfrm>
            <a:off x="9657642" y="3723775"/>
            <a:ext cx="990524" cy="369332"/>
          </a:xfrm>
          <a:prstGeom prst="rect">
            <a:avLst/>
          </a:prstGeom>
          <a:noFill/>
        </p:spPr>
        <p:txBody>
          <a:bodyPr wrap="square" lIns="0" tIns="0" rIns="0" bIns="0" rtlCol="0">
            <a:spAutoFit/>
          </a:bodyPr>
          <a:lstStyle>
            <a:defPPr>
              <a:defRPr lang="zh-CN"/>
            </a:defPPr>
            <a:lvl1pPr algn="ctr">
              <a:defRPr sz="2400" b="1"/>
            </a:lvl1pPr>
          </a:lstStyle>
          <a:p>
            <a:r>
              <a:rPr lang="zh-CN" altLang="en-US" b="0" dirty="0">
                <a:solidFill>
                  <a:schemeClr val="accent2"/>
                </a:solidFill>
                <a:latin typeface="OPPOSans H" panose="00020600040101010101" pitchFamily="18" charset="-122"/>
                <a:ea typeface="OPPOSans H" panose="00020600040101010101" pitchFamily="18" charset="-122"/>
                <a:cs typeface="OPPOSans H" panose="00020600040101010101" pitchFamily="18" charset="-122"/>
              </a:rPr>
              <a:t>关键词</a:t>
            </a:r>
          </a:p>
        </p:txBody>
      </p:sp>
      <p:sp>
        <p:nvSpPr>
          <p:cNvPr id="55" name="文本框 26">
            <a:extLst>
              <a:ext uri="{FF2B5EF4-FFF2-40B4-BE49-F238E27FC236}">
                <a16:creationId xmlns:a16="http://schemas.microsoft.com/office/drawing/2014/main" id="{A695DF16-37EC-4653-927D-4DD3685B93E8}"/>
              </a:ext>
            </a:extLst>
          </p:cNvPr>
          <p:cNvSpPr txBox="1"/>
          <p:nvPr/>
        </p:nvSpPr>
        <p:spPr>
          <a:xfrm>
            <a:off x="9390236" y="4275670"/>
            <a:ext cx="1658299" cy="1280094"/>
          </a:xfrm>
          <a:prstGeom prst="rect">
            <a:avLst/>
          </a:prstGeom>
          <a:noFill/>
        </p:spPr>
        <p:txBody>
          <a:bodyPr wrap="square" lIns="0" tIns="0" rIns="0" bIns="0" rtlCol="0">
            <a:spAutoFit/>
          </a:bodyPr>
          <a:lstStyle>
            <a:defPPr>
              <a:defRPr lang="zh-CN"/>
            </a:defPPr>
            <a:lvl1pPr>
              <a:lnSpc>
                <a:spcPct val="120000"/>
              </a:lnSpc>
              <a:defRPr sz="1200">
                <a:solidFill>
                  <a:schemeClr val="tx1">
                    <a:lumMod val="50000"/>
                    <a:lumOff val="50000"/>
                  </a:schemeClr>
                </a:solidFill>
              </a:defRPr>
            </a:lvl1pPr>
          </a:lstStyle>
          <a:p>
            <a:r>
              <a:rPr lang="zh-CN" altLang="en-US" sz="1400" dirty="0">
                <a:solidFill>
                  <a:schemeClr val="tx1">
                    <a:lumMod val="65000"/>
                    <a:lumOff val="35000"/>
                  </a:schemeClr>
                </a:solidFill>
              </a:rPr>
              <a:t>在这里输入你的正文阐述与关键词标题相关的具体内容若，字数太多酌情先删减文案，再缩小字号</a:t>
            </a:r>
          </a:p>
        </p:txBody>
      </p:sp>
      <p:sp>
        <p:nvSpPr>
          <p:cNvPr id="67" name="iconfont-1191-801535">
            <a:extLst>
              <a:ext uri="{FF2B5EF4-FFF2-40B4-BE49-F238E27FC236}">
                <a16:creationId xmlns:a16="http://schemas.microsoft.com/office/drawing/2014/main" id="{60B25F04-8DC3-45F1-9E13-48B644281367}"/>
              </a:ext>
            </a:extLst>
          </p:cNvPr>
          <p:cNvSpPr/>
          <p:nvPr/>
        </p:nvSpPr>
        <p:spPr>
          <a:xfrm>
            <a:off x="7268128" y="3132774"/>
            <a:ext cx="417733" cy="442386"/>
          </a:xfrm>
          <a:custGeom>
            <a:avLst/>
            <a:gdLst>
              <a:gd name="connsiteX0" fmla="*/ 435703 w 572779"/>
              <a:gd name="connsiteY0" fmla="*/ 160183 h 606580"/>
              <a:gd name="connsiteX1" fmla="*/ 479697 w 572779"/>
              <a:gd name="connsiteY1" fmla="*/ 160183 h 606580"/>
              <a:gd name="connsiteX2" fmla="*/ 479581 w 572779"/>
              <a:gd name="connsiteY2" fmla="*/ 160472 h 606580"/>
              <a:gd name="connsiteX3" fmla="*/ 479812 w 572779"/>
              <a:gd name="connsiteY3" fmla="*/ 160472 h 606580"/>
              <a:gd name="connsiteX4" fmla="*/ 478713 w 572779"/>
              <a:gd name="connsiteY4" fmla="*/ 162726 h 606580"/>
              <a:gd name="connsiteX5" fmla="*/ 469682 w 572779"/>
              <a:gd name="connsiteY5" fmla="*/ 187227 h 606580"/>
              <a:gd name="connsiteX6" fmla="*/ 474776 w 572779"/>
              <a:gd name="connsiteY6" fmla="*/ 242470 h 606580"/>
              <a:gd name="connsiteX7" fmla="*/ 494284 w 572779"/>
              <a:gd name="connsiteY7" fmla="*/ 242470 h 606580"/>
              <a:gd name="connsiteX8" fmla="*/ 510840 w 572779"/>
              <a:gd name="connsiteY8" fmla="*/ 160183 h 606580"/>
              <a:gd name="connsiteX9" fmla="*/ 527338 w 572779"/>
              <a:gd name="connsiteY9" fmla="*/ 160183 h 606580"/>
              <a:gd name="connsiteX10" fmla="*/ 572779 w 572779"/>
              <a:gd name="connsiteY10" fmla="*/ 205430 h 606580"/>
              <a:gd name="connsiteX11" fmla="*/ 572779 w 572779"/>
              <a:gd name="connsiteY11" fmla="*/ 337413 h 606580"/>
              <a:gd name="connsiteX12" fmla="*/ 527396 w 572779"/>
              <a:gd name="connsiteY12" fmla="*/ 382717 h 606580"/>
              <a:gd name="connsiteX13" fmla="*/ 521607 w 572779"/>
              <a:gd name="connsiteY13" fmla="*/ 382717 h 606580"/>
              <a:gd name="connsiteX14" fmla="*/ 521607 w 572779"/>
              <a:gd name="connsiteY14" fmla="*/ 574624 h 606580"/>
              <a:gd name="connsiteX15" fmla="*/ 489595 w 572779"/>
              <a:gd name="connsiteY15" fmla="*/ 606580 h 606580"/>
              <a:gd name="connsiteX16" fmla="*/ 457815 w 572779"/>
              <a:gd name="connsiteY16" fmla="*/ 578149 h 606580"/>
              <a:gd name="connsiteX17" fmla="*/ 425978 w 572779"/>
              <a:gd name="connsiteY17" fmla="*/ 606580 h 606580"/>
              <a:gd name="connsiteX18" fmla="*/ 393966 w 572779"/>
              <a:gd name="connsiteY18" fmla="*/ 574624 h 606580"/>
              <a:gd name="connsiteX19" fmla="*/ 393966 w 572779"/>
              <a:gd name="connsiteY19" fmla="*/ 392541 h 606580"/>
              <a:gd name="connsiteX20" fmla="*/ 422967 w 572779"/>
              <a:gd name="connsiteY20" fmla="*/ 337528 h 606580"/>
              <a:gd name="connsiteX21" fmla="*/ 422967 w 572779"/>
              <a:gd name="connsiteY21" fmla="*/ 242528 h 606580"/>
              <a:gd name="connsiteX22" fmla="*/ 440739 w 572779"/>
              <a:gd name="connsiteY22" fmla="*/ 242528 h 606580"/>
              <a:gd name="connsiteX23" fmla="*/ 445833 w 572779"/>
              <a:gd name="connsiteY23" fmla="*/ 186996 h 606580"/>
              <a:gd name="connsiteX24" fmla="*/ 445196 w 572779"/>
              <a:gd name="connsiteY24" fmla="*/ 183991 h 606580"/>
              <a:gd name="connsiteX25" fmla="*/ 436860 w 572779"/>
              <a:gd name="connsiteY25" fmla="*/ 162726 h 606580"/>
              <a:gd name="connsiteX26" fmla="*/ 435818 w 572779"/>
              <a:gd name="connsiteY26" fmla="*/ 160472 h 606580"/>
              <a:gd name="connsiteX27" fmla="*/ 435876 w 572779"/>
              <a:gd name="connsiteY27" fmla="*/ 160472 h 606580"/>
              <a:gd name="connsiteX28" fmla="*/ 435703 w 572779"/>
              <a:gd name="connsiteY28" fmla="*/ 160183 h 606580"/>
              <a:gd name="connsiteX29" fmla="*/ 264349 w 572779"/>
              <a:gd name="connsiteY29" fmla="*/ 160183 h 606580"/>
              <a:gd name="connsiteX30" fmla="*/ 308327 w 572779"/>
              <a:gd name="connsiteY30" fmla="*/ 160183 h 606580"/>
              <a:gd name="connsiteX31" fmla="*/ 308154 w 572779"/>
              <a:gd name="connsiteY31" fmla="*/ 160472 h 606580"/>
              <a:gd name="connsiteX32" fmla="*/ 308385 w 572779"/>
              <a:gd name="connsiteY32" fmla="*/ 160472 h 606580"/>
              <a:gd name="connsiteX33" fmla="*/ 307344 w 572779"/>
              <a:gd name="connsiteY33" fmla="*/ 162726 h 606580"/>
              <a:gd name="connsiteX34" fmla="*/ 298316 w 572779"/>
              <a:gd name="connsiteY34" fmla="*/ 187227 h 606580"/>
              <a:gd name="connsiteX35" fmla="*/ 303409 w 572779"/>
              <a:gd name="connsiteY35" fmla="*/ 242470 h 606580"/>
              <a:gd name="connsiteX36" fmla="*/ 322910 w 572779"/>
              <a:gd name="connsiteY36" fmla="*/ 242470 h 606580"/>
              <a:gd name="connsiteX37" fmla="*/ 339401 w 572779"/>
              <a:gd name="connsiteY37" fmla="*/ 160183 h 606580"/>
              <a:gd name="connsiteX38" fmla="*/ 355951 w 572779"/>
              <a:gd name="connsiteY38" fmla="*/ 160183 h 606580"/>
              <a:gd name="connsiteX39" fmla="*/ 401376 w 572779"/>
              <a:gd name="connsiteY39" fmla="*/ 205430 h 606580"/>
              <a:gd name="connsiteX40" fmla="*/ 401376 w 572779"/>
              <a:gd name="connsiteY40" fmla="*/ 337413 h 606580"/>
              <a:gd name="connsiteX41" fmla="*/ 356009 w 572779"/>
              <a:gd name="connsiteY41" fmla="*/ 382717 h 606580"/>
              <a:gd name="connsiteX42" fmla="*/ 350222 w 572779"/>
              <a:gd name="connsiteY42" fmla="*/ 382717 h 606580"/>
              <a:gd name="connsiteX43" fmla="*/ 350222 w 572779"/>
              <a:gd name="connsiteY43" fmla="*/ 574624 h 606580"/>
              <a:gd name="connsiteX44" fmla="*/ 318222 w 572779"/>
              <a:gd name="connsiteY44" fmla="*/ 606580 h 606580"/>
              <a:gd name="connsiteX45" fmla="*/ 286396 w 572779"/>
              <a:gd name="connsiteY45" fmla="*/ 578149 h 606580"/>
              <a:gd name="connsiteX46" fmla="*/ 254628 w 572779"/>
              <a:gd name="connsiteY46" fmla="*/ 606580 h 606580"/>
              <a:gd name="connsiteX47" fmla="*/ 222628 w 572779"/>
              <a:gd name="connsiteY47" fmla="*/ 574624 h 606580"/>
              <a:gd name="connsiteX48" fmla="*/ 222628 w 572779"/>
              <a:gd name="connsiteY48" fmla="*/ 382833 h 606580"/>
              <a:gd name="connsiteX49" fmla="*/ 216841 w 572779"/>
              <a:gd name="connsiteY49" fmla="*/ 382833 h 606580"/>
              <a:gd name="connsiteX50" fmla="*/ 171474 w 572779"/>
              <a:gd name="connsiteY50" fmla="*/ 337528 h 606580"/>
              <a:gd name="connsiteX51" fmla="*/ 171474 w 572779"/>
              <a:gd name="connsiteY51" fmla="*/ 205545 h 606580"/>
              <a:gd name="connsiteX52" fmla="*/ 216841 w 572779"/>
              <a:gd name="connsiteY52" fmla="*/ 160241 h 606580"/>
              <a:gd name="connsiteX53" fmla="*/ 233333 w 572779"/>
              <a:gd name="connsiteY53" fmla="*/ 160241 h 606580"/>
              <a:gd name="connsiteX54" fmla="*/ 249825 w 572779"/>
              <a:gd name="connsiteY54" fmla="*/ 242528 h 606580"/>
              <a:gd name="connsiteX55" fmla="*/ 269383 w 572779"/>
              <a:gd name="connsiteY55" fmla="*/ 242528 h 606580"/>
              <a:gd name="connsiteX56" fmla="*/ 274476 w 572779"/>
              <a:gd name="connsiteY56" fmla="*/ 186996 h 606580"/>
              <a:gd name="connsiteX57" fmla="*/ 273839 w 572779"/>
              <a:gd name="connsiteY57" fmla="*/ 183991 h 606580"/>
              <a:gd name="connsiteX58" fmla="*/ 265506 w 572779"/>
              <a:gd name="connsiteY58" fmla="*/ 162726 h 606580"/>
              <a:gd name="connsiteX59" fmla="*/ 264407 w 572779"/>
              <a:gd name="connsiteY59" fmla="*/ 160472 h 606580"/>
              <a:gd name="connsiteX60" fmla="*/ 264523 w 572779"/>
              <a:gd name="connsiteY60" fmla="*/ 160472 h 606580"/>
              <a:gd name="connsiteX61" fmla="*/ 264349 w 572779"/>
              <a:gd name="connsiteY61" fmla="*/ 160183 h 606580"/>
              <a:gd name="connsiteX62" fmla="*/ 92987 w 572779"/>
              <a:gd name="connsiteY62" fmla="*/ 160183 h 606580"/>
              <a:gd name="connsiteX63" fmla="*/ 136964 w 572779"/>
              <a:gd name="connsiteY63" fmla="*/ 160183 h 606580"/>
              <a:gd name="connsiteX64" fmla="*/ 136791 w 572779"/>
              <a:gd name="connsiteY64" fmla="*/ 160472 h 606580"/>
              <a:gd name="connsiteX65" fmla="*/ 137022 w 572779"/>
              <a:gd name="connsiteY65" fmla="*/ 160472 h 606580"/>
              <a:gd name="connsiteX66" fmla="*/ 135923 w 572779"/>
              <a:gd name="connsiteY66" fmla="*/ 162726 h 606580"/>
              <a:gd name="connsiteX67" fmla="*/ 126896 w 572779"/>
              <a:gd name="connsiteY67" fmla="*/ 187227 h 606580"/>
              <a:gd name="connsiteX68" fmla="*/ 131988 w 572779"/>
              <a:gd name="connsiteY68" fmla="*/ 242470 h 606580"/>
              <a:gd name="connsiteX69" fmla="*/ 149752 w 572779"/>
              <a:gd name="connsiteY69" fmla="*/ 242470 h 606580"/>
              <a:gd name="connsiteX70" fmla="*/ 149752 w 572779"/>
              <a:gd name="connsiteY70" fmla="*/ 337471 h 606580"/>
              <a:gd name="connsiteX71" fmla="*/ 178742 w 572779"/>
              <a:gd name="connsiteY71" fmla="*/ 392483 h 606580"/>
              <a:gd name="connsiteX72" fmla="*/ 178742 w 572779"/>
              <a:gd name="connsiteY72" fmla="*/ 574624 h 606580"/>
              <a:gd name="connsiteX73" fmla="*/ 146743 w 572779"/>
              <a:gd name="connsiteY73" fmla="*/ 606580 h 606580"/>
              <a:gd name="connsiteX74" fmla="*/ 114976 w 572779"/>
              <a:gd name="connsiteY74" fmla="*/ 578149 h 606580"/>
              <a:gd name="connsiteX75" fmla="*/ 83151 w 572779"/>
              <a:gd name="connsiteY75" fmla="*/ 606580 h 606580"/>
              <a:gd name="connsiteX76" fmla="*/ 51152 w 572779"/>
              <a:gd name="connsiteY76" fmla="*/ 574624 h 606580"/>
              <a:gd name="connsiteX77" fmla="*/ 51152 w 572779"/>
              <a:gd name="connsiteY77" fmla="*/ 382833 h 606580"/>
              <a:gd name="connsiteX78" fmla="*/ 45365 w 572779"/>
              <a:gd name="connsiteY78" fmla="*/ 382833 h 606580"/>
              <a:gd name="connsiteX79" fmla="*/ 0 w 572779"/>
              <a:gd name="connsiteY79" fmla="*/ 337528 h 606580"/>
              <a:gd name="connsiteX80" fmla="*/ 0 w 572779"/>
              <a:gd name="connsiteY80" fmla="*/ 205545 h 606580"/>
              <a:gd name="connsiteX81" fmla="*/ 45365 w 572779"/>
              <a:gd name="connsiteY81" fmla="*/ 160241 h 606580"/>
              <a:gd name="connsiteX82" fmla="*/ 61972 w 572779"/>
              <a:gd name="connsiteY82" fmla="*/ 160241 h 606580"/>
              <a:gd name="connsiteX83" fmla="*/ 78464 w 572779"/>
              <a:gd name="connsiteY83" fmla="*/ 242528 h 606580"/>
              <a:gd name="connsiteX84" fmla="*/ 97964 w 572779"/>
              <a:gd name="connsiteY84" fmla="*/ 242528 h 606580"/>
              <a:gd name="connsiteX85" fmla="*/ 103056 w 572779"/>
              <a:gd name="connsiteY85" fmla="*/ 186996 h 606580"/>
              <a:gd name="connsiteX86" fmla="*/ 102477 w 572779"/>
              <a:gd name="connsiteY86" fmla="*/ 183991 h 606580"/>
              <a:gd name="connsiteX87" fmla="*/ 94145 w 572779"/>
              <a:gd name="connsiteY87" fmla="*/ 162726 h 606580"/>
              <a:gd name="connsiteX88" fmla="*/ 93045 w 572779"/>
              <a:gd name="connsiteY88" fmla="*/ 160472 h 606580"/>
              <a:gd name="connsiteX89" fmla="*/ 93103 w 572779"/>
              <a:gd name="connsiteY89" fmla="*/ 160472 h 606580"/>
              <a:gd name="connsiteX90" fmla="*/ 92987 w 572779"/>
              <a:gd name="connsiteY90" fmla="*/ 160183 h 606580"/>
              <a:gd name="connsiteX91" fmla="*/ 457411 w 572779"/>
              <a:gd name="connsiteY91" fmla="*/ 751 h 606580"/>
              <a:gd name="connsiteX92" fmla="*/ 458047 w 572779"/>
              <a:gd name="connsiteY92" fmla="*/ 751 h 606580"/>
              <a:gd name="connsiteX93" fmla="*/ 521621 w 572779"/>
              <a:gd name="connsiteY93" fmla="*/ 49915 h 606580"/>
              <a:gd name="connsiteX94" fmla="*/ 523761 w 572779"/>
              <a:gd name="connsiteY94" fmla="*/ 66553 h 606580"/>
              <a:gd name="connsiteX95" fmla="*/ 458105 w 572779"/>
              <a:gd name="connsiteY95" fmla="*/ 132124 h 606580"/>
              <a:gd name="connsiteX96" fmla="*/ 457469 w 572779"/>
              <a:gd name="connsiteY96" fmla="*/ 132124 h 606580"/>
              <a:gd name="connsiteX97" fmla="*/ 393895 w 572779"/>
              <a:gd name="connsiteY97" fmla="*/ 82960 h 606580"/>
              <a:gd name="connsiteX98" fmla="*/ 391755 w 572779"/>
              <a:gd name="connsiteY98" fmla="*/ 66322 h 606580"/>
              <a:gd name="connsiteX99" fmla="*/ 457411 w 572779"/>
              <a:gd name="connsiteY99" fmla="*/ 751 h 606580"/>
              <a:gd name="connsiteX100" fmla="*/ 285868 w 572779"/>
              <a:gd name="connsiteY100" fmla="*/ 751 h 606580"/>
              <a:gd name="connsiteX101" fmla="*/ 286621 w 572779"/>
              <a:gd name="connsiteY101" fmla="*/ 751 h 606580"/>
              <a:gd name="connsiteX102" fmla="*/ 350227 w 572779"/>
              <a:gd name="connsiteY102" fmla="*/ 49915 h 606580"/>
              <a:gd name="connsiteX103" fmla="*/ 352369 w 572779"/>
              <a:gd name="connsiteY103" fmla="*/ 66553 h 606580"/>
              <a:gd name="connsiteX104" fmla="*/ 286736 w 572779"/>
              <a:gd name="connsiteY104" fmla="*/ 132124 h 606580"/>
              <a:gd name="connsiteX105" fmla="*/ 286100 w 572779"/>
              <a:gd name="connsiteY105" fmla="*/ 132124 h 606580"/>
              <a:gd name="connsiteX106" fmla="*/ 222493 w 572779"/>
              <a:gd name="connsiteY106" fmla="*/ 82845 h 606580"/>
              <a:gd name="connsiteX107" fmla="*/ 220351 w 572779"/>
              <a:gd name="connsiteY107" fmla="*/ 66264 h 606580"/>
              <a:gd name="connsiteX108" fmla="*/ 285868 w 572779"/>
              <a:gd name="connsiteY108" fmla="*/ 751 h 606580"/>
              <a:gd name="connsiteX109" fmla="*/ 114639 w 572779"/>
              <a:gd name="connsiteY109" fmla="*/ 751 h 606580"/>
              <a:gd name="connsiteX110" fmla="*/ 115275 w 572779"/>
              <a:gd name="connsiteY110" fmla="*/ 751 h 606580"/>
              <a:gd name="connsiteX111" fmla="*/ 178882 w 572779"/>
              <a:gd name="connsiteY111" fmla="*/ 49915 h 606580"/>
              <a:gd name="connsiteX112" fmla="*/ 181024 w 572779"/>
              <a:gd name="connsiteY112" fmla="*/ 66553 h 606580"/>
              <a:gd name="connsiteX113" fmla="*/ 115333 w 572779"/>
              <a:gd name="connsiteY113" fmla="*/ 132124 h 606580"/>
              <a:gd name="connsiteX114" fmla="*/ 114754 w 572779"/>
              <a:gd name="connsiteY114" fmla="*/ 132124 h 606580"/>
              <a:gd name="connsiteX115" fmla="*/ 51148 w 572779"/>
              <a:gd name="connsiteY115" fmla="*/ 82960 h 606580"/>
              <a:gd name="connsiteX116" fmla="*/ 49006 w 572779"/>
              <a:gd name="connsiteY116" fmla="*/ 66322 h 606580"/>
              <a:gd name="connsiteX117" fmla="*/ 114639 w 572779"/>
              <a:gd name="connsiteY117" fmla="*/ 751 h 606580"/>
              <a:gd name="connsiteX118" fmla="*/ 457410 w 572779"/>
              <a:gd name="connsiteY118" fmla="*/ 423 h 606580"/>
              <a:gd name="connsiteX119" fmla="*/ 391355 w 572779"/>
              <a:gd name="connsiteY119" fmla="*/ 66356 h 606580"/>
              <a:gd name="connsiteX120" fmla="*/ 393497 w 572779"/>
              <a:gd name="connsiteY120" fmla="*/ 83056 h 606580"/>
              <a:gd name="connsiteX121" fmla="*/ 457468 w 572779"/>
              <a:gd name="connsiteY121" fmla="*/ 132521 h 606580"/>
              <a:gd name="connsiteX122" fmla="*/ 457815 w 572779"/>
              <a:gd name="connsiteY122" fmla="*/ 132521 h 606580"/>
              <a:gd name="connsiteX123" fmla="*/ 458104 w 572779"/>
              <a:gd name="connsiteY123" fmla="*/ 132521 h 606580"/>
              <a:gd name="connsiteX124" fmla="*/ 524159 w 572779"/>
              <a:gd name="connsiteY124" fmla="*/ 66587 h 606580"/>
              <a:gd name="connsiteX125" fmla="*/ 522017 w 572779"/>
              <a:gd name="connsiteY125" fmla="*/ 49887 h 606580"/>
              <a:gd name="connsiteX126" fmla="*/ 458046 w 572779"/>
              <a:gd name="connsiteY126" fmla="*/ 423 h 606580"/>
              <a:gd name="connsiteX127" fmla="*/ 457699 w 572779"/>
              <a:gd name="connsiteY127" fmla="*/ 423 h 606580"/>
              <a:gd name="connsiteX128" fmla="*/ 114646 w 572779"/>
              <a:gd name="connsiteY128" fmla="*/ 423 h 606580"/>
              <a:gd name="connsiteX129" fmla="*/ 48620 w 572779"/>
              <a:gd name="connsiteY129" fmla="*/ 66356 h 606580"/>
              <a:gd name="connsiteX130" fmla="*/ 50761 w 572779"/>
              <a:gd name="connsiteY130" fmla="*/ 83056 h 606580"/>
              <a:gd name="connsiteX131" fmla="*/ 114762 w 572779"/>
              <a:gd name="connsiteY131" fmla="*/ 132521 h 606580"/>
              <a:gd name="connsiteX132" fmla="*/ 115051 w 572779"/>
              <a:gd name="connsiteY132" fmla="*/ 132521 h 606580"/>
              <a:gd name="connsiteX133" fmla="*/ 115340 w 572779"/>
              <a:gd name="connsiteY133" fmla="*/ 132521 h 606580"/>
              <a:gd name="connsiteX134" fmla="*/ 181424 w 572779"/>
              <a:gd name="connsiteY134" fmla="*/ 66587 h 606580"/>
              <a:gd name="connsiteX135" fmla="*/ 179225 w 572779"/>
              <a:gd name="connsiteY135" fmla="*/ 49887 h 606580"/>
              <a:gd name="connsiteX136" fmla="*/ 115282 w 572779"/>
              <a:gd name="connsiteY136" fmla="*/ 423 h 606580"/>
              <a:gd name="connsiteX137" fmla="*/ 114993 w 572779"/>
              <a:gd name="connsiteY137" fmla="*/ 423 h 606580"/>
              <a:gd name="connsiteX138" fmla="*/ 286036 w 572779"/>
              <a:gd name="connsiteY138" fmla="*/ 397 h 606580"/>
              <a:gd name="connsiteX139" fmla="*/ 219952 w 572779"/>
              <a:gd name="connsiteY139" fmla="*/ 66286 h 606580"/>
              <a:gd name="connsiteX140" fmla="*/ 222151 w 572779"/>
              <a:gd name="connsiteY140" fmla="*/ 82990 h 606580"/>
              <a:gd name="connsiteX141" fmla="*/ 286094 w 572779"/>
              <a:gd name="connsiteY141" fmla="*/ 132522 h 606580"/>
              <a:gd name="connsiteX142" fmla="*/ 286383 w 572779"/>
              <a:gd name="connsiteY142" fmla="*/ 132522 h 606580"/>
              <a:gd name="connsiteX143" fmla="*/ 286730 w 572779"/>
              <a:gd name="connsiteY143" fmla="*/ 132522 h 606580"/>
              <a:gd name="connsiteX144" fmla="*/ 352756 w 572779"/>
              <a:gd name="connsiteY144" fmla="*/ 66575 h 606580"/>
              <a:gd name="connsiteX145" fmla="*/ 350615 w 572779"/>
              <a:gd name="connsiteY145" fmla="*/ 49872 h 606580"/>
              <a:gd name="connsiteX146" fmla="*/ 286614 w 572779"/>
              <a:gd name="connsiteY146" fmla="*/ 397 h 606580"/>
              <a:gd name="connsiteX147" fmla="*/ 286325 w 572779"/>
              <a:gd name="connsiteY147" fmla="*/ 397 h 606580"/>
              <a:gd name="connsiteX148" fmla="*/ 457411 w 572779"/>
              <a:gd name="connsiteY148" fmla="*/ 0 h 606580"/>
              <a:gd name="connsiteX149" fmla="*/ 458047 w 572779"/>
              <a:gd name="connsiteY149" fmla="*/ 0 h 606580"/>
              <a:gd name="connsiteX150" fmla="*/ 522315 w 572779"/>
              <a:gd name="connsiteY150" fmla="*/ 49741 h 606580"/>
              <a:gd name="connsiteX151" fmla="*/ 524513 w 572779"/>
              <a:gd name="connsiteY151" fmla="*/ 66553 h 606580"/>
              <a:gd name="connsiteX152" fmla="*/ 458105 w 572779"/>
              <a:gd name="connsiteY152" fmla="*/ 132875 h 606580"/>
              <a:gd name="connsiteX153" fmla="*/ 457469 w 572779"/>
              <a:gd name="connsiteY153" fmla="*/ 132875 h 606580"/>
              <a:gd name="connsiteX154" fmla="*/ 393201 w 572779"/>
              <a:gd name="connsiteY154" fmla="*/ 83133 h 606580"/>
              <a:gd name="connsiteX155" fmla="*/ 391003 w 572779"/>
              <a:gd name="connsiteY155" fmla="*/ 66322 h 606580"/>
              <a:gd name="connsiteX156" fmla="*/ 457411 w 572779"/>
              <a:gd name="connsiteY156" fmla="*/ 0 h 606580"/>
              <a:gd name="connsiteX157" fmla="*/ 285868 w 572779"/>
              <a:gd name="connsiteY157" fmla="*/ 0 h 606580"/>
              <a:gd name="connsiteX158" fmla="*/ 286621 w 572779"/>
              <a:gd name="connsiteY158" fmla="*/ 0 h 606580"/>
              <a:gd name="connsiteX159" fmla="*/ 350980 w 572779"/>
              <a:gd name="connsiteY159" fmla="*/ 49741 h 606580"/>
              <a:gd name="connsiteX160" fmla="*/ 353179 w 572779"/>
              <a:gd name="connsiteY160" fmla="*/ 66553 h 606580"/>
              <a:gd name="connsiteX161" fmla="*/ 286736 w 572779"/>
              <a:gd name="connsiteY161" fmla="*/ 132875 h 606580"/>
              <a:gd name="connsiteX162" fmla="*/ 286100 w 572779"/>
              <a:gd name="connsiteY162" fmla="*/ 132875 h 606580"/>
              <a:gd name="connsiteX163" fmla="*/ 221740 w 572779"/>
              <a:gd name="connsiteY163" fmla="*/ 83076 h 606580"/>
              <a:gd name="connsiteX164" fmla="*/ 219599 w 572779"/>
              <a:gd name="connsiteY164" fmla="*/ 66264 h 606580"/>
              <a:gd name="connsiteX165" fmla="*/ 285868 w 572779"/>
              <a:gd name="connsiteY165" fmla="*/ 0 h 606580"/>
              <a:gd name="connsiteX166" fmla="*/ 114639 w 572779"/>
              <a:gd name="connsiteY166" fmla="*/ 0 h 606580"/>
              <a:gd name="connsiteX167" fmla="*/ 115275 w 572779"/>
              <a:gd name="connsiteY167" fmla="*/ 0 h 606580"/>
              <a:gd name="connsiteX168" fmla="*/ 179635 w 572779"/>
              <a:gd name="connsiteY168" fmla="*/ 49741 h 606580"/>
              <a:gd name="connsiteX169" fmla="*/ 181776 w 572779"/>
              <a:gd name="connsiteY169" fmla="*/ 66553 h 606580"/>
              <a:gd name="connsiteX170" fmla="*/ 115333 w 572779"/>
              <a:gd name="connsiteY170" fmla="*/ 132875 h 606580"/>
              <a:gd name="connsiteX171" fmla="*/ 114754 w 572779"/>
              <a:gd name="connsiteY171" fmla="*/ 132875 h 606580"/>
              <a:gd name="connsiteX172" fmla="*/ 50395 w 572779"/>
              <a:gd name="connsiteY172" fmla="*/ 83133 h 606580"/>
              <a:gd name="connsiteX173" fmla="*/ 48196 w 572779"/>
              <a:gd name="connsiteY173" fmla="*/ 66322 h 606580"/>
              <a:gd name="connsiteX174" fmla="*/ 114639 w 572779"/>
              <a:gd name="connsiteY174" fmla="*/ 0 h 606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572779" h="606580">
                <a:moveTo>
                  <a:pt x="435703" y="160183"/>
                </a:moveTo>
                <a:lnTo>
                  <a:pt x="479697" y="160183"/>
                </a:lnTo>
                <a:cubicBezTo>
                  <a:pt x="479639" y="160241"/>
                  <a:pt x="479639" y="160414"/>
                  <a:pt x="479581" y="160472"/>
                </a:cubicBezTo>
                <a:lnTo>
                  <a:pt x="479812" y="160472"/>
                </a:lnTo>
                <a:cubicBezTo>
                  <a:pt x="479407" y="161281"/>
                  <a:pt x="478713" y="162726"/>
                  <a:pt x="478713" y="162726"/>
                </a:cubicBezTo>
                <a:cubicBezTo>
                  <a:pt x="474834" y="170989"/>
                  <a:pt x="471245" y="178848"/>
                  <a:pt x="469682" y="187227"/>
                </a:cubicBezTo>
                <a:lnTo>
                  <a:pt x="474776" y="242470"/>
                </a:lnTo>
                <a:lnTo>
                  <a:pt x="494284" y="242470"/>
                </a:lnTo>
                <a:lnTo>
                  <a:pt x="510840" y="160183"/>
                </a:lnTo>
                <a:lnTo>
                  <a:pt x="527338" y="160183"/>
                </a:lnTo>
                <a:cubicBezTo>
                  <a:pt x="552345" y="160183"/>
                  <a:pt x="572663" y="180466"/>
                  <a:pt x="572779" y="205430"/>
                </a:cubicBezTo>
                <a:lnTo>
                  <a:pt x="572779" y="337413"/>
                </a:lnTo>
                <a:cubicBezTo>
                  <a:pt x="572779" y="362434"/>
                  <a:pt x="552519" y="382717"/>
                  <a:pt x="527396" y="382717"/>
                </a:cubicBezTo>
                <a:lnTo>
                  <a:pt x="521607" y="382717"/>
                </a:lnTo>
                <a:lnTo>
                  <a:pt x="521607" y="574624"/>
                </a:lnTo>
                <a:cubicBezTo>
                  <a:pt x="521607" y="592249"/>
                  <a:pt x="507251" y="606580"/>
                  <a:pt x="489595" y="606580"/>
                </a:cubicBezTo>
                <a:cubicBezTo>
                  <a:pt x="473155" y="606580"/>
                  <a:pt x="459552" y="594098"/>
                  <a:pt x="457815" y="578149"/>
                </a:cubicBezTo>
                <a:cubicBezTo>
                  <a:pt x="456021" y="594214"/>
                  <a:pt x="442417" y="606580"/>
                  <a:pt x="425978" y="606580"/>
                </a:cubicBezTo>
                <a:cubicBezTo>
                  <a:pt x="408322" y="606580"/>
                  <a:pt x="393966" y="592249"/>
                  <a:pt x="393966" y="574624"/>
                </a:cubicBezTo>
                <a:lnTo>
                  <a:pt x="393966" y="392541"/>
                </a:lnTo>
                <a:cubicBezTo>
                  <a:pt x="411506" y="380521"/>
                  <a:pt x="422967" y="360354"/>
                  <a:pt x="422967" y="337528"/>
                </a:cubicBezTo>
                <a:lnTo>
                  <a:pt x="422967" y="242528"/>
                </a:lnTo>
                <a:lnTo>
                  <a:pt x="440739" y="242528"/>
                </a:lnTo>
                <a:lnTo>
                  <a:pt x="445833" y="186996"/>
                </a:lnTo>
                <a:cubicBezTo>
                  <a:pt x="445659" y="186013"/>
                  <a:pt x="445428" y="184973"/>
                  <a:pt x="445196" y="183991"/>
                </a:cubicBezTo>
                <a:cubicBezTo>
                  <a:pt x="443459" y="176768"/>
                  <a:pt x="440276" y="169891"/>
                  <a:pt x="436860" y="162726"/>
                </a:cubicBezTo>
                <a:cubicBezTo>
                  <a:pt x="436860" y="162726"/>
                  <a:pt x="436166" y="161281"/>
                  <a:pt x="435818" y="160472"/>
                </a:cubicBezTo>
                <a:lnTo>
                  <a:pt x="435876" y="160472"/>
                </a:lnTo>
                <a:cubicBezTo>
                  <a:pt x="435818" y="160356"/>
                  <a:pt x="435818" y="160241"/>
                  <a:pt x="435703" y="160183"/>
                </a:cubicBezTo>
                <a:close/>
                <a:moveTo>
                  <a:pt x="264349" y="160183"/>
                </a:moveTo>
                <a:lnTo>
                  <a:pt x="308327" y="160183"/>
                </a:lnTo>
                <a:cubicBezTo>
                  <a:pt x="308269" y="160241"/>
                  <a:pt x="308269" y="160414"/>
                  <a:pt x="308154" y="160472"/>
                </a:cubicBezTo>
                <a:lnTo>
                  <a:pt x="308385" y="160472"/>
                </a:lnTo>
                <a:cubicBezTo>
                  <a:pt x="308038" y="161281"/>
                  <a:pt x="307344" y="162726"/>
                  <a:pt x="307344" y="162726"/>
                </a:cubicBezTo>
                <a:cubicBezTo>
                  <a:pt x="303467" y="170989"/>
                  <a:pt x="299821" y="178848"/>
                  <a:pt x="298316" y="187227"/>
                </a:cubicBezTo>
                <a:lnTo>
                  <a:pt x="303409" y="242470"/>
                </a:lnTo>
                <a:lnTo>
                  <a:pt x="322910" y="242470"/>
                </a:lnTo>
                <a:lnTo>
                  <a:pt x="339401" y="160183"/>
                </a:lnTo>
                <a:lnTo>
                  <a:pt x="355951" y="160183"/>
                </a:lnTo>
                <a:cubicBezTo>
                  <a:pt x="380949" y="160183"/>
                  <a:pt x="401202" y="180466"/>
                  <a:pt x="401376" y="205430"/>
                </a:cubicBezTo>
                <a:lnTo>
                  <a:pt x="401376" y="337413"/>
                </a:lnTo>
                <a:cubicBezTo>
                  <a:pt x="401376" y="362434"/>
                  <a:pt x="381065" y="382717"/>
                  <a:pt x="356009" y="382717"/>
                </a:cubicBezTo>
                <a:lnTo>
                  <a:pt x="350222" y="382717"/>
                </a:lnTo>
                <a:lnTo>
                  <a:pt x="350222" y="574624"/>
                </a:lnTo>
                <a:cubicBezTo>
                  <a:pt x="350222" y="592249"/>
                  <a:pt x="335872" y="606580"/>
                  <a:pt x="318222" y="606580"/>
                </a:cubicBezTo>
                <a:cubicBezTo>
                  <a:pt x="301788" y="606580"/>
                  <a:pt x="288190" y="594098"/>
                  <a:pt x="286396" y="578149"/>
                </a:cubicBezTo>
                <a:cubicBezTo>
                  <a:pt x="284660" y="594214"/>
                  <a:pt x="271062" y="606580"/>
                  <a:pt x="254628" y="606580"/>
                </a:cubicBezTo>
                <a:cubicBezTo>
                  <a:pt x="236978" y="606580"/>
                  <a:pt x="222628" y="592249"/>
                  <a:pt x="222628" y="574624"/>
                </a:cubicBezTo>
                <a:lnTo>
                  <a:pt x="222628" y="382833"/>
                </a:lnTo>
                <a:lnTo>
                  <a:pt x="216841" y="382833"/>
                </a:lnTo>
                <a:cubicBezTo>
                  <a:pt x="191727" y="382833"/>
                  <a:pt x="171474" y="362608"/>
                  <a:pt x="171474" y="337528"/>
                </a:cubicBezTo>
                <a:lnTo>
                  <a:pt x="171474" y="205545"/>
                </a:lnTo>
                <a:cubicBezTo>
                  <a:pt x="171474" y="180524"/>
                  <a:pt x="191727" y="160241"/>
                  <a:pt x="216841" y="160241"/>
                </a:cubicBezTo>
                <a:lnTo>
                  <a:pt x="233333" y="160241"/>
                </a:lnTo>
                <a:lnTo>
                  <a:pt x="249825" y="242528"/>
                </a:lnTo>
                <a:lnTo>
                  <a:pt x="269383" y="242528"/>
                </a:lnTo>
                <a:lnTo>
                  <a:pt x="274476" y="186996"/>
                </a:lnTo>
                <a:cubicBezTo>
                  <a:pt x="274302" y="186013"/>
                  <a:pt x="274071" y="184973"/>
                  <a:pt x="273839" y="183991"/>
                </a:cubicBezTo>
                <a:cubicBezTo>
                  <a:pt x="272045" y="176768"/>
                  <a:pt x="268921" y="169891"/>
                  <a:pt x="265506" y="162726"/>
                </a:cubicBezTo>
                <a:cubicBezTo>
                  <a:pt x="265506" y="162726"/>
                  <a:pt x="264812" y="161281"/>
                  <a:pt x="264407" y="160472"/>
                </a:cubicBezTo>
                <a:lnTo>
                  <a:pt x="264523" y="160472"/>
                </a:lnTo>
                <a:cubicBezTo>
                  <a:pt x="264407" y="160356"/>
                  <a:pt x="264407" y="160241"/>
                  <a:pt x="264349" y="160183"/>
                </a:cubicBezTo>
                <a:close/>
                <a:moveTo>
                  <a:pt x="92987" y="160183"/>
                </a:moveTo>
                <a:lnTo>
                  <a:pt x="136964" y="160183"/>
                </a:lnTo>
                <a:cubicBezTo>
                  <a:pt x="136848" y="160241"/>
                  <a:pt x="136848" y="160414"/>
                  <a:pt x="136791" y="160472"/>
                </a:cubicBezTo>
                <a:lnTo>
                  <a:pt x="137022" y="160472"/>
                </a:lnTo>
                <a:cubicBezTo>
                  <a:pt x="136617" y="161281"/>
                  <a:pt x="135923" y="162726"/>
                  <a:pt x="135923" y="162726"/>
                </a:cubicBezTo>
                <a:cubicBezTo>
                  <a:pt x="132104" y="170989"/>
                  <a:pt x="128458" y="178848"/>
                  <a:pt x="126896" y="187227"/>
                </a:cubicBezTo>
                <a:lnTo>
                  <a:pt x="131988" y="242470"/>
                </a:lnTo>
                <a:lnTo>
                  <a:pt x="149752" y="242470"/>
                </a:lnTo>
                <a:lnTo>
                  <a:pt x="149752" y="337471"/>
                </a:lnTo>
                <a:cubicBezTo>
                  <a:pt x="149752" y="360296"/>
                  <a:pt x="161267" y="380406"/>
                  <a:pt x="178742" y="392483"/>
                </a:cubicBezTo>
                <a:lnTo>
                  <a:pt x="178742" y="574624"/>
                </a:lnTo>
                <a:cubicBezTo>
                  <a:pt x="178742" y="592249"/>
                  <a:pt x="164392" y="606580"/>
                  <a:pt x="146743" y="606580"/>
                </a:cubicBezTo>
                <a:cubicBezTo>
                  <a:pt x="130310" y="606580"/>
                  <a:pt x="116712" y="594098"/>
                  <a:pt x="114976" y="578149"/>
                </a:cubicBezTo>
                <a:cubicBezTo>
                  <a:pt x="113182" y="594214"/>
                  <a:pt x="99584" y="606580"/>
                  <a:pt x="83151" y="606580"/>
                </a:cubicBezTo>
                <a:cubicBezTo>
                  <a:pt x="65502" y="606580"/>
                  <a:pt x="51152" y="592249"/>
                  <a:pt x="51152" y="574624"/>
                </a:cubicBezTo>
                <a:lnTo>
                  <a:pt x="51152" y="382833"/>
                </a:lnTo>
                <a:lnTo>
                  <a:pt x="45365" y="382833"/>
                </a:lnTo>
                <a:cubicBezTo>
                  <a:pt x="20310" y="382833"/>
                  <a:pt x="0" y="362608"/>
                  <a:pt x="0" y="337528"/>
                </a:cubicBezTo>
                <a:lnTo>
                  <a:pt x="0" y="205545"/>
                </a:lnTo>
                <a:cubicBezTo>
                  <a:pt x="0" y="180524"/>
                  <a:pt x="20310" y="160241"/>
                  <a:pt x="45365" y="160241"/>
                </a:cubicBezTo>
                <a:lnTo>
                  <a:pt x="61972" y="160241"/>
                </a:lnTo>
                <a:lnTo>
                  <a:pt x="78464" y="242528"/>
                </a:lnTo>
                <a:lnTo>
                  <a:pt x="97964" y="242528"/>
                </a:lnTo>
                <a:lnTo>
                  <a:pt x="103056" y="186996"/>
                </a:lnTo>
                <a:cubicBezTo>
                  <a:pt x="102940" y="186013"/>
                  <a:pt x="102709" y="184973"/>
                  <a:pt x="102477" y="183991"/>
                </a:cubicBezTo>
                <a:cubicBezTo>
                  <a:pt x="100683" y="176768"/>
                  <a:pt x="97501" y="169891"/>
                  <a:pt x="94145" y="162726"/>
                </a:cubicBezTo>
                <a:cubicBezTo>
                  <a:pt x="94145" y="162726"/>
                  <a:pt x="93450" y="161281"/>
                  <a:pt x="93045" y="160472"/>
                </a:cubicBezTo>
                <a:lnTo>
                  <a:pt x="93103" y="160472"/>
                </a:lnTo>
                <a:cubicBezTo>
                  <a:pt x="93045" y="160356"/>
                  <a:pt x="93045" y="160241"/>
                  <a:pt x="92987" y="160183"/>
                </a:cubicBezTo>
                <a:close/>
                <a:moveTo>
                  <a:pt x="457411" y="751"/>
                </a:moveTo>
                <a:lnTo>
                  <a:pt x="458047" y="751"/>
                </a:lnTo>
                <a:cubicBezTo>
                  <a:pt x="488012" y="751"/>
                  <a:pt x="514158" y="20971"/>
                  <a:pt x="521621" y="49915"/>
                </a:cubicBezTo>
                <a:cubicBezTo>
                  <a:pt x="523009" y="55403"/>
                  <a:pt x="523761" y="61007"/>
                  <a:pt x="523761" y="66553"/>
                </a:cubicBezTo>
                <a:cubicBezTo>
                  <a:pt x="523761" y="102718"/>
                  <a:pt x="494317" y="132124"/>
                  <a:pt x="458105" y="132124"/>
                </a:cubicBezTo>
                <a:lnTo>
                  <a:pt x="457469" y="132124"/>
                </a:lnTo>
                <a:cubicBezTo>
                  <a:pt x="427504" y="132124"/>
                  <a:pt x="401358" y="111904"/>
                  <a:pt x="393895" y="82960"/>
                </a:cubicBezTo>
                <a:cubicBezTo>
                  <a:pt x="392507" y="77472"/>
                  <a:pt x="391755" y="71868"/>
                  <a:pt x="391755" y="66322"/>
                </a:cubicBezTo>
                <a:cubicBezTo>
                  <a:pt x="391755" y="30157"/>
                  <a:pt x="421199" y="751"/>
                  <a:pt x="457411" y="751"/>
                </a:cubicBezTo>
                <a:close/>
                <a:moveTo>
                  <a:pt x="285868" y="751"/>
                </a:moveTo>
                <a:lnTo>
                  <a:pt x="286621" y="751"/>
                </a:lnTo>
                <a:cubicBezTo>
                  <a:pt x="316601" y="751"/>
                  <a:pt x="342761" y="20971"/>
                  <a:pt x="350227" y="49915"/>
                </a:cubicBezTo>
                <a:cubicBezTo>
                  <a:pt x="351674" y="55403"/>
                  <a:pt x="352369" y="61007"/>
                  <a:pt x="352369" y="66553"/>
                </a:cubicBezTo>
                <a:cubicBezTo>
                  <a:pt x="352369" y="102718"/>
                  <a:pt x="322909" y="132124"/>
                  <a:pt x="286736" y="132124"/>
                </a:cubicBezTo>
                <a:lnTo>
                  <a:pt x="286100" y="132124"/>
                </a:lnTo>
                <a:cubicBezTo>
                  <a:pt x="256119" y="132124"/>
                  <a:pt x="229959" y="111846"/>
                  <a:pt x="222493" y="82845"/>
                </a:cubicBezTo>
                <a:cubicBezTo>
                  <a:pt x="221046" y="77414"/>
                  <a:pt x="220351" y="71810"/>
                  <a:pt x="220351" y="66264"/>
                </a:cubicBezTo>
                <a:cubicBezTo>
                  <a:pt x="220351" y="30157"/>
                  <a:pt x="249753" y="751"/>
                  <a:pt x="285868" y="751"/>
                </a:cubicBezTo>
                <a:close/>
                <a:moveTo>
                  <a:pt x="114639" y="751"/>
                </a:moveTo>
                <a:lnTo>
                  <a:pt x="115275" y="751"/>
                </a:lnTo>
                <a:cubicBezTo>
                  <a:pt x="145256" y="751"/>
                  <a:pt x="171416" y="20971"/>
                  <a:pt x="178882" y="49915"/>
                </a:cubicBezTo>
                <a:cubicBezTo>
                  <a:pt x="180329" y="55403"/>
                  <a:pt x="181024" y="61007"/>
                  <a:pt x="181024" y="66553"/>
                </a:cubicBezTo>
                <a:cubicBezTo>
                  <a:pt x="181024" y="102718"/>
                  <a:pt x="151564" y="132124"/>
                  <a:pt x="115333" y="132124"/>
                </a:cubicBezTo>
                <a:lnTo>
                  <a:pt x="114754" y="132124"/>
                </a:lnTo>
                <a:cubicBezTo>
                  <a:pt x="84774" y="132124"/>
                  <a:pt x="58614" y="111904"/>
                  <a:pt x="51148" y="82960"/>
                </a:cubicBezTo>
                <a:cubicBezTo>
                  <a:pt x="49701" y="77472"/>
                  <a:pt x="49006" y="71868"/>
                  <a:pt x="49006" y="66322"/>
                </a:cubicBezTo>
                <a:cubicBezTo>
                  <a:pt x="49006" y="30157"/>
                  <a:pt x="78466" y="751"/>
                  <a:pt x="114639" y="751"/>
                </a:cubicBezTo>
                <a:close/>
                <a:moveTo>
                  <a:pt x="457410" y="423"/>
                </a:moveTo>
                <a:cubicBezTo>
                  <a:pt x="420880" y="423"/>
                  <a:pt x="391355" y="29894"/>
                  <a:pt x="391355" y="66356"/>
                </a:cubicBezTo>
                <a:cubicBezTo>
                  <a:pt x="391355" y="72135"/>
                  <a:pt x="392108" y="77740"/>
                  <a:pt x="393497" y="83056"/>
                </a:cubicBezTo>
                <a:cubicBezTo>
                  <a:pt x="400849" y="111487"/>
                  <a:pt x="426669" y="132521"/>
                  <a:pt x="457468" y="132521"/>
                </a:cubicBezTo>
                <a:lnTo>
                  <a:pt x="457815" y="132521"/>
                </a:lnTo>
                <a:lnTo>
                  <a:pt x="458104" y="132521"/>
                </a:lnTo>
                <a:cubicBezTo>
                  <a:pt x="494634" y="132521"/>
                  <a:pt x="524159" y="103050"/>
                  <a:pt x="524159" y="66587"/>
                </a:cubicBezTo>
                <a:cubicBezTo>
                  <a:pt x="524159" y="60809"/>
                  <a:pt x="523406" y="55204"/>
                  <a:pt x="522017" y="49887"/>
                </a:cubicBezTo>
                <a:cubicBezTo>
                  <a:pt x="514665" y="21457"/>
                  <a:pt x="488845" y="423"/>
                  <a:pt x="458046" y="423"/>
                </a:cubicBezTo>
                <a:lnTo>
                  <a:pt x="457699" y="423"/>
                </a:lnTo>
                <a:close/>
                <a:moveTo>
                  <a:pt x="114646" y="423"/>
                </a:moveTo>
                <a:cubicBezTo>
                  <a:pt x="78190" y="423"/>
                  <a:pt x="48620" y="29894"/>
                  <a:pt x="48620" y="66356"/>
                </a:cubicBezTo>
                <a:cubicBezTo>
                  <a:pt x="48620" y="72135"/>
                  <a:pt x="49372" y="77740"/>
                  <a:pt x="50761" y="83056"/>
                </a:cubicBezTo>
                <a:cubicBezTo>
                  <a:pt x="58110" y="111487"/>
                  <a:pt x="83977" y="132521"/>
                  <a:pt x="114762" y="132521"/>
                </a:cubicBezTo>
                <a:lnTo>
                  <a:pt x="115051" y="132521"/>
                </a:lnTo>
                <a:lnTo>
                  <a:pt x="115340" y="132521"/>
                </a:lnTo>
                <a:cubicBezTo>
                  <a:pt x="151854" y="132521"/>
                  <a:pt x="181424" y="103050"/>
                  <a:pt x="181424" y="66587"/>
                </a:cubicBezTo>
                <a:cubicBezTo>
                  <a:pt x="181424" y="60809"/>
                  <a:pt x="180614" y="55204"/>
                  <a:pt x="179225" y="49887"/>
                </a:cubicBezTo>
                <a:cubicBezTo>
                  <a:pt x="171934" y="21457"/>
                  <a:pt x="146067" y="423"/>
                  <a:pt x="115282" y="423"/>
                </a:cubicBezTo>
                <a:lnTo>
                  <a:pt x="114993" y="423"/>
                </a:lnTo>
                <a:close/>
                <a:moveTo>
                  <a:pt x="286036" y="397"/>
                </a:moveTo>
                <a:cubicBezTo>
                  <a:pt x="249522" y="282"/>
                  <a:pt x="219952" y="29874"/>
                  <a:pt x="219952" y="66286"/>
                </a:cubicBezTo>
                <a:cubicBezTo>
                  <a:pt x="219952" y="72066"/>
                  <a:pt x="220762" y="77672"/>
                  <a:pt x="222151" y="82990"/>
                </a:cubicBezTo>
                <a:cubicBezTo>
                  <a:pt x="229442" y="111484"/>
                  <a:pt x="255309" y="132522"/>
                  <a:pt x="286094" y="132522"/>
                </a:cubicBezTo>
                <a:lnTo>
                  <a:pt x="286383" y="132522"/>
                </a:lnTo>
                <a:lnTo>
                  <a:pt x="286730" y="132522"/>
                </a:lnTo>
                <a:cubicBezTo>
                  <a:pt x="323186" y="132522"/>
                  <a:pt x="352756" y="103045"/>
                  <a:pt x="352756" y="66575"/>
                </a:cubicBezTo>
                <a:cubicBezTo>
                  <a:pt x="352756" y="60796"/>
                  <a:pt x="352004" y="55189"/>
                  <a:pt x="350615" y="49872"/>
                </a:cubicBezTo>
                <a:cubicBezTo>
                  <a:pt x="343266" y="21436"/>
                  <a:pt x="317399" y="397"/>
                  <a:pt x="286614" y="397"/>
                </a:cubicBezTo>
                <a:lnTo>
                  <a:pt x="286325" y="397"/>
                </a:lnTo>
                <a:close/>
                <a:moveTo>
                  <a:pt x="457411" y="0"/>
                </a:moveTo>
                <a:lnTo>
                  <a:pt x="458047" y="0"/>
                </a:lnTo>
                <a:cubicBezTo>
                  <a:pt x="488359" y="0"/>
                  <a:pt x="514795" y="20451"/>
                  <a:pt x="522315" y="49741"/>
                </a:cubicBezTo>
                <a:cubicBezTo>
                  <a:pt x="523761" y="55230"/>
                  <a:pt x="524513" y="60891"/>
                  <a:pt x="524513" y="66553"/>
                </a:cubicBezTo>
                <a:cubicBezTo>
                  <a:pt x="524513" y="103122"/>
                  <a:pt x="494722" y="132875"/>
                  <a:pt x="458105" y="132875"/>
                </a:cubicBezTo>
                <a:lnTo>
                  <a:pt x="457469" y="132875"/>
                </a:lnTo>
                <a:cubicBezTo>
                  <a:pt x="427157" y="132875"/>
                  <a:pt x="400721" y="112424"/>
                  <a:pt x="393201" y="83133"/>
                </a:cubicBezTo>
                <a:cubicBezTo>
                  <a:pt x="391755" y="77645"/>
                  <a:pt x="391003" y="71983"/>
                  <a:pt x="391003" y="66322"/>
                </a:cubicBezTo>
                <a:cubicBezTo>
                  <a:pt x="391003" y="29752"/>
                  <a:pt x="420794" y="0"/>
                  <a:pt x="457411" y="0"/>
                </a:cubicBezTo>
                <a:close/>
                <a:moveTo>
                  <a:pt x="285868" y="0"/>
                </a:moveTo>
                <a:lnTo>
                  <a:pt x="286621" y="0"/>
                </a:lnTo>
                <a:cubicBezTo>
                  <a:pt x="316948" y="0"/>
                  <a:pt x="343456" y="20451"/>
                  <a:pt x="350980" y="49741"/>
                </a:cubicBezTo>
                <a:cubicBezTo>
                  <a:pt x="352427" y="55287"/>
                  <a:pt x="353179" y="60891"/>
                  <a:pt x="353179" y="66553"/>
                </a:cubicBezTo>
                <a:cubicBezTo>
                  <a:pt x="353179" y="103122"/>
                  <a:pt x="323372" y="132875"/>
                  <a:pt x="286736" y="132875"/>
                </a:cubicBezTo>
                <a:lnTo>
                  <a:pt x="286100" y="132875"/>
                </a:lnTo>
                <a:cubicBezTo>
                  <a:pt x="255772" y="132875"/>
                  <a:pt x="229322" y="112366"/>
                  <a:pt x="221740" y="83076"/>
                </a:cubicBezTo>
                <a:cubicBezTo>
                  <a:pt x="220294" y="77530"/>
                  <a:pt x="219599" y="71868"/>
                  <a:pt x="219599" y="66264"/>
                </a:cubicBezTo>
                <a:cubicBezTo>
                  <a:pt x="219599" y="29695"/>
                  <a:pt x="249348" y="0"/>
                  <a:pt x="285868" y="0"/>
                </a:cubicBezTo>
                <a:close/>
                <a:moveTo>
                  <a:pt x="114639" y="0"/>
                </a:moveTo>
                <a:lnTo>
                  <a:pt x="115275" y="0"/>
                </a:lnTo>
                <a:cubicBezTo>
                  <a:pt x="145603" y="0"/>
                  <a:pt x="172053" y="20451"/>
                  <a:pt x="179635" y="49741"/>
                </a:cubicBezTo>
                <a:cubicBezTo>
                  <a:pt x="181081" y="55230"/>
                  <a:pt x="181776" y="60891"/>
                  <a:pt x="181776" y="66553"/>
                </a:cubicBezTo>
                <a:cubicBezTo>
                  <a:pt x="181776" y="103122"/>
                  <a:pt x="151969" y="132875"/>
                  <a:pt x="115333" y="132875"/>
                </a:cubicBezTo>
                <a:lnTo>
                  <a:pt x="114754" y="132875"/>
                </a:lnTo>
                <a:cubicBezTo>
                  <a:pt x="84427" y="132875"/>
                  <a:pt x="57919" y="112424"/>
                  <a:pt x="50395" y="83133"/>
                </a:cubicBezTo>
                <a:cubicBezTo>
                  <a:pt x="48948" y="77645"/>
                  <a:pt x="48196" y="71983"/>
                  <a:pt x="48196" y="66322"/>
                </a:cubicBezTo>
                <a:cubicBezTo>
                  <a:pt x="48196" y="29752"/>
                  <a:pt x="78003" y="0"/>
                  <a:pt x="114639"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68" name="iconfont-1191-801535">
            <a:extLst>
              <a:ext uri="{FF2B5EF4-FFF2-40B4-BE49-F238E27FC236}">
                <a16:creationId xmlns:a16="http://schemas.microsoft.com/office/drawing/2014/main" id="{CCD87030-7183-4179-A7DF-24E5D634B721}"/>
              </a:ext>
            </a:extLst>
          </p:cNvPr>
          <p:cNvSpPr/>
          <p:nvPr/>
        </p:nvSpPr>
        <p:spPr>
          <a:xfrm>
            <a:off x="9921370" y="3176337"/>
            <a:ext cx="442386" cy="314455"/>
          </a:xfrm>
          <a:custGeom>
            <a:avLst/>
            <a:gdLst>
              <a:gd name="connsiteX0" fmla="*/ 139317 w 597041"/>
              <a:gd name="connsiteY0" fmla="*/ 213573 h 424388"/>
              <a:gd name="connsiteX1" fmla="*/ 394782 w 597041"/>
              <a:gd name="connsiteY1" fmla="*/ 299620 h 424388"/>
              <a:gd name="connsiteX2" fmla="*/ 488070 w 597041"/>
              <a:gd name="connsiteY2" fmla="*/ 216441 h 424388"/>
              <a:gd name="connsiteX3" fmla="*/ 488070 w 597041"/>
              <a:gd name="connsiteY3" fmla="*/ 326868 h 424388"/>
              <a:gd name="connsiteX4" fmla="*/ 434968 w 597041"/>
              <a:gd name="connsiteY4" fmla="*/ 362721 h 424388"/>
              <a:gd name="connsiteX5" fmla="*/ 377560 w 597041"/>
              <a:gd name="connsiteY5" fmla="*/ 424388 h 424388"/>
              <a:gd name="connsiteX6" fmla="*/ 241216 w 597041"/>
              <a:gd name="connsiteY6" fmla="*/ 355550 h 424388"/>
              <a:gd name="connsiteX7" fmla="*/ 139317 w 597041"/>
              <a:gd name="connsiteY7" fmla="*/ 355550 h 424388"/>
              <a:gd name="connsiteX8" fmla="*/ 262641 w 597041"/>
              <a:gd name="connsiteY8" fmla="*/ 0 h 424388"/>
              <a:gd name="connsiteX9" fmla="*/ 597041 w 597041"/>
              <a:gd name="connsiteY9" fmla="*/ 96010 h 424388"/>
              <a:gd name="connsiteX10" fmla="*/ 391808 w 597041"/>
              <a:gd name="connsiteY10" fmla="*/ 279433 h 424388"/>
              <a:gd name="connsiteX11" fmla="*/ 68889 w 597041"/>
              <a:gd name="connsiteY11" fmla="*/ 174825 h 424388"/>
              <a:gd name="connsiteX12" fmla="*/ 68889 w 597041"/>
              <a:gd name="connsiteY12" fmla="*/ 283732 h 424388"/>
              <a:gd name="connsiteX13" fmla="*/ 87547 w 597041"/>
              <a:gd name="connsiteY13" fmla="*/ 283732 h 424388"/>
              <a:gd name="connsiteX14" fmla="*/ 87547 w 597041"/>
              <a:gd name="connsiteY14" fmla="*/ 362546 h 424388"/>
              <a:gd name="connsiteX15" fmla="*/ 22963 w 597041"/>
              <a:gd name="connsiteY15" fmla="*/ 362546 h 424388"/>
              <a:gd name="connsiteX16" fmla="*/ 22963 w 597041"/>
              <a:gd name="connsiteY16" fmla="*/ 283732 h 424388"/>
              <a:gd name="connsiteX17" fmla="*/ 41621 w 597041"/>
              <a:gd name="connsiteY17" fmla="*/ 283732 h 424388"/>
              <a:gd name="connsiteX18" fmla="*/ 41621 w 597041"/>
              <a:gd name="connsiteY18" fmla="*/ 166227 h 424388"/>
              <a:gd name="connsiteX19" fmla="*/ 0 w 597041"/>
              <a:gd name="connsiteY19" fmla="*/ 153330 h 424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97041" h="424388">
                <a:moveTo>
                  <a:pt x="139317" y="213573"/>
                </a:moveTo>
                <a:lnTo>
                  <a:pt x="394782" y="299620"/>
                </a:lnTo>
                <a:lnTo>
                  <a:pt x="488070" y="216441"/>
                </a:lnTo>
                <a:lnTo>
                  <a:pt x="488070" y="326868"/>
                </a:lnTo>
                <a:cubicBezTo>
                  <a:pt x="488070" y="326868"/>
                  <a:pt x="465107" y="342643"/>
                  <a:pt x="434968" y="362721"/>
                </a:cubicBezTo>
                <a:cubicBezTo>
                  <a:pt x="403393" y="381365"/>
                  <a:pt x="377560" y="424388"/>
                  <a:pt x="377560" y="424388"/>
                </a:cubicBezTo>
                <a:cubicBezTo>
                  <a:pt x="377560" y="424388"/>
                  <a:pt x="292883" y="372760"/>
                  <a:pt x="241216" y="355550"/>
                </a:cubicBezTo>
                <a:cubicBezTo>
                  <a:pt x="190984" y="338341"/>
                  <a:pt x="139317" y="355550"/>
                  <a:pt x="139317" y="355550"/>
                </a:cubicBezTo>
                <a:close/>
                <a:moveTo>
                  <a:pt x="262641" y="0"/>
                </a:moveTo>
                <a:lnTo>
                  <a:pt x="597041" y="96010"/>
                </a:lnTo>
                <a:lnTo>
                  <a:pt x="391808" y="279433"/>
                </a:lnTo>
                <a:lnTo>
                  <a:pt x="68889" y="174825"/>
                </a:lnTo>
                <a:lnTo>
                  <a:pt x="68889" y="283732"/>
                </a:lnTo>
                <a:lnTo>
                  <a:pt x="87547" y="283732"/>
                </a:lnTo>
                <a:lnTo>
                  <a:pt x="87547" y="362546"/>
                </a:lnTo>
                <a:lnTo>
                  <a:pt x="22963" y="362546"/>
                </a:lnTo>
                <a:lnTo>
                  <a:pt x="22963" y="283732"/>
                </a:lnTo>
                <a:lnTo>
                  <a:pt x="41621" y="283732"/>
                </a:lnTo>
                <a:lnTo>
                  <a:pt x="41621" y="166227"/>
                </a:lnTo>
                <a:lnTo>
                  <a:pt x="0" y="15333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58" name="文本框 57">
            <a:extLst>
              <a:ext uri="{FF2B5EF4-FFF2-40B4-BE49-F238E27FC236}">
                <a16:creationId xmlns:a16="http://schemas.microsoft.com/office/drawing/2014/main" id="{90C84034-EA79-4C84-995E-AA88C7F70837}"/>
              </a:ext>
            </a:extLst>
          </p:cNvPr>
          <p:cNvSpPr txBox="1"/>
          <p:nvPr/>
        </p:nvSpPr>
        <p:spPr>
          <a:xfrm>
            <a:off x="5150191" y="1603471"/>
            <a:ext cx="1795363" cy="395045"/>
          </a:xfrm>
          <a:prstGeom prst="rect">
            <a:avLst/>
          </a:prstGeom>
          <a:noFill/>
        </p:spPr>
        <p:txBody>
          <a:bodyPr wrap="none" lIns="0" tIns="0" rIns="0" bIns="0" rtlCol="0" anchor="t">
            <a:spAutoFit/>
          </a:bodyPr>
          <a:lstStyle/>
          <a:p>
            <a:pPr algn="dist">
              <a:lnSpc>
                <a:spcPct val="90000"/>
              </a:lnSpc>
              <a:spcBef>
                <a:spcPct val="0"/>
              </a:spcBef>
              <a:buFontTx/>
              <a:buNone/>
              <a:defRPr/>
            </a:pPr>
            <a:r>
              <a:rPr lang="zh-CN" altLang="en-US" sz="2800" dirty="0">
                <a:gradFill>
                  <a:gsLst>
                    <a:gs pos="0">
                      <a:schemeClr val="accent1"/>
                    </a:gs>
                    <a:gs pos="100000">
                      <a:schemeClr val="accent2">
                        <a:lumMod val="75000"/>
                      </a:schemeClr>
                    </a:gs>
                  </a:gsLst>
                  <a:lin ang="0" scaled="0"/>
                </a:gradFill>
                <a:latin typeface="+mj-ea"/>
                <a:ea typeface="+mj-ea"/>
              </a:rPr>
              <a:t>关键词标题</a:t>
            </a:r>
          </a:p>
        </p:txBody>
      </p:sp>
      <p:sp>
        <p:nvSpPr>
          <p:cNvPr id="59" name="文本框 58">
            <a:extLst>
              <a:ext uri="{FF2B5EF4-FFF2-40B4-BE49-F238E27FC236}">
                <a16:creationId xmlns:a16="http://schemas.microsoft.com/office/drawing/2014/main" id="{C9FDA8D9-D8FD-419D-B99F-296916A7C858}"/>
              </a:ext>
            </a:extLst>
          </p:cNvPr>
          <p:cNvSpPr txBox="1"/>
          <p:nvPr/>
        </p:nvSpPr>
        <p:spPr>
          <a:xfrm>
            <a:off x="1898388" y="2096620"/>
            <a:ext cx="8318800" cy="262123"/>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chemeClr val="tx1">
                    <a:lumMod val="65000"/>
                    <a:lumOff val="35000"/>
                  </a:schemeClr>
                </a:solidFill>
                <a:effectLst/>
                <a:uLnTx/>
                <a:uFillTx/>
                <a:latin typeface="OPPOSans R"/>
                <a:ea typeface="OPPOSans R"/>
                <a:cs typeface="+mn-cs"/>
              </a:rPr>
              <a:t>在这里输入你的正文，阐述与关键词标题相关的具体内容，若字数太多酌情先删减文案，再缩小字号</a:t>
            </a:r>
          </a:p>
        </p:txBody>
      </p:sp>
      <p:cxnSp>
        <p:nvCxnSpPr>
          <p:cNvPr id="60" name="直接连接符 59">
            <a:extLst>
              <a:ext uri="{FF2B5EF4-FFF2-40B4-BE49-F238E27FC236}">
                <a16:creationId xmlns:a16="http://schemas.microsoft.com/office/drawing/2014/main" id="{30987A9C-DC2F-4979-91E8-834AD0E823B4}"/>
              </a:ext>
            </a:extLst>
          </p:cNvPr>
          <p:cNvCxnSpPr>
            <a:cxnSpLocks/>
          </p:cNvCxnSpPr>
          <p:nvPr/>
        </p:nvCxnSpPr>
        <p:spPr>
          <a:xfrm>
            <a:off x="5885946" y="1577498"/>
            <a:ext cx="4191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4" name="直接连接符 63">
            <a:extLst>
              <a:ext uri="{FF2B5EF4-FFF2-40B4-BE49-F238E27FC236}">
                <a16:creationId xmlns:a16="http://schemas.microsoft.com/office/drawing/2014/main" id="{AD187A7C-C4A9-4E68-A021-483C1E264BD5}"/>
              </a:ext>
            </a:extLst>
          </p:cNvPr>
          <p:cNvCxnSpPr>
            <a:cxnSpLocks/>
          </p:cNvCxnSpPr>
          <p:nvPr/>
        </p:nvCxnSpPr>
        <p:spPr>
          <a:xfrm>
            <a:off x="5842543" y="1991657"/>
            <a:ext cx="386499" cy="0"/>
          </a:xfrm>
          <a:prstGeom prst="line">
            <a:avLst/>
          </a:prstGeom>
          <a:ln w="28575"/>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62897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标题 45">
            <a:extLst>
              <a:ext uri="{FF2B5EF4-FFF2-40B4-BE49-F238E27FC236}">
                <a16:creationId xmlns:a16="http://schemas.microsoft.com/office/drawing/2014/main" id="{F17C0757-FD37-4532-B19A-EE4F76BDD758}"/>
              </a:ext>
            </a:extLst>
          </p:cNvPr>
          <p:cNvSpPr>
            <a:spLocks noGrp="1"/>
          </p:cNvSpPr>
          <p:nvPr>
            <p:ph type="title"/>
          </p:nvPr>
        </p:nvSpPr>
        <p:spPr>
          <a:xfrm>
            <a:off x="748521" y="418825"/>
            <a:ext cx="2026483" cy="496397"/>
          </a:xfrm>
        </p:spPr>
        <p:txBody>
          <a:bodyPr/>
          <a:lstStyle/>
          <a:p>
            <a:r>
              <a:rPr lang="zh-CN" altLang="en-US" dirty="0"/>
              <a:t>结果讨论</a:t>
            </a:r>
          </a:p>
        </p:txBody>
      </p:sp>
      <p:sp>
        <p:nvSpPr>
          <p:cNvPr id="73" name="任意形状 12">
            <a:extLst>
              <a:ext uri="{FF2B5EF4-FFF2-40B4-BE49-F238E27FC236}">
                <a16:creationId xmlns:a16="http://schemas.microsoft.com/office/drawing/2014/main" id="{9DE7C085-7F87-4218-8002-9CB23EE59B7D}"/>
              </a:ext>
            </a:extLst>
          </p:cNvPr>
          <p:cNvSpPr/>
          <p:nvPr/>
        </p:nvSpPr>
        <p:spPr>
          <a:xfrm>
            <a:off x="0" y="6464698"/>
            <a:ext cx="12192000" cy="393302"/>
          </a:xfrm>
          <a:custGeom>
            <a:avLst/>
            <a:gdLst>
              <a:gd name="connsiteX0" fmla="*/ 12192000 w 12192000"/>
              <a:gd name="connsiteY0" fmla="*/ 0 h 909447"/>
              <a:gd name="connsiteX1" fmla="*/ 12192000 w 12192000"/>
              <a:gd name="connsiteY1" fmla="*/ 909447 h 909447"/>
              <a:gd name="connsiteX2" fmla="*/ 0 w 12192000"/>
              <a:gd name="connsiteY2" fmla="*/ 909447 h 909447"/>
              <a:gd name="connsiteX3" fmla="*/ 0 w 12192000"/>
              <a:gd name="connsiteY3" fmla="*/ 401788 h 909447"/>
              <a:gd name="connsiteX4" fmla="*/ 271475 w 12192000"/>
              <a:gd name="connsiteY4" fmla="*/ 389839 h 909447"/>
              <a:gd name="connsiteX5" fmla="*/ 8190271 w 12192000"/>
              <a:gd name="connsiteY5" fmla="*/ 639060 h 909447"/>
              <a:gd name="connsiteX6" fmla="*/ 12049480 w 12192000"/>
              <a:gd name="connsiteY6" fmla="*/ 34242 h 909447"/>
              <a:gd name="connsiteX0" fmla="*/ 12192000 w 12192000"/>
              <a:gd name="connsiteY0" fmla="*/ 0 h 909447"/>
              <a:gd name="connsiteX1" fmla="*/ 12192000 w 12192000"/>
              <a:gd name="connsiteY1" fmla="*/ 909447 h 909447"/>
              <a:gd name="connsiteX2" fmla="*/ 0 w 12192000"/>
              <a:gd name="connsiteY2" fmla="*/ 909447 h 909447"/>
              <a:gd name="connsiteX3" fmla="*/ 0 w 12192000"/>
              <a:gd name="connsiteY3" fmla="*/ 401788 h 909447"/>
              <a:gd name="connsiteX4" fmla="*/ 8190271 w 12192000"/>
              <a:gd name="connsiteY4" fmla="*/ 639060 h 909447"/>
              <a:gd name="connsiteX5" fmla="*/ 12049480 w 12192000"/>
              <a:gd name="connsiteY5" fmla="*/ 34242 h 909447"/>
              <a:gd name="connsiteX6" fmla="*/ 12192000 w 12192000"/>
              <a:gd name="connsiteY6" fmla="*/ 0 h 909447"/>
              <a:gd name="connsiteX0" fmla="*/ 12192000 w 12192000"/>
              <a:gd name="connsiteY0" fmla="*/ 0 h 909447"/>
              <a:gd name="connsiteX1" fmla="*/ 12192000 w 12192000"/>
              <a:gd name="connsiteY1" fmla="*/ 909447 h 909447"/>
              <a:gd name="connsiteX2" fmla="*/ 0 w 12192000"/>
              <a:gd name="connsiteY2" fmla="*/ 909447 h 909447"/>
              <a:gd name="connsiteX3" fmla="*/ 0 w 12192000"/>
              <a:gd name="connsiteY3" fmla="*/ 401788 h 909447"/>
              <a:gd name="connsiteX4" fmla="*/ 12049480 w 12192000"/>
              <a:gd name="connsiteY4" fmla="*/ 34242 h 909447"/>
              <a:gd name="connsiteX5" fmla="*/ 12192000 w 12192000"/>
              <a:gd name="connsiteY5" fmla="*/ 0 h 909447"/>
              <a:gd name="connsiteX0" fmla="*/ 12192000 w 12192000"/>
              <a:gd name="connsiteY0" fmla="*/ 0 h 909447"/>
              <a:gd name="connsiteX1" fmla="*/ 12192000 w 12192000"/>
              <a:gd name="connsiteY1" fmla="*/ 909447 h 909447"/>
              <a:gd name="connsiteX2" fmla="*/ 0 w 12192000"/>
              <a:gd name="connsiteY2" fmla="*/ 909447 h 909447"/>
              <a:gd name="connsiteX3" fmla="*/ 0 w 12192000"/>
              <a:gd name="connsiteY3" fmla="*/ 401788 h 909447"/>
              <a:gd name="connsiteX4" fmla="*/ 12192000 w 12192000"/>
              <a:gd name="connsiteY4" fmla="*/ 0 h 909447"/>
              <a:gd name="connsiteX0" fmla="*/ 12192000 w 12192000"/>
              <a:gd name="connsiteY0" fmla="*/ 0 h 909447"/>
              <a:gd name="connsiteX1" fmla="*/ 12192000 w 12192000"/>
              <a:gd name="connsiteY1" fmla="*/ 909447 h 909447"/>
              <a:gd name="connsiteX2" fmla="*/ 0 w 12192000"/>
              <a:gd name="connsiteY2" fmla="*/ 909447 h 909447"/>
              <a:gd name="connsiteX3" fmla="*/ 0 w 12192000"/>
              <a:gd name="connsiteY3" fmla="*/ 401788 h 909447"/>
              <a:gd name="connsiteX4" fmla="*/ 12192000 w 12192000"/>
              <a:gd name="connsiteY4" fmla="*/ 0 h 909447"/>
              <a:gd name="connsiteX0" fmla="*/ 12192000 w 12192000"/>
              <a:gd name="connsiteY0" fmla="*/ 0 h 909447"/>
              <a:gd name="connsiteX1" fmla="*/ 12192000 w 12192000"/>
              <a:gd name="connsiteY1" fmla="*/ 909447 h 909447"/>
              <a:gd name="connsiteX2" fmla="*/ 0 w 12192000"/>
              <a:gd name="connsiteY2" fmla="*/ 909447 h 909447"/>
              <a:gd name="connsiteX3" fmla="*/ 0 w 12192000"/>
              <a:gd name="connsiteY3" fmla="*/ 401788 h 909447"/>
              <a:gd name="connsiteX4" fmla="*/ 12192000 w 12192000"/>
              <a:gd name="connsiteY4" fmla="*/ 0 h 9094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909447">
                <a:moveTo>
                  <a:pt x="12192000" y="0"/>
                </a:moveTo>
                <a:lnTo>
                  <a:pt x="12192000" y="909447"/>
                </a:lnTo>
                <a:lnTo>
                  <a:pt x="0" y="909447"/>
                </a:lnTo>
                <a:lnTo>
                  <a:pt x="0" y="401788"/>
                </a:lnTo>
                <a:cubicBezTo>
                  <a:pt x="2540000" y="700478"/>
                  <a:pt x="6289368" y="812355"/>
                  <a:pt x="12192000" y="0"/>
                </a:cubicBezTo>
                <a:close/>
              </a:path>
            </a:pathLst>
          </a:custGeom>
          <a:gradFill>
            <a:gsLst>
              <a:gs pos="0">
                <a:schemeClr val="accent1"/>
              </a:gs>
              <a:gs pos="100000">
                <a:schemeClr val="accent2">
                  <a:lumMod val="75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a:p>
        </p:txBody>
      </p:sp>
      <p:sp>
        <p:nvSpPr>
          <p:cNvPr id="30" name="文本框 29">
            <a:extLst>
              <a:ext uri="{FF2B5EF4-FFF2-40B4-BE49-F238E27FC236}">
                <a16:creationId xmlns:a16="http://schemas.microsoft.com/office/drawing/2014/main" id="{9D3A0146-054A-4315-A02E-9B8EB1D9ACCC}"/>
              </a:ext>
            </a:extLst>
          </p:cNvPr>
          <p:cNvSpPr txBox="1"/>
          <p:nvPr/>
        </p:nvSpPr>
        <p:spPr>
          <a:xfrm>
            <a:off x="748521" y="898754"/>
            <a:ext cx="2026483" cy="276999"/>
          </a:xfrm>
          <a:prstGeom prst="rect">
            <a:avLst/>
          </a:prstGeom>
          <a:noFill/>
        </p:spPr>
        <p:txBody>
          <a:bodyPr wrap="square">
            <a:spAutoFit/>
          </a:bodyPr>
          <a:lstStyle/>
          <a:p>
            <a:pPr algn="dist"/>
            <a:r>
              <a:rPr lang="en-US" altLang="zh-CN" sz="1200">
                <a:gradFill>
                  <a:gsLst>
                    <a:gs pos="0">
                      <a:schemeClr val="accent1"/>
                    </a:gs>
                    <a:gs pos="100000">
                      <a:schemeClr val="accent2">
                        <a:lumMod val="75000"/>
                      </a:schemeClr>
                    </a:gs>
                  </a:gsLst>
                  <a:lin ang="2400000" scaled="0"/>
                </a:gradFill>
              </a:rPr>
              <a:t>Result discussion</a:t>
            </a:r>
            <a:endParaRPr lang="en-US" altLang="zh-CN" sz="1200" dirty="0">
              <a:gradFill>
                <a:gsLst>
                  <a:gs pos="0">
                    <a:schemeClr val="accent1"/>
                  </a:gs>
                  <a:gs pos="100000">
                    <a:schemeClr val="accent2">
                      <a:lumMod val="75000"/>
                    </a:schemeClr>
                  </a:gs>
                </a:gsLst>
                <a:lin ang="2400000" scaled="0"/>
              </a:gradFill>
            </a:endParaRPr>
          </a:p>
        </p:txBody>
      </p:sp>
      <p:sp>
        <p:nvSpPr>
          <p:cNvPr id="31" name="矩形: 圆角 30">
            <a:extLst>
              <a:ext uri="{FF2B5EF4-FFF2-40B4-BE49-F238E27FC236}">
                <a16:creationId xmlns:a16="http://schemas.microsoft.com/office/drawing/2014/main" id="{C4EC7FAA-6837-4A40-8D89-5000C69B6E7B}"/>
              </a:ext>
            </a:extLst>
          </p:cNvPr>
          <p:cNvSpPr/>
          <p:nvPr/>
        </p:nvSpPr>
        <p:spPr>
          <a:xfrm>
            <a:off x="6174405" y="1730909"/>
            <a:ext cx="5347128" cy="4510788"/>
          </a:xfrm>
          <a:prstGeom prst="roundRect">
            <a:avLst>
              <a:gd name="adj" fmla="val 5035"/>
            </a:avLst>
          </a:prstGeom>
          <a:solidFill>
            <a:schemeClr val="bg1"/>
          </a:solidFill>
          <a:ln>
            <a:noFill/>
          </a:ln>
          <a:effectLst>
            <a:outerShdw blurRad="190500" dist="50800" dir="5400000" sx="101000" sy="101000" algn="ctr" rotWithShape="0">
              <a:schemeClr val="accent1">
                <a:lumMod val="60000"/>
                <a:lumOff val="40000"/>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aphicFrame>
        <p:nvGraphicFramePr>
          <p:cNvPr id="32" name="Chart 10">
            <a:extLst>
              <a:ext uri="{FF2B5EF4-FFF2-40B4-BE49-F238E27FC236}">
                <a16:creationId xmlns:a16="http://schemas.microsoft.com/office/drawing/2014/main" id="{997A090A-CD7A-47DB-A145-095827446599}"/>
              </a:ext>
            </a:extLst>
          </p:cNvPr>
          <p:cNvGraphicFramePr/>
          <p:nvPr>
            <p:extLst>
              <p:ext uri="{D42A27DB-BD31-4B8C-83A1-F6EECF244321}">
                <p14:modId xmlns:p14="http://schemas.microsoft.com/office/powerpoint/2010/main" val="4007141262"/>
              </p:ext>
            </p:extLst>
          </p:nvPr>
        </p:nvGraphicFramePr>
        <p:xfrm>
          <a:off x="6232842" y="1923197"/>
          <a:ext cx="4983196" cy="3953193"/>
        </p:xfrm>
        <a:graphic>
          <a:graphicData uri="http://schemas.openxmlformats.org/drawingml/2006/chart">
            <c:chart xmlns:c="http://schemas.openxmlformats.org/drawingml/2006/chart" xmlns:r="http://schemas.openxmlformats.org/officeDocument/2006/relationships" r:id="rId3"/>
          </a:graphicData>
        </a:graphic>
      </p:graphicFrame>
      <p:grpSp>
        <p:nvGrpSpPr>
          <p:cNvPr id="33" name="组合 32">
            <a:extLst>
              <a:ext uri="{FF2B5EF4-FFF2-40B4-BE49-F238E27FC236}">
                <a16:creationId xmlns:a16="http://schemas.microsoft.com/office/drawing/2014/main" id="{6E13AC2B-7777-405A-BE02-28AC6922FCE4}"/>
              </a:ext>
            </a:extLst>
          </p:cNvPr>
          <p:cNvGrpSpPr/>
          <p:nvPr/>
        </p:nvGrpSpPr>
        <p:grpSpPr>
          <a:xfrm>
            <a:off x="658813" y="1730909"/>
            <a:ext cx="4771778" cy="1337016"/>
            <a:chOff x="838200" y="1463304"/>
            <a:chExt cx="4991100" cy="1391021"/>
          </a:xfrm>
        </p:grpSpPr>
        <p:sp>
          <p:nvSpPr>
            <p:cNvPr id="49" name="矩形: 圆角 48">
              <a:extLst>
                <a:ext uri="{FF2B5EF4-FFF2-40B4-BE49-F238E27FC236}">
                  <a16:creationId xmlns:a16="http://schemas.microsoft.com/office/drawing/2014/main" id="{7186B8C2-8D32-463C-992D-7F8688597B62}"/>
                </a:ext>
              </a:extLst>
            </p:cNvPr>
            <p:cNvSpPr/>
            <p:nvPr/>
          </p:nvSpPr>
          <p:spPr>
            <a:xfrm>
              <a:off x="838200" y="1464288"/>
              <a:ext cx="4991100" cy="1390037"/>
            </a:xfrm>
            <a:prstGeom prst="roundRect">
              <a:avLst>
                <a:gd name="adj" fmla="val 13600"/>
              </a:avLst>
            </a:prstGeom>
            <a:solidFill>
              <a:schemeClr val="bg1"/>
            </a:solidFill>
            <a:ln>
              <a:noFill/>
            </a:ln>
            <a:effectLst>
              <a:outerShdw blurRad="190500" dist="50800" dir="5400000" sx="101000" sy="101000" algn="ctr" rotWithShape="0">
                <a:schemeClr val="accent1">
                  <a:lumMod val="60000"/>
                  <a:lumOff val="40000"/>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50" name="矩形 49">
              <a:extLst>
                <a:ext uri="{FF2B5EF4-FFF2-40B4-BE49-F238E27FC236}">
                  <a16:creationId xmlns:a16="http://schemas.microsoft.com/office/drawing/2014/main" id="{2EACA752-4B44-4022-9299-0D774604F48F}"/>
                </a:ext>
              </a:extLst>
            </p:cNvPr>
            <p:cNvSpPr/>
            <p:nvPr/>
          </p:nvSpPr>
          <p:spPr>
            <a:xfrm>
              <a:off x="952513" y="2021350"/>
              <a:ext cx="4791293" cy="542200"/>
            </a:xfrm>
            <a:prstGeom prst="rect">
              <a:avLst/>
            </a:prstGeom>
            <a:noFill/>
          </p:spPr>
          <p:txBody>
            <a:bodyPr wrap="square" lIns="0" tIns="0" rIns="0" bIns="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zh-CN" altLang="en-US" sz="1400" dirty="0">
                  <a:solidFill>
                    <a:schemeClr val="tx1">
                      <a:lumMod val="75000"/>
                      <a:lumOff val="25000"/>
                    </a:schemeClr>
                  </a:solidFill>
                  <a:latin typeface="+mn-ea"/>
                </a:rPr>
                <a:t>在这里输入你的正文，阐述与关键词标题相关的具体内容，若字数太多酌情先删减文案，再缩小字号</a:t>
              </a:r>
            </a:p>
          </p:txBody>
        </p:sp>
        <p:sp>
          <p:nvSpPr>
            <p:cNvPr id="54" name="矩形: 对角圆角 53">
              <a:extLst>
                <a:ext uri="{FF2B5EF4-FFF2-40B4-BE49-F238E27FC236}">
                  <a16:creationId xmlns:a16="http://schemas.microsoft.com/office/drawing/2014/main" id="{3BC30635-18BE-42B8-989A-2757A5D21836}"/>
                </a:ext>
              </a:extLst>
            </p:cNvPr>
            <p:cNvSpPr/>
            <p:nvPr/>
          </p:nvSpPr>
          <p:spPr>
            <a:xfrm>
              <a:off x="838200" y="1463304"/>
              <a:ext cx="1776574" cy="400110"/>
            </a:xfrm>
            <a:prstGeom prst="round2DiagRect">
              <a:avLst>
                <a:gd name="adj1" fmla="val 50000"/>
                <a:gd name="adj2" fmla="val 0"/>
              </a:avLst>
            </a:prstGeom>
            <a:solidFill>
              <a:schemeClr val="accent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55" name="文本框 5">
              <a:extLst>
                <a:ext uri="{FF2B5EF4-FFF2-40B4-BE49-F238E27FC236}">
                  <a16:creationId xmlns:a16="http://schemas.microsoft.com/office/drawing/2014/main" id="{80DDB732-5117-4633-9D05-BB3E23BC5E23}"/>
                </a:ext>
              </a:extLst>
            </p:cNvPr>
            <p:cNvSpPr txBox="1"/>
            <p:nvPr/>
          </p:nvSpPr>
          <p:spPr>
            <a:xfrm>
              <a:off x="1149406" y="1524860"/>
              <a:ext cx="1154162" cy="276999"/>
            </a:xfrm>
            <a:prstGeom prst="rect">
              <a:avLst/>
            </a:prstGeom>
            <a:noFill/>
          </p:spPr>
          <p:txBody>
            <a:bodyPr wrap="non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dirty="0">
                  <a:solidFill>
                    <a:schemeClr val="bg1"/>
                  </a:solidFill>
                  <a:latin typeface="+mj-ea"/>
                  <a:ea typeface="+mj-ea"/>
                </a:rPr>
                <a:t>关键词标题</a:t>
              </a:r>
            </a:p>
          </p:txBody>
        </p:sp>
        <p:sp>
          <p:nvSpPr>
            <p:cNvPr id="56" name="任意多边形: 形状 55">
              <a:extLst>
                <a:ext uri="{FF2B5EF4-FFF2-40B4-BE49-F238E27FC236}">
                  <a16:creationId xmlns:a16="http://schemas.microsoft.com/office/drawing/2014/main" id="{EA30D0AF-EF41-4E43-9926-FF86360B17EA}"/>
                </a:ext>
              </a:extLst>
            </p:cNvPr>
            <p:cNvSpPr/>
            <p:nvPr/>
          </p:nvSpPr>
          <p:spPr>
            <a:xfrm>
              <a:off x="899326" y="2802835"/>
              <a:ext cx="4868851" cy="51490"/>
            </a:xfrm>
            <a:custGeom>
              <a:avLst/>
              <a:gdLst>
                <a:gd name="connsiteX0" fmla="*/ 0 w 4868851"/>
                <a:gd name="connsiteY0" fmla="*/ 0 h 51490"/>
                <a:gd name="connsiteX1" fmla="*/ 4868851 w 4868851"/>
                <a:gd name="connsiteY1" fmla="*/ 0 h 51490"/>
                <a:gd name="connsiteX2" fmla="*/ 4814515 w 4868851"/>
                <a:gd name="connsiteY2" fmla="*/ 36634 h 51490"/>
                <a:gd name="connsiteX3" fmla="*/ 4740930 w 4868851"/>
                <a:gd name="connsiteY3" fmla="*/ 51490 h 51490"/>
                <a:gd name="connsiteX4" fmla="*/ 127920 w 4868851"/>
                <a:gd name="connsiteY4" fmla="*/ 51490 h 51490"/>
                <a:gd name="connsiteX5" fmla="*/ 54335 w 4868851"/>
                <a:gd name="connsiteY5" fmla="*/ 36634 h 51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68851" h="51490">
                  <a:moveTo>
                    <a:pt x="0" y="0"/>
                  </a:moveTo>
                  <a:lnTo>
                    <a:pt x="4868851" y="0"/>
                  </a:lnTo>
                  <a:lnTo>
                    <a:pt x="4814515" y="36634"/>
                  </a:lnTo>
                  <a:cubicBezTo>
                    <a:pt x="4791898" y="46200"/>
                    <a:pt x="4767032" y="51490"/>
                    <a:pt x="4740930" y="51490"/>
                  </a:cubicBezTo>
                  <a:lnTo>
                    <a:pt x="127920" y="51490"/>
                  </a:lnTo>
                  <a:cubicBezTo>
                    <a:pt x="101818" y="51490"/>
                    <a:pt x="76952" y="46200"/>
                    <a:pt x="54335" y="36634"/>
                  </a:cubicBezTo>
                  <a:close/>
                </a:path>
              </a:pathLst>
            </a:custGeom>
            <a:solidFill>
              <a:schemeClr val="accent1"/>
            </a:solidFill>
            <a:ln>
              <a:noFill/>
            </a:ln>
            <a:effectLst>
              <a:outerShdw blurRad="190500" dist="50800" dir="5400000" sx="101000" sy="101000" algn="ctr" rotWithShape="0">
                <a:srgbClr val="2056FF">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72" name="组合 71">
            <a:extLst>
              <a:ext uri="{FF2B5EF4-FFF2-40B4-BE49-F238E27FC236}">
                <a16:creationId xmlns:a16="http://schemas.microsoft.com/office/drawing/2014/main" id="{E0F16132-6D2A-4472-8DAF-8F97DEC58B3F}"/>
              </a:ext>
            </a:extLst>
          </p:cNvPr>
          <p:cNvGrpSpPr/>
          <p:nvPr/>
        </p:nvGrpSpPr>
        <p:grpSpPr>
          <a:xfrm>
            <a:off x="658813" y="4904681"/>
            <a:ext cx="4771778" cy="1337016"/>
            <a:chOff x="838200" y="1463304"/>
            <a:chExt cx="4991100" cy="1391021"/>
          </a:xfrm>
        </p:grpSpPr>
        <p:sp>
          <p:nvSpPr>
            <p:cNvPr id="74" name="矩形: 圆角 73">
              <a:extLst>
                <a:ext uri="{FF2B5EF4-FFF2-40B4-BE49-F238E27FC236}">
                  <a16:creationId xmlns:a16="http://schemas.microsoft.com/office/drawing/2014/main" id="{2C90F545-4C48-47D5-939C-350481163D59}"/>
                </a:ext>
              </a:extLst>
            </p:cNvPr>
            <p:cNvSpPr/>
            <p:nvPr/>
          </p:nvSpPr>
          <p:spPr>
            <a:xfrm>
              <a:off x="838200" y="1464288"/>
              <a:ext cx="4991100" cy="1390037"/>
            </a:xfrm>
            <a:prstGeom prst="roundRect">
              <a:avLst>
                <a:gd name="adj" fmla="val 13600"/>
              </a:avLst>
            </a:prstGeom>
            <a:solidFill>
              <a:schemeClr val="bg1"/>
            </a:solidFill>
            <a:ln>
              <a:noFill/>
            </a:ln>
            <a:effectLst>
              <a:outerShdw blurRad="190500" dist="50800" dir="5400000" sx="101000" sy="101000" algn="ctr" rotWithShape="0">
                <a:schemeClr val="accent1">
                  <a:lumMod val="60000"/>
                  <a:lumOff val="40000"/>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75" name="矩形 74">
              <a:extLst>
                <a:ext uri="{FF2B5EF4-FFF2-40B4-BE49-F238E27FC236}">
                  <a16:creationId xmlns:a16="http://schemas.microsoft.com/office/drawing/2014/main" id="{CC0C75FD-946C-4955-9F05-CC61910ED560}"/>
                </a:ext>
              </a:extLst>
            </p:cNvPr>
            <p:cNvSpPr/>
            <p:nvPr/>
          </p:nvSpPr>
          <p:spPr>
            <a:xfrm>
              <a:off x="952513" y="2021350"/>
              <a:ext cx="4791293" cy="542200"/>
            </a:xfrm>
            <a:prstGeom prst="rect">
              <a:avLst/>
            </a:prstGeom>
            <a:noFill/>
          </p:spPr>
          <p:txBody>
            <a:bodyPr wrap="square" lIns="0" tIns="0" rIns="0" bIns="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zh-CN" altLang="en-US" sz="1400" dirty="0">
                  <a:solidFill>
                    <a:schemeClr val="tx1">
                      <a:lumMod val="75000"/>
                      <a:lumOff val="25000"/>
                    </a:schemeClr>
                  </a:solidFill>
                  <a:latin typeface="+mn-ea"/>
                </a:rPr>
                <a:t>在这里输入你的正文，阐述与关键词标题相关的具体内容，若字数太多酌情先删减文案，再缩小字号</a:t>
              </a:r>
            </a:p>
          </p:txBody>
        </p:sp>
        <p:sp>
          <p:nvSpPr>
            <p:cNvPr id="76" name="矩形: 对角圆角 75">
              <a:extLst>
                <a:ext uri="{FF2B5EF4-FFF2-40B4-BE49-F238E27FC236}">
                  <a16:creationId xmlns:a16="http://schemas.microsoft.com/office/drawing/2014/main" id="{73F6224B-052F-40A7-B0C1-698EDE51752A}"/>
                </a:ext>
              </a:extLst>
            </p:cNvPr>
            <p:cNvSpPr/>
            <p:nvPr/>
          </p:nvSpPr>
          <p:spPr>
            <a:xfrm>
              <a:off x="838200" y="1463304"/>
              <a:ext cx="1776574" cy="400110"/>
            </a:xfrm>
            <a:prstGeom prst="round2DiagRect">
              <a:avLst>
                <a:gd name="adj1" fmla="val 50000"/>
                <a:gd name="adj2" fmla="val 0"/>
              </a:avLst>
            </a:prstGeom>
            <a:solidFill>
              <a:schemeClr val="accent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77" name="文本框 5">
              <a:extLst>
                <a:ext uri="{FF2B5EF4-FFF2-40B4-BE49-F238E27FC236}">
                  <a16:creationId xmlns:a16="http://schemas.microsoft.com/office/drawing/2014/main" id="{C091E1DA-3002-48DE-A6C6-036F1EAFCA6E}"/>
                </a:ext>
              </a:extLst>
            </p:cNvPr>
            <p:cNvSpPr txBox="1"/>
            <p:nvPr/>
          </p:nvSpPr>
          <p:spPr>
            <a:xfrm>
              <a:off x="1149406" y="1524860"/>
              <a:ext cx="1154162" cy="276999"/>
            </a:xfrm>
            <a:prstGeom prst="rect">
              <a:avLst/>
            </a:prstGeom>
            <a:noFill/>
          </p:spPr>
          <p:txBody>
            <a:bodyPr wrap="non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dirty="0">
                  <a:solidFill>
                    <a:schemeClr val="bg1"/>
                  </a:solidFill>
                  <a:latin typeface="+mj-ea"/>
                  <a:ea typeface="+mj-ea"/>
                </a:rPr>
                <a:t>关键词标题</a:t>
              </a:r>
            </a:p>
          </p:txBody>
        </p:sp>
        <p:sp>
          <p:nvSpPr>
            <p:cNvPr id="78" name="任意多边形: 形状 77">
              <a:extLst>
                <a:ext uri="{FF2B5EF4-FFF2-40B4-BE49-F238E27FC236}">
                  <a16:creationId xmlns:a16="http://schemas.microsoft.com/office/drawing/2014/main" id="{42ADC36F-0ADF-4014-9F47-835C43EC53F8}"/>
                </a:ext>
              </a:extLst>
            </p:cNvPr>
            <p:cNvSpPr/>
            <p:nvPr/>
          </p:nvSpPr>
          <p:spPr>
            <a:xfrm>
              <a:off x="899326" y="2802835"/>
              <a:ext cx="4868851" cy="51490"/>
            </a:xfrm>
            <a:custGeom>
              <a:avLst/>
              <a:gdLst>
                <a:gd name="connsiteX0" fmla="*/ 0 w 4868851"/>
                <a:gd name="connsiteY0" fmla="*/ 0 h 51490"/>
                <a:gd name="connsiteX1" fmla="*/ 4868851 w 4868851"/>
                <a:gd name="connsiteY1" fmla="*/ 0 h 51490"/>
                <a:gd name="connsiteX2" fmla="*/ 4814515 w 4868851"/>
                <a:gd name="connsiteY2" fmla="*/ 36634 h 51490"/>
                <a:gd name="connsiteX3" fmla="*/ 4740930 w 4868851"/>
                <a:gd name="connsiteY3" fmla="*/ 51490 h 51490"/>
                <a:gd name="connsiteX4" fmla="*/ 127920 w 4868851"/>
                <a:gd name="connsiteY4" fmla="*/ 51490 h 51490"/>
                <a:gd name="connsiteX5" fmla="*/ 54335 w 4868851"/>
                <a:gd name="connsiteY5" fmla="*/ 36634 h 51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68851" h="51490">
                  <a:moveTo>
                    <a:pt x="0" y="0"/>
                  </a:moveTo>
                  <a:lnTo>
                    <a:pt x="4868851" y="0"/>
                  </a:lnTo>
                  <a:lnTo>
                    <a:pt x="4814515" y="36634"/>
                  </a:lnTo>
                  <a:cubicBezTo>
                    <a:pt x="4791898" y="46200"/>
                    <a:pt x="4767032" y="51490"/>
                    <a:pt x="4740930" y="51490"/>
                  </a:cubicBezTo>
                  <a:lnTo>
                    <a:pt x="127920" y="51490"/>
                  </a:lnTo>
                  <a:cubicBezTo>
                    <a:pt x="101818" y="51490"/>
                    <a:pt x="76952" y="46200"/>
                    <a:pt x="54335" y="36634"/>
                  </a:cubicBezTo>
                  <a:close/>
                </a:path>
              </a:pathLst>
            </a:custGeom>
            <a:solidFill>
              <a:schemeClr val="accent1"/>
            </a:solidFill>
            <a:ln>
              <a:noFill/>
            </a:ln>
            <a:effectLst>
              <a:outerShdw blurRad="190500" dist="50800" dir="5400000" sx="101000" sy="101000" algn="ctr" rotWithShape="0">
                <a:srgbClr val="2056FF">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99" name="组合 98">
            <a:extLst>
              <a:ext uri="{FF2B5EF4-FFF2-40B4-BE49-F238E27FC236}">
                <a16:creationId xmlns:a16="http://schemas.microsoft.com/office/drawing/2014/main" id="{484FE803-911A-40DC-804E-E98057923CF6}"/>
              </a:ext>
            </a:extLst>
          </p:cNvPr>
          <p:cNvGrpSpPr/>
          <p:nvPr/>
        </p:nvGrpSpPr>
        <p:grpSpPr>
          <a:xfrm>
            <a:off x="658813" y="3317795"/>
            <a:ext cx="4771778" cy="1337016"/>
            <a:chOff x="838200" y="1463304"/>
            <a:chExt cx="4991100" cy="1391021"/>
          </a:xfrm>
        </p:grpSpPr>
        <p:sp>
          <p:nvSpPr>
            <p:cNvPr id="100" name="矩形: 圆角 99">
              <a:extLst>
                <a:ext uri="{FF2B5EF4-FFF2-40B4-BE49-F238E27FC236}">
                  <a16:creationId xmlns:a16="http://schemas.microsoft.com/office/drawing/2014/main" id="{75C59C3F-4A1D-4388-867D-C431F087223F}"/>
                </a:ext>
              </a:extLst>
            </p:cNvPr>
            <p:cNvSpPr/>
            <p:nvPr/>
          </p:nvSpPr>
          <p:spPr>
            <a:xfrm>
              <a:off x="838200" y="1464288"/>
              <a:ext cx="4991100" cy="1390037"/>
            </a:xfrm>
            <a:prstGeom prst="roundRect">
              <a:avLst>
                <a:gd name="adj" fmla="val 13600"/>
              </a:avLst>
            </a:prstGeom>
            <a:solidFill>
              <a:schemeClr val="bg1"/>
            </a:solidFill>
            <a:ln>
              <a:noFill/>
            </a:ln>
            <a:effectLst>
              <a:outerShdw blurRad="190500" dist="50800" dir="5400000" sx="101000" sy="101000" algn="ctr" rotWithShape="0">
                <a:schemeClr val="accent2">
                  <a:lumMod val="60000"/>
                  <a:lumOff val="40000"/>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01" name="矩形 100">
              <a:extLst>
                <a:ext uri="{FF2B5EF4-FFF2-40B4-BE49-F238E27FC236}">
                  <a16:creationId xmlns:a16="http://schemas.microsoft.com/office/drawing/2014/main" id="{17A302D0-03AC-4408-8262-1DCD155624E8}"/>
                </a:ext>
              </a:extLst>
            </p:cNvPr>
            <p:cNvSpPr/>
            <p:nvPr/>
          </p:nvSpPr>
          <p:spPr>
            <a:xfrm>
              <a:off x="952513" y="2021350"/>
              <a:ext cx="4791293" cy="542200"/>
            </a:xfrm>
            <a:prstGeom prst="rect">
              <a:avLst/>
            </a:prstGeom>
            <a:noFill/>
          </p:spPr>
          <p:txBody>
            <a:bodyPr wrap="square" lIns="0" tIns="0" rIns="0" bIns="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zh-CN" altLang="en-US" sz="1400" dirty="0">
                  <a:solidFill>
                    <a:schemeClr val="tx1">
                      <a:lumMod val="75000"/>
                      <a:lumOff val="25000"/>
                    </a:schemeClr>
                  </a:solidFill>
                  <a:latin typeface="+mn-ea"/>
                </a:rPr>
                <a:t>在这里输入你的正文，阐述与关键词标题相关的具体内容，若字数太多酌情先删减文案，再缩小字号</a:t>
              </a:r>
            </a:p>
          </p:txBody>
        </p:sp>
        <p:sp>
          <p:nvSpPr>
            <p:cNvPr id="102" name="矩形: 对角圆角 101">
              <a:extLst>
                <a:ext uri="{FF2B5EF4-FFF2-40B4-BE49-F238E27FC236}">
                  <a16:creationId xmlns:a16="http://schemas.microsoft.com/office/drawing/2014/main" id="{078AEE67-8193-42B4-833B-C7BD110873AA}"/>
                </a:ext>
              </a:extLst>
            </p:cNvPr>
            <p:cNvSpPr/>
            <p:nvPr/>
          </p:nvSpPr>
          <p:spPr>
            <a:xfrm>
              <a:off x="838200" y="1463304"/>
              <a:ext cx="1776574" cy="400110"/>
            </a:xfrm>
            <a:prstGeom prst="round2DiagRect">
              <a:avLst>
                <a:gd name="adj1" fmla="val 50000"/>
                <a:gd name="adj2" fmla="val 0"/>
              </a:avLst>
            </a:prstGeom>
            <a:solidFill>
              <a:schemeClr val="accent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03" name="文本框 5">
              <a:extLst>
                <a:ext uri="{FF2B5EF4-FFF2-40B4-BE49-F238E27FC236}">
                  <a16:creationId xmlns:a16="http://schemas.microsoft.com/office/drawing/2014/main" id="{C1C37456-6714-4427-BC8D-1DF37F4C1DFF}"/>
                </a:ext>
              </a:extLst>
            </p:cNvPr>
            <p:cNvSpPr txBox="1"/>
            <p:nvPr/>
          </p:nvSpPr>
          <p:spPr>
            <a:xfrm>
              <a:off x="1149406" y="1524860"/>
              <a:ext cx="1154162" cy="276999"/>
            </a:xfrm>
            <a:prstGeom prst="rect">
              <a:avLst/>
            </a:prstGeom>
            <a:noFill/>
          </p:spPr>
          <p:txBody>
            <a:bodyPr wrap="non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dirty="0">
                  <a:solidFill>
                    <a:schemeClr val="bg1"/>
                  </a:solidFill>
                  <a:latin typeface="+mj-ea"/>
                  <a:ea typeface="+mj-ea"/>
                </a:rPr>
                <a:t>关键词标题</a:t>
              </a:r>
            </a:p>
          </p:txBody>
        </p:sp>
        <p:sp>
          <p:nvSpPr>
            <p:cNvPr id="104" name="任意多边形: 形状 103">
              <a:extLst>
                <a:ext uri="{FF2B5EF4-FFF2-40B4-BE49-F238E27FC236}">
                  <a16:creationId xmlns:a16="http://schemas.microsoft.com/office/drawing/2014/main" id="{6ADEA6F2-2461-4B77-9F08-BDC5C17B3AEC}"/>
                </a:ext>
              </a:extLst>
            </p:cNvPr>
            <p:cNvSpPr/>
            <p:nvPr/>
          </p:nvSpPr>
          <p:spPr>
            <a:xfrm>
              <a:off x="899326" y="2802835"/>
              <a:ext cx="4868851" cy="51490"/>
            </a:xfrm>
            <a:custGeom>
              <a:avLst/>
              <a:gdLst>
                <a:gd name="connsiteX0" fmla="*/ 0 w 4868851"/>
                <a:gd name="connsiteY0" fmla="*/ 0 h 51490"/>
                <a:gd name="connsiteX1" fmla="*/ 4868851 w 4868851"/>
                <a:gd name="connsiteY1" fmla="*/ 0 h 51490"/>
                <a:gd name="connsiteX2" fmla="*/ 4814515 w 4868851"/>
                <a:gd name="connsiteY2" fmla="*/ 36634 h 51490"/>
                <a:gd name="connsiteX3" fmla="*/ 4740930 w 4868851"/>
                <a:gd name="connsiteY3" fmla="*/ 51490 h 51490"/>
                <a:gd name="connsiteX4" fmla="*/ 127920 w 4868851"/>
                <a:gd name="connsiteY4" fmla="*/ 51490 h 51490"/>
                <a:gd name="connsiteX5" fmla="*/ 54335 w 4868851"/>
                <a:gd name="connsiteY5" fmla="*/ 36634 h 51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68851" h="51490">
                  <a:moveTo>
                    <a:pt x="0" y="0"/>
                  </a:moveTo>
                  <a:lnTo>
                    <a:pt x="4868851" y="0"/>
                  </a:lnTo>
                  <a:lnTo>
                    <a:pt x="4814515" y="36634"/>
                  </a:lnTo>
                  <a:cubicBezTo>
                    <a:pt x="4791898" y="46200"/>
                    <a:pt x="4767032" y="51490"/>
                    <a:pt x="4740930" y="51490"/>
                  </a:cubicBezTo>
                  <a:lnTo>
                    <a:pt x="127920" y="51490"/>
                  </a:lnTo>
                  <a:cubicBezTo>
                    <a:pt x="101818" y="51490"/>
                    <a:pt x="76952" y="46200"/>
                    <a:pt x="54335" y="36634"/>
                  </a:cubicBezTo>
                  <a:close/>
                </a:path>
              </a:pathLst>
            </a:custGeom>
            <a:solidFill>
              <a:schemeClr val="accent2"/>
            </a:solidFill>
            <a:ln>
              <a:noFill/>
            </a:ln>
            <a:effectLst>
              <a:outerShdw blurRad="190500" dist="50800" dir="5400000" sx="101000" sy="101000" algn="ctr" rotWithShape="0">
                <a:srgbClr val="2056FF">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spTree>
    <p:custDataLst>
      <p:tags r:id="rId1"/>
    </p:custDataLst>
    <p:extLst>
      <p:ext uri="{BB962C8B-B14F-4D97-AF65-F5344CB8AC3E}">
        <p14:creationId xmlns:p14="http://schemas.microsoft.com/office/powerpoint/2010/main" val="36605206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标题 45">
            <a:extLst>
              <a:ext uri="{FF2B5EF4-FFF2-40B4-BE49-F238E27FC236}">
                <a16:creationId xmlns:a16="http://schemas.microsoft.com/office/drawing/2014/main" id="{F17C0757-FD37-4532-B19A-EE4F76BDD758}"/>
              </a:ext>
            </a:extLst>
          </p:cNvPr>
          <p:cNvSpPr>
            <a:spLocks noGrp="1"/>
          </p:cNvSpPr>
          <p:nvPr>
            <p:ph type="title"/>
          </p:nvPr>
        </p:nvSpPr>
        <p:spPr>
          <a:xfrm>
            <a:off x="748521" y="418825"/>
            <a:ext cx="2026483" cy="496397"/>
          </a:xfrm>
        </p:spPr>
        <p:txBody>
          <a:bodyPr/>
          <a:lstStyle/>
          <a:p>
            <a:r>
              <a:rPr lang="zh-CN" altLang="en-US" dirty="0"/>
              <a:t>结果讨论</a:t>
            </a:r>
          </a:p>
        </p:txBody>
      </p:sp>
      <p:sp>
        <p:nvSpPr>
          <p:cNvPr id="73" name="任意形状 12">
            <a:extLst>
              <a:ext uri="{FF2B5EF4-FFF2-40B4-BE49-F238E27FC236}">
                <a16:creationId xmlns:a16="http://schemas.microsoft.com/office/drawing/2014/main" id="{9DE7C085-7F87-4218-8002-9CB23EE59B7D}"/>
              </a:ext>
            </a:extLst>
          </p:cNvPr>
          <p:cNvSpPr/>
          <p:nvPr/>
        </p:nvSpPr>
        <p:spPr>
          <a:xfrm>
            <a:off x="0" y="6464698"/>
            <a:ext cx="12192000" cy="393302"/>
          </a:xfrm>
          <a:custGeom>
            <a:avLst/>
            <a:gdLst>
              <a:gd name="connsiteX0" fmla="*/ 12192000 w 12192000"/>
              <a:gd name="connsiteY0" fmla="*/ 0 h 909447"/>
              <a:gd name="connsiteX1" fmla="*/ 12192000 w 12192000"/>
              <a:gd name="connsiteY1" fmla="*/ 909447 h 909447"/>
              <a:gd name="connsiteX2" fmla="*/ 0 w 12192000"/>
              <a:gd name="connsiteY2" fmla="*/ 909447 h 909447"/>
              <a:gd name="connsiteX3" fmla="*/ 0 w 12192000"/>
              <a:gd name="connsiteY3" fmla="*/ 401788 h 909447"/>
              <a:gd name="connsiteX4" fmla="*/ 271475 w 12192000"/>
              <a:gd name="connsiteY4" fmla="*/ 389839 h 909447"/>
              <a:gd name="connsiteX5" fmla="*/ 8190271 w 12192000"/>
              <a:gd name="connsiteY5" fmla="*/ 639060 h 909447"/>
              <a:gd name="connsiteX6" fmla="*/ 12049480 w 12192000"/>
              <a:gd name="connsiteY6" fmla="*/ 34242 h 909447"/>
              <a:gd name="connsiteX0" fmla="*/ 12192000 w 12192000"/>
              <a:gd name="connsiteY0" fmla="*/ 0 h 909447"/>
              <a:gd name="connsiteX1" fmla="*/ 12192000 w 12192000"/>
              <a:gd name="connsiteY1" fmla="*/ 909447 h 909447"/>
              <a:gd name="connsiteX2" fmla="*/ 0 w 12192000"/>
              <a:gd name="connsiteY2" fmla="*/ 909447 h 909447"/>
              <a:gd name="connsiteX3" fmla="*/ 0 w 12192000"/>
              <a:gd name="connsiteY3" fmla="*/ 401788 h 909447"/>
              <a:gd name="connsiteX4" fmla="*/ 8190271 w 12192000"/>
              <a:gd name="connsiteY4" fmla="*/ 639060 h 909447"/>
              <a:gd name="connsiteX5" fmla="*/ 12049480 w 12192000"/>
              <a:gd name="connsiteY5" fmla="*/ 34242 h 909447"/>
              <a:gd name="connsiteX6" fmla="*/ 12192000 w 12192000"/>
              <a:gd name="connsiteY6" fmla="*/ 0 h 909447"/>
              <a:gd name="connsiteX0" fmla="*/ 12192000 w 12192000"/>
              <a:gd name="connsiteY0" fmla="*/ 0 h 909447"/>
              <a:gd name="connsiteX1" fmla="*/ 12192000 w 12192000"/>
              <a:gd name="connsiteY1" fmla="*/ 909447 h 909447"/>
              <a:gd name="connsiteX2" fmla="*/ 0 w 12192000"/>
              <a:gd name="connsiteY2" fmla="*/ 909447 h 909447"/>
              <a:gd name="connsiteX3" fmla="*/ 0 w 12192000"/>
              <a:gd name="connsiteY3" fmla="*/ 401788 h 909447"/>
              <a:gd name="connsiteX4" fmla="*/ 12049480 w 12192000"/>
              <a:gd name="connsiteY4" fmla="*/ 34242 h 909447"/>
              <a:gd name="connsiteX5" fmla="*/ 12192000 w 12192000"/>
              <a:gd name="connsiteY5" fmla="*/ 0 h 909447"/>
              <a:gd name="connsiteX0" fmla="*/ 12192000 w 12192000"/>
              <a:gd name="connsiteY0" fmla="*/ 0 h 909447"/>
              <a:gd name="connsiteX1" fmla="*/ 12192000 w 12192000"/>
              <a:gd name="connsiteY1" fmla="*/ 909447 h 909447"/>
              <a:gd name="connsiteX2" fmla="*/ 0 w 12192000"/>
              <a:gd name="connsiteY2" fmla="*/ 909447 h 909447"/>
              <a:gd name="connsiteX3" fmla="*/ 0 w 12192000"/>
              <a:gd name="connsiteY3" fmla="*/ 401788 h 909447"/>
              <a:gd name="connsiteX4" fmla="*/ 12192000 w 12192000"/>
              <a:gd name="connsiteY4" fmla="*/ 0 h 909447"/>
              <a:gd name="connsiteX0" fmla="*/ 12192000 w 12192000"/>
              <a:gd name="connsiteY0" fmla="*/ 0 h 909447"/>
              <a:gd name="connsiteX1" fmla="*/ 12192000 w 12192000"/>
              <a:gd name="connsiteY1" fmla="*/ 909447 h 909447"/>
              <a:gd name="connsiteX2" fmla="*/ 0 w 12192000"/>
              <a:gd name="connsiteY2" fmla="*/ 909447 h 909447"/>
              <a:gd name="connsiteX3" fmla="*/ 0 w 12192000"/>
              <a:gd name="connsiteY3" fmla="*/ 401788 h 909447"/>
              <a:gd name="connsiteX4" fmla="*/ 12192000 w 12192000"/>
              <a:gd name="connsiteY4" fmla="*/ 0 h 909447"/>
              <a:gd name="connsiteX0" fmla="*/ 12192000 w 12192000"/>
              <a:gd name="connsiteY0" fmla="*/ 0 h 909447"/>
              <a:gd name="connsiteX1" fmla="*/ 12192000 w 12192000"/>
              <a:gd name="connsiteY1" fmla="*/ 909447 h 909447"/>
              <a:gd name="connsiteX2" fmla="*/ 0 w 12192000"/>
              <a:gd name="connsiteY2" fmla="*/ 909447 h 909447"/>
              <a:gd name="connsiteX3" fmla="*/ 0 w 12192000"/>
              <a:gd name="connsiteY3" fmla="*/ 401788 h 909447"/>
              <a:gd name="connsiteX4" fmla="*/ 12192000 w 12192000"/>
              <a:gd name="connsiteY4" fmla="*/ 0 h 9094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909447">
                <a:moveTo>
                  <a:pt x="12192000" y="0"/>
                </a:moveTo>
                <a:lnTo>
                  <a:pt x="12192000" y="909447"/>
                </a:lnTo>
                <a:lnTo>
                  <a:pt x="0" y="909447"/>
                </a:lnTo>
                <a:lnTo>
                  <a:pt x="0" y="401788"/>
                </a:lnTo>
                <a:cubicBezTo>
                  <a:pt x="2540000" y="700478"/>
                  <a:pt x="6289368" y="812355"/>
                  <a:pt x="12192000" y="0"/>
                </a:cubicBezTo>
                <a:close/>
              </a:path>
            </a:pathLst>
          </a:custGeom>
          <a:gradFill>
            <a:gsLst>
              <a:gs pos="0">
                <a:schemeClr val="accent1"/>
              </a:gs>
              <a:gs pos="100000">
                <a:schemeClr val="accent2">
                  <a:lumMod val="75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a:p>
        </p:txBody>
      </p:sp>
      <p:sp>
        <p:nvSpPr>
          <p:cNvPr id="30" name="文本框 29">
            <a:extLst>
              <a:ext uri="{FF2B5EF4-FFF2-40B4-BE49-F238E27FC236}">
                <a16:creationId xmlns:a16="http://schemas.microsoft.com/office/drawing/2014/main" id="{9D3A0146-054A-4315-A02E-9B8EB1D9ACCC}"/>
              </a:ext>
            </a:extLst>
          </p:cNvPr>
          <p:cNvSpPr txBox="1"/>
          <p:nvPr/>
        </p:nvSpPr>
        <p:spPr>
          <a:xfrm>
            <a:off x="748521" y="898754"/>
            <a:ext cx="2026483" cy="276999"/>
          </a:xfrm>
          <a:prstGeom prst="rect">
            <a:avLst/>
          </a:prstGeom>
          <a:noFill/>
        </p:spPr>
        <p:txBody>
          <a:bodyPr wrap="square">
            <a:spAutoFit/>
          </a:bodyPr>
          <a:lstStyle/>
          <a:p>
            <a:pPr algn="dist"/>
            <a:r>
              <a:rPr lang="en-US" altLang="zh-CN" sz="1200">
                <a:gradFill>
                  <a:gsLst>
                    <a:gs pos="0">
                      <a:schemeClr val="accent1"/>
                    </a:gs>
                    <a:gs pos="100000">
                      <a:schemeClr val="accent2">
                        <a:lumMod val="75000"/>
                      </a:schemeClr>
                    </a:gs>
                  </a:gsLst>
                  <a:lin ang="2400000" scaled="0"/>
                </a:gradFill>
              </a:rPr>
              <a:t>Result discussion</a:t>
            </a:r>
            <a:endParaRPr lang="en-US" altLang="zh-CN" sz="1200" dirty="0">
              <a:gradFill>
                <a:gsLst>
                  <a:gs pos="0">
                    <a:schemeClr val="accent1"/>
                  </a:gs>
                  <a:gs pos="100000">
                    <a:schemeClr val="accent2">
                      <a:lumMod val="75000"/>
                    </a:schemeClr>
                  </a:gs>
                </a:gsLst>
                <a:lin ang="2400000" scaled="0"/>
              </a:gradFill>
            </a:endParaRPr>
          </a:p>
        </p:txBody>
      </p:sp>
      <p:graphicFrame>
        <p:nvGraphicFramePr>
          <p:cNvPr id="26" name="图表 25">
            <a:extLst>
              <a:ext uri="{FF2B5EF4-FFF2-40B4-BE49-F238E27FC236}">
                <a16:creationId xmlns:a16="http://schemas.microsoft.com/office/drawing/2014/main" id="{0C2016AA-90B5-4B6D-93EE-0A7AA672A1EE}"/>
              </a:ext>
            </a:extLst>
          </p:cNvPr>
          <p:cNvGraphicFramePr>
            <a:graphicFrameLocks/>
          </p:cNvGraphicFramePr>
          <p:nvPr>
            <p:extLst>
              <p:ext uri="{D42A27DB-BD31-4B8C-83A1-F6EECF244321}">
                <p14:modId xmlns:p14="http://schemas.microsoft.com/office/powerpoint/2010/main" val="1725795063"/>
              </p:ext>
            </p:extLst>
          </p:nvPr>
        </p:nvGraphicFramePr>
        <p:xfrm>
          <a:off x="987820" y="1655682"/>
          <a:ext cx="5234432" cy="3962062"/>
        </p:xfrm>
        <a:graphic>
          <a:graphicData uri="http://schemas.openxmlformats.org/drawingml/2006/chart">
            <c:chart xmlns:c="http://schemas.openxmlformats.org/drawingml/2006/chart" xmlns:r="http://schemas.openxmlformats.org/officeDocument/2006/relationships" r:id="rId3"/>
          </a:graphicData>
        </a:graphic>
      </p:graphicFrame>
      <p:sp>
        <p:nvSpPr>
          <p:cNvPr id="27" name="椭圆 26">
            <a:extLst>
              <a:ext uri="{FF2B5EF4-FFF2-40B4-BE49-F238E27FC236}">
                <a16:creationId xmlns:a16="http://schemas.microsoft.com/office/drawing/2014/main" id="{1A1B7514-EF8B-4C53-BF2B-0E5F0DBF3522}"/>
              </a:ext>
            </a:extLst>
          </p:cNvPr>
          <p:cNvSpPr>
            <a:spLocks/>
          </p:cNvSpPr>
          <p:nvPr/>
        </p:nvSpPr>
        <p:spPr>
          <a:xfrm>
            <a:off x="6867399" y="2013281"/>
            <a:ext cx="1033272" cy="103327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OPPOSans H"/>
              <a:ea typeface="OPPOSans H"/>
              <a:cs typeface="+mn-cs"/>
            </a:endParaRPr>
          </a:p>
        </p:txBody>
      </p:sp>
      <p:sp>
        <p:nvSpPr>
          <p:cNvPr id="28" name="文本框 63">
            <a:extLst>
              <a:ext uri="{FF2B5EF4-FFF2-40B4-BE49-F238E27FC236}">
                <a16:creationId xmlns:a16="http://schemas.microsoft.com/office/drawing/2014/main" id="{C976E499-6438-4033-8DB8-19622A916ACC}"/>
              </a:ext>
            </a:extLst>
          </p:cNvPr>
          <p:cNvSpPr txBox="1">
            <a:spLocks/>
          </p:cNvSpPr>
          <p:nvPr/>
        </p:nvSpPr>
        <p:spPr>
          <a:xfrm>
            <a:off x="6806954" y="3185237"/>
            <a:ext cx="1154162" cy="276999"/>
          </a:xfrm>
          <a:prstGeom prst="rect">
            <a:avLst/>
          </a:prstGeom>
          <a:noFill/>
        </p:spPr>
        <p:txBody>
          <a:bodyPr wrap="non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chemeClr val="accent1"/>
                </a:solidFill>
                <a:effectLst/>
                <a:uLnTx/>
                <a:uFillTx/>
                <a:latin typeface="OPPOSans H"/>
                <a:ea typeface="OPPOSans H"/>
                <a:cs typeface="+mn-cs"/>
              </a:rPr>
              <a:t>关键词标题</a:t>
            </a:r>
          </a:p>
        </p:txBody>
      </p:sp>
      <p:sp>
        <p:nvSpPr>
          <p:cNvPr id="29" name="文本框 64">
            <a:extLst>
              <a:ext uri="{FF2B5EF4-FFF2-40B4-BE49-F238E27FC236}">
                <a16:creationId xmlns:a16="http://schemas.microsoft.com/office/drawing/2014/main" id="{6C3D98C3-51C0-4DFE-A4E7-75BAC2C5B0F8}"/>
              </a:ext>
            </a:extLst>
          </p:cNvPr>
          <p:cNvSpPr txBox="1">
            <a:spLocks/>
          </p:cNvSpPr>
          <p:nvPr/>
        </p:nvSpPr>
        <p:spPr>
          <a:xfrm>
            <a:off x="6645979" y="3567811"/>
            <a:ext cx="1476113" cy="826829"/>
          </a:xfrm>
          <a:prstGeom prst="rect">
            <a:avLst/>
          </a:prstGeom>
          <a:noFill/>
        </p:spPr>
        <p:txBody>
          <a:bodyPr wrap="squar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zh-CN" altLang="en-US" sz="1050" b="0" i="0" u="none" strike="noStrike" kern="1200" cap="none" spc="0" normalizeH="0" baseline="0" noProof="0" dirty="0">
                <a:ln>
                  <a:noFill/>
                </a:ln>
                <a:solidFill>
                  <a:prstClr val="black">
                    <a:lumMod val="75000"/>
                    <a:lumOff val="25000"/>
                  </a:prstClr>
                </a:solidFill>
                <a:effectLst/>
                <a:uLnTx/>
                <a:uFillTx/>
                <a:latin typeface="OPPOSans R"/>
                <a:ea typeface="OPPOSans R"/>
                <a:cs typeface="+mn-cs"/>
              </a:rPr>
              <a:t>在这里输入你的正文阐述与关键词标题相关的具体内容，若字数太多酌情先删减文案，再缩小字号</a:t>
            </a:r>
          </a:p>
        </p:txBody>
      </p:sp>
      <p:sp>
        <p:nvSpPr>
          <p:cNvPr id="34" name="文本框 65">
            <a:extLst>
              <a:ext uri="{FF2B5EF4-FFF2-40B4-BE49-F238E27FC236}">
                <a16:creationId xmlns:a16="http://schemas.microsoft.com/office/drawing/2014/main" id="{A0BE9019-AB57-42C4-88B1-C119FB1761EE}"/>
              </a:ext>
            </a:extLst>
          </p:cNvPr>
          <p:cNvSpPr txBox="1">
            <a:spLocks/>
          </p:cNvSpPr>
          <p:nvPr/>
        </p:nvSpPr>
        <p:spPr>
          <a:xfrm>
            <a:off x="6645979" y="4500499"/>
            <a:ext cx="1476113" cy="826829"/>
          </a:xfrm>
          <a:prstGeom prst="rect">
            <a:avLst/>
          </a:prstGeom>
          <a:noFill/>
        </p:spPr>
        <p:txBody>
          <a:bodyPr wrap="squar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zh-CN" altLang="en-US" sz="1050" b="0" i="0" u="none" strike="noStrike" kern="1200" cap="none" spc="0" normalizeH="0" baseline="0" noProof="0" dirty="0">
                <a:ln>
                  <a:noFill/>
                </a:ln>
                <a:solidFill>
                  <a:prstClr val="black">
                    <a:lumMod val="75000"/>
                    <a:lumOff val="25000"/>
                  </a:prstClr>
                </a:solidFill>
                <a:effectLst/>
                <a:uLnTx/>
                <a:uFillTx/>
                <a:latin typeface="OPPOSans R"/>
                <a:ea typeface="OPPOSans R"/>
                <a:cs typeface="+mn-cs"/>
              </a:rPr>
              <a:t>在这里输入你的正文阐述与关键词标题相关的具体内容，若字数太多酌情先删减文案，再缩小字号</a:t>
            </a:r>
          </a:p>
        </p:txBody>
      </p:sp>
      <p:sp>
        <p:nvSpPr>
          <p:cNvPr id="35" name="iconfont-1191-801535">
            <a:extLst>
              <a:ext uri="{FF2B5EF4-FFF2-40B4-BE49-F238E27FC236}">
                <a16:creationId xmlns:a16="http://schemas.microsoft.com/office/drawing/2014/main" id="{8B098F39-B3B3-4697-B457-8C2532910EA0}"/>
              </a:ext>
            </a:extLst>
          </p:cNvPr>
          <p:cNvSpPr>
            <a:spLocks/>
          </p:cNvSpPr>
          <p:nvPr/>
        </p:nvSpPr>
        <p:spPr>
          <a:xfrm>
            <a:off x="7194730" y="2308907"/>
            <a:ext cx="378610" cy="442386"/>
          </a:xfrm>
          <a:custGeom>
            <a:avLst/>
            <a:gdLst>
              <a:gd name="T0" fmla="*/ 8209 w 10908"/>
              <a:gd name="T1" fmla="*/ 2143 h 12744"/>
              <a:gd name="T2" fmla="*/ 8209 w 10908"/>
              <a:gd name="T3" fmla="*/ 1057 h 12744"/>
              <a:gd name="T4" fmla="*/ 7124 w 10908"/>
              <a:gd name="T5" fmla="*/ 0 h 12744"/>
              <a:gd name="T6" fmla="*/ 3840 w 10908"/>
              <a:gd name="T7" fmla="*/ 0 h 12744"/>
              <a:gd name="T8" fmla="*/ 2755 w 10908"/>
              <a:gd name="T9" fmla="*/ 1057 h 12744"/>
              <a:gd name="T10" fmla="*/ 2755 w 10908"/>
              <a:gd name="T11" fmla="*/ 2115 h 12744"/>
              <a:gd name="T12" fmla="*/ 0 w 10908"/>
              <a:gd name="T13" fmla="*/ 2115 h 12744"/>
              <a:gd name="T14" fmla="*/ 0 w 10908"/>
              <a:gd name="T15" fmla="*/ 3172 h 12744"/>
              <a:gd name="T16" fmla="*/ 1085 w 10908"/>
              <a:gd name="T17" fmla="*/ 3172 h 12744"/>
              <a:gd name="T18" fmla="*/ 1085 w 10908"/>
              <a:gd name="T19" fmla="*/ 11687 h 12744"/>
              <a:gd name="T20" fmla="*/ 2171 w 10908"/>
              <a:gd name="T21" fmla="*/ 12744 h 12744"/>
              <a:gd name="T22" fmla="*/ 8738 w 10908"/>
              <a:gd name="T23" fmla="*/ 12744 h 12744"/>
              <a:gd name="T24" fmla="*/ 9823 w 10908"/>
              <a:gd name="T25" fmla="*/ 11687 h 12744"/>
              <a:gd name="T26" fmla="*/ 9823 w 10908"/>
              <a:gd name="T27" fmla="*/ 3200 h 12744"/>
              <a:gd name="T28" fmla="*/ 10908 w 10908"/>
              <a:gd name="T29" fmla="*/ 3200 h 12744"/>
              <a:gd name="T30" fmla="*/ 10908 w 10908"/>
              <a:gd name="T31" fmla="*/ 2143 h 12744"/>
              <a:gd name="T32" fmla="*/ 8209 w 10908"/>
              <a:gd name="T33" fmla="*/ 2143 h 12744"/>
              <a:gd name="T34" fmla="*/ 4870 w 10908"/>
              <a:gd name="T35" fmla="*/ 10963 h 12744"/>
              <a:gd name="T36" fmla="*/ 3645 w 10908"/>
              <a:gd name="T37" fmla="*/ 10963 h 12744"/>
              <a:gd name="T38" fmla="*/ 3645 w 10908"/>
              <a:gd name="T39" fmla="*/ 4257 h 12744"/>
              <a:gd name="T40" fmla="*/ 4870 w 10908"/>
              <a:gd name="T41" fmla="*/ 4257 h 12744"/>
              <a:gd name="T42" fmla="*/ 4870 w 10908"/>
              <a:gd name="T43" fmla="*/ 10963 h 12744"/>
              <a:gd name="T44" fmla="*/ 7319 w 10908"/>
              <a:gd name="T45" fmla="*/ 10963 h 12744"/>
              <a:gd name="T46" fmla="*/ 6094 w 10908"/>
              <a:gd name="T47" fmla="*/ 10963 h 12744"/>
              <a:gd name="T48" fmla="*/ 6094 w 10908"/>
              <a:gd name="T49" fmla="*/ 4257 h 12744"/>
              <a:gd name="T50" fmla="*/ 7319 w 10908"/>
              <a:gd name="T51" fmla="*/ 4257 h 12744"/>
              <a:gd name="T52" fmla="*/ 7319 w 10908"/>
              <a:gd name="T53" fmla="*/ 10963 h 12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908" h="12744">
                <a:moveTo>
                  <a:pt x="8209" y="2143"/>
                </a:moveTo>
                <a:lnTo>
                  <a:pt x="8209" y="1057"/>
                </a:lnTo>
                <a:cubicBezTo>
                  <a:pt x="8209" y="473"/>
                  <a:pt x="7708" y="0"/>
                  <a:pt x="7124" y="0"/>
                </a:cubicBezTo>
                <a:lnTo>
                  <a:pt x="3840" y="0"/>
                </a:lnTo>
                <a:cubicBezTo>
                  <a:pt x="3228" y="0"/>
                  <a:pt x="2755" y="473"/>
                  <a:pt x="2755" y="1057"/>
                </a:cubicBezTo>
                <a:lnTo>
                  <a:pt x="2755" y="2115"/>
                </a:lnTo>
                <a:lnTo>
                  <a:pt x="0" y="2115"/>
                </a:lnTo>
                <a:lnTo>
                  <a:pt x="0" y="3172"/>
                </a:lnTo>
                <a:lnTo>
                  <a:pt x="1085" y="3172"/>
                </a:lnTo>
                <a:lnTo>
                  <a:pt x="1085" y="11687"/>
                </a:lnTo>
                <a:cubicBezTo>
                  <a:pt x="1085" y="12271"/>
                  <a:pt x="1586" y="12744"/>
                  <a:pt x="2171" y="12744"/>
                </a:cubicBezTo>
                <a:lnTo>
                  <a:pt x="8738" y="12744"/>
                </a:lnTo>
                <a:cubicBezTo>
                  <a:pt x="9350" y="12744"/>
                  <a:pt x="9823" y="12271"/>
                  <a:pt x="9823" y="11687"/>
                </a:cubicBezTo>
                <a:lnTo>
                  <a:pt x="9823" y="3200"/>
                </a:lnTo>
                <a:lnTo>
                  <a:pt x="10908" y="3200"/>
                </a:lnTo>
                <a:lnTo>
                  <a:pt x="10908" y="2143"/>
                </a:lnTo>
                <a:lnTo>
                  <a:pt x="8209" y="2143"/>
                </a:lnTo>
                <a:close/>
                <a:moveTo>
                  <a:pt x="4870" y="10963"/>
                </a:moveTo>
                <a:lnTo>
                  <a:pt x="3645" y="10963"/>
                </a:lnTo>
                <a:lnTo>
                  <a:pt x="3645" y="4257"/>
                </a:lnTo>
                <a:lnTo>
                  <a:pt x="4870" y="4257"/>
                </a:lnTo>
                <a:lnTo>
                  <a:pt x="4870" y="10963"/>
                </a:lnTo>
                <a:close/>
                <a:moveTo>
                  <a:pt x="7319" y="10963"/>
                </a:moveTo>
                <a:lnTo>
                  <a:pt x="6094" y="10963"/>
                </a:lnTo>
                <a:lnTo>
                  <a:pt x="6094" y="4257"/>
                </a:lnTo>
                <a:lnTo>
                  <a:pt x="7319" y="4257"/>
                </a:lnTo>
                <a:lnTo>
                  <a:pt x="7319" y="109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OPPOSans R"/>
              <a:ea typeface="OPPOSans R"/>
              <a:cs typeface="+mn-cs"/>
            </a:endParaRPr>
          </a:p>
        </p:txBody>
      </p:sp>
      <p:sp>
        <p:nvSpPr>
          <p:cNvPr id="36" name="椭圆 35">
            <a:extLst>
              <a:ext uri="{FF2B5EF4-FFF2-40B4-BE49-F238E27FC236}">
                <a16:creationId xmlns:a16="http://schemas.microsoft.com/office/drawing/2014/main" id="{1F02DB68-C520-4749-8016-15C88F4D50BE}"/>
              </a:ext>
            </a:extLst>
          </p:cNvPr>
          <p:cNvSpPr>
            <a:spLocks/>
          </p:cNvSpPr>
          <p:nvPr/>
        </p:nvSpPr>
        <p:spPr>
          <a:xfrm>
            <a:off x="9660739" y="2013281"/>
            <a:ext cx="1033272" cy="103327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OPPOSans H"/>
              <a:ea typeface="OPPOSans H"/>
              <a:cs typeface="+mn-cs"/>
            </a:endParaRPr>
          </a:p>
        </p:txBody>
      </p:sp>
      <p:sp>
        <p:nvSpPr>
          <p:cNvPr id="37" name="文本框 68">
            <a:extLst>
              <a:ext uri="{FF2B5EF4-FFF2-40B4-BE49-F238E27FC236}">
                <a16:creationId xmlns:a16="http://schemas.microsoft.com/office/drawing/2014/main" id="{38A14B4C-0CFB-4632-9171-6F48D15C4FB8}"/>
              </a:ext>
            </a:extLst>
          </p:cNvPr>
          <p:cNvSpPr txBox="1">
            <a:spLocks/>
          </p:cNvSpPr>
          <p:nvPr/>
        </p:nvSpPr>
        <p:spPr>
          <a:xfrm>
            <a:off x="9600294" y="3185237"/>
            <a:ext cx="1154162" cy="276999"/>
          </a:xfrm>
          <a:prstGeom prst="rect">
            <a:avLst/>
          </a:prstGeom>
          <a:noFill/>
        </p:spPr>
        <p:txBody>
          <a:bodyPr wrap="non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chemeClr val="accent2"/>
                </a:solidFill>
                <a:effectLst/>
                <a:uLnTx/>
                <a:uFillTx/>
                <a:latin typeface="OPPOSans H"/>
                <a:ea typeface="OPPOSans H"/>
                <a:cs typeface="+mn-cs"/>
              </a:rPr>
              <a:t>关键词标题</a:t>
            </a:r>
          </a:p>
        </p:txBody>
      </p:sp>
      <p:sp>
        <p:nvSpPr>
          <p:cNvPr id="38" name="文本框 69">
            <a:extLst>
              <a:ext uri="{FF2B5EF4-FFF2-40B4-BE49-F238E27FC236}">
                <a16:creationId xmlns:a16="http://schemas.microsoft.com/office/drawing/2014/main" id="{740A7B79-B186-4B18-AD1E-2D36F98D5AD5}"/>
              </a:ext>
            </a:extLst>
          </p:cNvPr>
          <p:cNvSpPr txBox="1">
            <a:spLocks/>
          </p:cNvSpPr>
          <p:nvPr/>
        </p:nvSpPr>
        <p:spPr>
          <a:xfrm>
            <a:off x="9439319" y="3567811"/>
            <a:ext cx="1476113" cy="826829"/>
          </a:xfrm>
          <a:prstGeom prst="rect">
            <a:avLst/>
          </a:prstGeom>
          <a:noFill/>
        </p:spPr>
        <p:txBody>
          <a:bodyPr wrap="squar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zh-CN" altLang="en-US" sz="1050" b="0" i="0" u="none" strike="noStrike" kern="1200" cap="none" spc="0" normalizeH="0" baseline="0" noProof="0" dirty="0">
                <a:ln>
                  <a:noFill/>
                </a:ln>
                <a:solidFill>
                  <a:prstClr val="black">
                    <a:lumMod val="75000"/>
                    <a:lumOff val="25000"/>
                  </a:prstClr>
                </a:solidFill>
                <a:effectLst/>
                <a:uLnTx/>
                <a:uFillTx/>
                <a:latin typeface="OPPOSans R"/>
                <a:ea typeface="OPPOSans R"/>
                <a:cs typeface="+mn-cs"/>
              </a:rPr>
              <a:t>在这里输入你的正文阐述与关键词标题相关的具体内容，若字数太多酌情先删减文案，再缩小字号</a:t>
            </a:r>
          </a:p>
        </p:txBody>
      </p:sp>
      <p:sp>
        <p:nvSpPr>
          <p:cNvPr id="39" name="文本框 70">
            <a:extLst>
              <a:ext uri="{FF2B5EF4-FFF2-40B4-BE49-F238E27FC236}">
                <a16:creationId xmlns:a16="http://schemas.microsoft.com/office/drawing/2014/main" id="{FE0A3567-E523-447F-A070-2859787BD4A8}"/>
              </a:ext>
            </a:extLst>
          </p:cNvPr>
          <p:cNvSpPr txBox="1">
            <a:spLocks/>
          </p:cNvSpPr>
          <p:nvPr/>
        </p:nvSpPr>
        <p:spPr>
          <a:xfrm>
            <a:off x="9439319" y="4500499"/>
            <a:ext cx="1476113" cy="826829"/>
          </a:xfrm>
          <a:prstGeom prst="rect">
            <a:avLst/>
          </a:prstGeom>
          <a:noFill/>
        </p:spPr>
        <p:txBody>
          <a:bodyPr wrap="squar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zh-CN" altLang="en-US" sz="1050" b="0" i="0" u="none" strike="noStrike" kern="1200" cap="none" spc="0" normalizeH="0" baseline="0" noProof="0" dirty="0">
                <a:ln>
                  <a:noFill/>
                </a:ln>
                <a:solidFill>
                  <a:prstClr val="black">
                    <a:lumMod val="75000"/>
                    <a:lumOff val="25000"/>
                  </a:prstClr>
                </a:solidFill>
                <a:effectLst/>
                <a:uLnTx/>
                <a:uFillTx/>
                <a:latin typeface="OPPOSans R"/>
                <a:ea typeface="OPPOSans R"/>
                <a:cs typeface="+mn-cs"/>
              </a:rPr>
              <a:t>在这里输入你的正文阐述与关键词标题相关的具体内容，若字数太多酌情先删减文案，再缩小字号</a:t>
            </a:r>
          </a:p>
        </p:txBody>
      </p:sp>
      <p:sp>
        <p:nvSpPr>
          <p:cNvPr id="40" name="iconfont-1191-801535">
            <a:extLst>
              <a:ext uri="{FF2B5EF4-FFF2-40B4-BE49-F238E27FC236}">
                <a16:creationId xmlns:a16="http://schemas.microsoft.com/office/drawing/2014/main" id="{FAF390C7-C522-4C6F-B495-041E5B4822C4}"/>
              </a:ext>
            </a:extLst>
          </p:cNvPr>
          <p:cNvSpPr>
            <a:spLocks/>
          </p:cNvSpPr>
          <p:nvPr/>
        </p:nvSpPr>
        <p:spPr>
          <a:xfrm>
            <a:off x="9956182" y="2308907"/>
            <a:ext cx="442386" cy="442020"/>
          </a:xfrm>
          <a:custGeom>
            <a:avLst/>
            <a:gdLst>
              <a:gd name="T0" fmla="*/ 11212 w 12607"/>
              <a:gd name="T1" fmla="*/ 4855 h 12594"/>
              <a:gd name="T2" fmla="*/ 11019 w 12607"/>
              <a:gd name="T3" fmla="*/ 4855 h 12594"/>
              <a:gd name="T4" fmla="*/ 10644 w 12607"/>
              <a:gd name="T5" fmla="*/ 3981 h 12594"/>
              <a:gd name="T6" fmla="*/ 10796 w 12607"/>
              <a:gd name="T7" fmla="*/ 3830 h 12594"/>
              <a:gd name="T8" fmla="*/ 10796 w 12607"/>
              <a:gd name="T9" fmla="*/ 1864 h 12594"/>
              <a:gd name="T10" fmla="*/ 10755 w 12607"/>
              <a:gd name="T11" fmla="*/ 1823 h 12594"/>
              <a:gd name="T12" fmla="*/ 8781 w 12607"/>
              <a:gd name="T13" fmla="*/ 1823 h 12594"/>
              <a:gd name="T14" fmla="*/ 8611 w 12607"/>
              <a:gd name="T15" fmla="*/ 1992 h 12594"/>
              <a:gd name="T16" fmla="*/ 7729 w 12607"/>
              <a:gd name="T17" fmla="*/ 1634 h 12594"/>
              <a:gd name="T18" fmla="*/ 7729 w 12607"/>
              <a:gd name="T19" fmla="*/ 1390 h 12594"/>
              <a:gd name="T20" fmla="*/ 6333 w 12607"/>
              <a:gd name="T21" fmla="*/ 0 h 12594"/>
              <a:gd name="T22" fmla="*/ 6274 w 12607"/>
              <a:gd name="T23" fmla="*/ 0 h 12594"/>
              <a:gd name="T24" fmla="*/ 4878 w 12607"/>
              <a:gd name="T25" fmla="*/ 1390 h 12594"/>
              <a:gd name="T26" fmla="*/ 4878 w 12607"/>
              <a:gd name="T27" fmla="*/ 1652 h 12594"/>
              <a:gd name="T28" fmla="*/ 4033 w 12607"/>
              <a:gd name="T29" fmla="*/ 2003 h 12594"/>
              <a:gd name="T30" fmla="*/ 3852 w 12607"/>
              <a:gd name="T31" fmla="*/ 1823 h 12594"/>
              <a:gd name="T32" fmla="*/ 1878 w 12607"/>
              <a:gd name="T33" fmla="*/ 1823 h 12594"/>
              <a:gd name="T34" fmla="*/ 1837 w 12607"/>
              <a:gd name="T35" fmla="*/ 1864 h 12594"/>
              <a:gd name="T36" fmla="*/ 1837 w 12607"/>
              <a:gd name="T37" fmla="*/ 3830 h 12594"/>
              <a:gd name="T38" fmla="*/ 2012 w 12607"/>
              <a:gd name="T39" fmla="*/ 4004 h 12594"/>
              <a:gd name="T40" fmla="*/ 1650 w 12607"/>
              <a:gd name="T41" fmla="*/ 4855 h 12594"/>
              <a:gd name="T42" fmla="*/ 1396 w 12607"/>
              <a:gd name="T43" fmla="*/ 4855 h 12594"/>
              <a:gd name="T44" fmla="*/ 0 w 12607"/>
              <a:gd name="T45" fmla="*/ 6245 h 12594"/>
              <a:gd name="T46" fmla="*/ 0 w 12607"/>
              <a:gd name="T47" fmla="*/ 6304 h 12594"/>
              <a:gd name="T48" fmla="*/ 1396 w 12607"/>
              <a:gd name="T49" fmla="*/ 7694 h 12594"/>
              <a:gd name="T50" fmla="*/ 1618 w 12607"/>
              <a:gd name="T51" fmla="*/ 7694 h 12594"/>
              <a:gd name="T52" fmla="*/ 1983 w 12607"/>
              <a:gd name="T53" fmla="*/ 8593 h 12594"/>
              <a:gd name="T54" fmla="*/ 1814 w 12607"/>
              <a:gd name="T55" fmla="*/ 8761 h 12594"/>
              <a:gd name="T56" fmla="*/ 1814 w 12607"/>
              <a:gd name="T57" fmla="*/ 10728 h 12594"/>
              <a:gd name="T58" fmla="*/ 1855 w 12607"/>
              <a:gd name="T59" fmla="*/ 10769 h 12594"/>
              <a:gd name="T60" fmla="*/ 3829 w 12607"/>
              <a:gd name="T61" fmla="*/ 10769 h 12594"/>
              <a:gd name="T62" fmla="*/ 3981 w 12607"/>
              <a:gd name="T63" fmla="*/ 10618 h 12594"/>
              <a:gd name="T64" fmla="*/ 4878 w 12607"/>
              <a:gd name="T65" fmla="*/ 10999 h 12594"/>
              <a:gd name="T66" fmla="*/ 4878 w 12607"/>
              <a:gd name="T67" fmla="*/ 11204 h 12594"/>
              <a:gd name="T68" fmla="*/ 6274 w 12607"/>
              <a:gd name="T69" fmla="*/ 12594 h 12594"/>
              <a:gd name="T70" fmla="*/ 6333 w 12607"/>
              <a:gd name="T71" fmla="*/ 12594 h 12594"/>
              <a:gd name="T72" fmla="*/ 7729 w 12607"/>
              <a:gd name="T73" fmla="*/ 11204 h 12594"/>
              <a:gd name="T74" fmla="*/ 7729 w 12607"/>
              <a:gd name="T75" fmla="*/ 11016 h 12594"/>
              <a:gd name="T76" fmla="*/ 8664 w 12607"/>
              <a:gd name="T77" fmla="*/ 10630 h 12594"/>
              <a:gd name="T78" fmla="*/ 8803 w 12607"/>
              <a:gd name="T79" fmla="*/ 10769 h 12594"/>
              <a:gd name="T80" fmla="*/ 10777 w 12607"/>
              <a:gd name="T81" fmla="*/ 10769 h 12594"/>
              <a:gd name="T82" fmla="*/ 10819 w 12607"/>
              <a:gd name="T83" fmla="*/ 10728 h 12594"/>
              <a:gd name="T84" fmla="*/ 10819 w 12607"/>
              <a:gd name="T85" fmla="*/ 8761 h 12594"/>
              <a:gd name="T86" fmla="*/ 10673 w 12607"/>
              <a:gd name="T87" fmla="*/ 8616 h 12594"/>
              <a:gd name="T88" fmla="*/ 11051 w 12607"/>
              <a:gd name="T89" fmla="*/ 7694 h 12594"/>
              <a:gd name="T90" fmla="*/ 11211 w 12607"/>
              <a:gd name="T91" fmla="*/ 7694 h 12594"/>
              <a:gd name="T92" fmla="*/ 12607 w 12607"/>
              <a:gd name="T93" fmla="*/ 6304 h 12594"/>
              <a:gd name="T94" fmla="*/ 12607 w 12607"/>
              <a:gd name="T95" fmla="*/ 6245 h 12594"/>
              <a:gd name="T96" fmla="*/ 11212 w 12607"/>
              <a:gd name="T97" fmla="*/ 4855 h 12594"/>
              <a:gd name="T98" fmla="*/ 6337 w 12607"/>
              <a:gd name="T99" fmla="*/ 8498 h 12594"/>
              <a:gd name="T100" fmla="*/ 4152 w 12607"/>
              <a:gd name="T101" fmla="*/ 6323 h 12594"/>
              <a:gd name="T102" fmla="*/ 6337 w 12607"/>
              <a:gd name="T103" fmla="*/ 4146 h 12594"/>
              <a:gd name="T104" fmla="*/ 8521 w 12607"/>
              <a:gd name="T105" fmla="*/ 6323 h 12594"/>
              <a:gd name="T106" fmla="*/ 6337 w 12607"/>
              <a:gd name="T107" fmla="*/ 8498 h 12594"/>
              <a:gd name="T108" fmla="*/ 6337 w 12607"/>
              <a:gd name="T109" fmla="*/ 8498 h 12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607" h="12594">
                <a:moveTo>
                  <a:pt x="11212" y="4855"/>
                </a:moveTo>
                <a:lnTo>
                  <a:pt x="11019" y="4855"/>
                </a:lnTo>
                <a:cubicBezTo>
                  <a:pt x="10923" y="4550"/>
                  <a:pt x="10796" y="4258"/>
                  <a:pt x="10644" y="3981"/>
                </a:cubicBezTo>
                <a:lnTo>
                  <a:pt x="10796" y="3830"/>
                </a:lnTo>
                <a:cubicBezTo>
                  <a:pt x="11341" y="3287"/>
                  <a:pt x="11341" y="2407"/>
                  <a:pt x="10796" y="1864"/>
                </a:cubicBezTo>
                <a:lnTo>
                  <a:pt x="10755" y="1823"/>
                </a:lnTo>
                <a:cubicBezTo>
                  <a:pt x="10209" y="1279"/>
                  <a:pt x="9326" y="1279"/>
                  <a:pt x="8781" y="1823"/>
                </a:cubicBezTo>
                <a:lnTo>
                  <a:pt x="8611" y="1992"/>
                </a:lnTo>
                <a:cubicBezTo>
                  <a:pt x="8332" y="1846"/>
                  <a:pt x="8037" y="1725"/>
                  <a:pt x="7729" y="1634"/>
                </a:cubicBezTo>
                <a:lnTo>
                  <a:pt x="7729" y="1390"/>
                </a:lnTo>
                <a:cubicBezTo>
                  <a:pt x="7729" y="622"/>
                  <a:pt x="7104" y="0"/>
                  <a:pt x="6333" y="0"/>
                </a:cubicBezTo>
                <a:lnTo>
                  <a:pt x="6274" y="0"/>
                </a:lnTo>
                <a:cubicBezTo>
                  <a:pt x="5503" y="0"/>
                  <a:pt x="4878" y="622"/>
                  <a:pt x="4878" y="1390"/>
                </a:cubicBezTo>
                <a:lnTo>
                  <a:pt x="4878" y="1652"/>
                </a:lnTo>
                <a:cubicBezTo>
                  <a:pt x="4584" y="1742"/>
                  <a:pt x="4301" y="1861"/>
                  <a:pt x="4033" y="2003"/>
                </a:cubicBezTo>
                <a:lnTo>
                  <a:pt x="3852" y="1823"/>
                </a:lnTo>
                <a:cubicBezTo>
                  <a:pt x="3307" y="1280"/>
                  <a:pt x="2423" y="1280"/>
                  <a:pt x="1878" y="1823"/>
                </a:cubicBezTo>
                <a:lnTo>
                  <a:pt x="1837" y="1864"/>
                </a:lnTo>
                <a:cubicBezTo>
                  <a:pt x="1292" y="2407"/>
                  <a:pt x="1292" y="3287"/>
                  <a:pt x="1837" y="3830"/>
                </a:cubicBezTo>
                <a:lnTo>
                  <a:pt x="2012" y="4004"/>
                </a:lnTo>
                <a:cubicBezTo>
                  <a:pt x="1865" y="4274"/>
                  <a:pt x="1743" y="4558"/>
                  <a:pt x="1650" y="4855"/>
                </a:cubicBezTo>
                <a:lnTo>
                  <a:pt x="1396" y="4855"/>
                </a:lnTo>
                <a:cubicBezTo>
                  <a:pt x="625" y="4855"/>
                  <a:pt x="0" y="5478"/>
                  <a:pt x="0" y="6245"/>
                </a:cubicBezTo>
                <a:lnTo>
                  <a:pt x="0" y="6304"/>
                </a:lnTo>
                <a:cubicBezTo>
                  <a:pt x="0" y="7072"/>
                  <a:pt x="625" y="7694"/>
                  <a:pt x="1396" y="7694"/>
                </a:cubicBezTo>
                <a:lnTo>
                  <a:pt x="1618" y="7694"/>
                </a:lnTo>
                <a:cubicBezTo>
                  <a:pt x="1710" y="8008"/>
                  <a:pt x="1833" y="8308"/>
                  <a:pt x="1983" y="8593"/>
                </a:cubicBezTo>
                <a:lnTo>
                  <a:pt x="1814" y="8761"/>
                </a:lnTo>
                <a:cubicBezTo>
                  <a:pt x="1269" y="9304"/>
                  <a:pt x="1269" y="10185"/>
                  <a:pt x="1814" y="10728"/>
                </a:cubicBezTo>
                <a:lnTo>
                  <a:pt x="1855" y="10769"/>
                </a:lnTo>
                <a:cubicBezTo>
                  <a:pt x="2400" y="11312"/>
                  <a:pt x="3284" y="11312"/>
                  <a:pt x="3829" y="10769"/>
                </a:cubicBezTo>
                <a:lnTo>
                  <a:pt x="3981" y="10618"/>
                </a:lnTo>
                <a:cubicBezTo>
                  <a:pt x="4264" y="10773"/>
                  <a:pt x="4564" y="10902"/>
                  <a:pt x="4878" y="10999"/>
                </a:cubicBezTo>
                <a:lnTo>
                  <a:pt x="4878" y="11204"/>
                </a:lnTo>
                <a:cubicBezTo>
                  <a:pt x="4878" y="11972"/>
                  <a:pt x="5503" y="12594"/>
                  <a:pt x="6274" y="12594"/>
                </a:cubicBezTo>
                <a:lnTo>
                  <a:pt x="6333" y="12594"/>
                </a:lnTo>
                <a:cubicBezTo>
                  <a:pt x="7104" y="12594"/>
                  <a:pt x="7729" y="11972"/>
                  <a:pt x="7729" y="11204"/>
                </a:cubicBezTo>
                <a:lnTo>
                  <a:pt x="7729" y="11016"/>
                </a:lnTo>
                <a:cubicBezTo>
                  <a:pt x="8056" y="10920"/>
                  <a:pt x="8368" y="10788"/>
                  <a:pt x="8664" y="10630"/>
                </a:cubicBezTo>
                <a:lnTo>
                  <a:pt x="8803" y="10769"/>
                </a:lnTo>
                <a:cubicBezTo>
                  <a:pt x="9348" y="11312"/>
                  <a:pt x="10233" y="11312"/>
                  <a:pt x="10777" y="10769"/>
                </a:cubicBezTo>
                <a:lnTo>
                  <a:pt x="10819" y="10728"/>
                </a:lnTo>
                <a:cubicBezTo>
                  <a:pt x="11364" y="10185"/>
                  <a:pt x="11364" y="9304"/>
                  <a:pt x="10819" y="8761"/>
                </a:cubicBezTo>
                <a:lnTo>
                  <a:pt x="10673" y="8616"/>
                </a:lnTo>
                <a:cubicBezTo>
                  <a:pt x="10828" y="8324"/>
                  <a:pt x="10956" y="8017"/>
                  <a:pt x="11051" y="7694"/>
                </a:cubicBezTo>
                <a:lnTo>
                  <a:pt x="11211" y="7694"/>
                </a:lnTo>
                <a:cubicBezTo>
                  <a:pt x="11982" y="7694"/>
                  <a:pt x="12607" y="7071"/>
                  <a:pt x="12607" y="6304"/>
                </a:cubicBezTo>
                <a:lnTo>
                  <a:pt x="12607" y="6245"/>
                </a:lnTo>
                <a:cubicBezTo>
                  <a:pt x="12607" y="5477"/>
                  <a:pt x="11982" y="4855"/>
                  <a:pt x="11212" y="4855"/>
                </a:cubicBezTo>
                <a:close/>
                <a:moveTo>
                  <a:pt x="6337" y="8498"/>
                </a:moveTo>
                <a:cubicBezTo>
                  <a:pt x="5130" y="8498"/>
                  <a:pt x="4152" y="7524"/>
                  <a:pt x="4152" y="6323"/>
                </a:cubicBezTo>
                <a:cubicBezTo>
                  <a:pt x="4152" y="5120"/>
                  <a:pt x="5130" y="4146"/>
                  <a:pt x="6337" y="4146"/>
                </a:cubicBezTo>
                <a:cubicBezTo>
                  <a:pt x="7544" y="4146"/>
                  <a:pt x="8521" y="5120"/>
                  <a:pt x="8521" y="6323"/>
                </a:cubicBezTo>
                <a:cubicBezTo>
                  <a:pt x="8521" y="7524"/>
                  <a:pt x="7544" y="8498"/>
                  <a:pt x="6337" y="8498"/>
                </a:cubicBezTo>
                <a:close/>
                <a:moveTo>
                  <a:pt x="6337" y="8498"/>
                </a:move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OPPOSans R"/>
              <a:ea typeface="OPPOSans R"/>
              <a:cs typeface="+mn-cs"/>
            </a:endParaRPr>
          </a:p>
        </p:txBody>
      </p:sp>
      <p:pic>
        <p:nvPicPr>
          <p:cNvPr id="41" name="图片 40">
            <a:extLst>
              <a:ext uri="{FF2B5EF4-FFF2-40B4-BE49-F238E27FC236}">
                <a16:creationId xmlns:a16="http://schemas.microsoft.com/office/drawing/2014/main" id="{C52D2631-284F-4210-96F7-F0FE2EC2E370}"/>
              </a:ext>
            </a:extLst>
          </p:cNvPr>
          <p:cNvPicPr>
            <a:picLocks noChangeAspect="1"/>
          </p:cNvPicPr>
          <p:nvPr/>
        </p:nvPicPr>
        <p:blipFill>
          <a:blip r:embed="rId4">
            <a:alphaModFix amt="40000"/>
            <a:extLst>
              <a:ext uri="{28A0092B-C50C-407E-A947-70E740481C1C}">
                <a14:useLocalDpi xmlns:a14="http://schemas.microsoft.com/office/drawing/2010/main" val="0"/>
              </a:ext>
            </a:extLst>
          </a:blip>
          <a:stretch>
            <a:fillRect/>
          </a:stretch>
        </p:blipFill>
        <p:spPr>
          <a:xfrm rot="5400000">
            <a:off x="7132483" y="3606253"/>
            <a:ext cx="3314047" cy="128110"/>
          </a:xfrm>
          <a:prstGeom prst="rect">
            <a:avLst/>
          </a:prstGeom>
        </p:spPr>
      </p:pic>
    </p:spTree>
    <p:custDataLst>
      <p:tags r:id="rId1"/>
    </p:custDataLst>
    <p:extLst>
      <p:ext uri="{BB962C8B-B14F-4D97-AF65-F5344CB8AC3E}">
        <p14:creationId xmlns:p14="http://schemas.microsoft.com/office/powerpoint/2010/main" val="5080383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标题 45">
            <a:extLst>
              <a:ext uri="{FF2B5EF4-FFF2-40B4-BE49-F238E27FC236}">
                <a16:creationId xmlns:a16="http://schemas.microsoft.com/office/drawing/2014/main" id="{F17C0757-FD37-4532-B19A-EE4F76BDD758}"/>
              </a:ext>
            </a:extLst>
          </p:cNvPr>
          <p:cNvSpPr>
            <a:spLocks noGrp="1"/>
          </p:cNvSpPr>
          <p:nvPr>
            <p:ph type="title"/>
          </p:nvPr>
        </p:nvSpPr>
        <p:spPr>
          <a:xfrm>
            <a:off x="748521" y="418825"/>
            <a:ext cx="2026483" cy="496397"/>
          </a:xfrm>
        </p:spPr>
        <p:txBody>
          <a:bodyPr/>
          <a:lstStyle/>
          <a:p>
            <a:r>
              <a:rPr lang="zh-CN" altLang="en-US" dirty="0"/>
              <a:t>结果讨论</a:t>
            </a:r>
          </a:p>
        </p:txBody>
      </p:sp>
      <p:sp>
        <p:nvSpPr>
          <p:cNvPr id="73" name="任意形状 12">
            <a:extLst>
              <a:ext uri="{FF2B5EF4-FFF2-40B4-BE49-F238E27FC236}">
                <a16:creationId xmlns:a16="http://schemas.microsoft.com/office/drawing/2014/main" id="{9DE7C085-7F87-4218-8002-9CB23EE59B7D}"/>
              </a:ext>
            </a:extLst>
          </p:cNvPr>
          <p:cNvSpPr/>
          <p:nvPr/>
        </p:nvSpPr>
        <p:spPr>
          <a:xfrm>
            <a:off x="0" y="6464698"/>
            <a:ext cx="12192000" cy="393302"/>
          </a:xfrm>
          <a:custGeom>
            <a:avLst/>
            <a:gdLst>
              <a:gd name="connsiteX0" fmla="*/ 12192000 w 12192000"/>
              <a:gd name="connsiteY0" fmla="*/ 0 h 909447"/>
              <a:gd name="connsiteX1" fmla="*/ 12192000 w 12192000"/>
              <a:gd name="connsiteY1" fmla="*/ 909447 h 909447"/>
              <a:gd name="connsiteX2" fmla="*/ 0 w 12192000"/>
              <a:gd name="connsiteY2" fmla="*/ 909447 h 909447"/>
              <a:gd name="connsiteX3" fmla="*/ 0 w 12192000"/>
              <a:gd name="connsiteY3" fmla="*/ 401788 h 909447"/>
              <a:gd name="connsiteX4" fmla="*/ 271475 w 12192000"/>
              <a:gd name="connsiteY4" fmla="*/ 389839 h 909447"/>
              <a:gd name="connsiteX5" fmla="*/ 8190271 w 12192000"/>
              <a:gd name="connsiteY5" fmla="*/ 639060 h 909447"/>
              <a:gd name="connsiteX6" fmla="*/ 12049480 w 12192000"/>
              <a:gd name="connsiteY6" fmla="*/ 34242 h 909447"/>
              <a:gd name="connsiteX0" fmla="*/ 12192000 w 12192000"/>
              <a:gd name="connsiteY0" fmla="*/ 0 h 909447"/>
              <a:gd name="connsiteX1" fmla="*/ 12192000 w 12192000"/>
              <a:gd name="connsiteY1" fmla="*/ 909447 h 909447"/>
              <a:gd name="connsiteX2" fmla="*/ 0 w 12192000"/>
              <a:gd name="connsiteY2" fmla="*/ 909447 h 909447"/>
              <a:gd name="connsiteX3" fmla="*/ 0 w 12192000"/>
              <a:gd name="connsiteY3" fmla="*/ 401788 h 909447"/>
              <a:gd name="connsiteX4" fmla="*/ 8190271 w 12192000"/>
              <a:gd name="connsiteY4" fmla="*/ 639060 h 909447"/>
              <a:gd name="connsiteX5" fmla="*/ 12049480 w 12192000"/>
              <a:gd name="connsiteY5" fmla="*/ 34242 h 909447"/>
              <a:gd name="connsiteX6" fmla="*/ 12192000 w 12192000"/>
              <a:gd name="connsiteY6" fmla="*/ 0 h 909447"/>
              <a:gd name="connsiteX0" fmla="*/ 12192000 w 12192000"/>
              <a:gd name="connsiteY0" fmla="*/ 0 h 909447"/>
              <a:gd name="connsiteX1" fmla="*/ 12192000 w 12192000"/>
              <a:gd name="connsiteY1" fmla="*/ 909447 h 909447"/>
              <a:gd name="connsiteX2" fmla="*/ 0 w 12192000"/>
              <a:gd name="connsiteY2" fmla="*/ 909447 h 909447"/>
              <a:gd name="connsiteX3" fmla="*/ 0 w 12192000"/>
              <a:gd name="connsiteY3" fmla="*/ 401788 h 909447"/>
              <a:gd name="connsiteX4" fmla="*/ 12049480 w 12192000"/>
              <a:gd name="connsiteY4" fmla="*/ 34242 h 909447"/>
              <a:gd name="connsiteX5" fmla="*/ 12192000 w 12192000"/>
              <a:gd name="connsiteY5" fmla="*/ 0 h 909447"/>
              <a:gd name="connsiteX0" fmla="*/ 12192000 w 12192000"/>
              <a:gd name="connsiteY0" fmla="*/ 0 h 909447"/>
              <a:gd name="connsiteX1" fmla="*/ 12192000 w 12192000"/>
              <a:gd name="connsiteY1" fmla="*/ 909447 h 909447"/>
              <a:gd name="connsiteX2" fmla="*/ 0 w 12192000"/>
              <a:gd name="connsiteY2" fmla="*/ 909447 h 909447"/>
              <a:gd name="connsiteX3" fmla="*/ 0 w 12192000"/>
              <a:gd name="connsiteY3" fmla="*/ 401788 h 909447"/>
              <a:gd name="connsiteX4" fmla="*/ 12192000 w 12192000"/>
              <a:gd name="connsiteY4" fmla="*/ 0 h 909447"/>
              <a:gd name="connsiteX0" fmla="*/ 12192000 w 12192000"/>
              <a:gd name="connsiteY0" fmla="*/ 0 h 909447"/>
              <a:gd name="connsiteX1" fmla="*/ 12192000 w 12192000"/>
              <a:gd name="connsiteY1" fmla="*/ 909447 h 909447"/>
              <a:gd name="connsiteX2" fmla="*/ 0 w 12192000"/>
              <a:gd name="connsiteY2" fmla="*/ 909447 h 909447"/>
              <a:gd name="connsiteX3" fmla="*/ 0 w 12192000"/>
              <a:gd name="connsiteY3" fmla="*/ 401788 h 909447"/>
              <a:gd name="connsiteX4" fmla="*/ 12192000 w 12192000"/>
              <a:gd name="connsiteY4" fmla="*/ 0 h 909447"/>
              <a:gd name="connsiteX0" fmla="*/ 12192000 w 12192000"/>
              <a:gd name="connsiteY0" fmla="*/ 0 h 909447"/>
              <a:gd name="connsiteX1" fmla="*/ 12192000 w 12192000"/>
              <a:gd name="connsiteY1" fmla="*/ 909447 h 909447"/>
              <a:gd name="connsiteX2" fmla="*/ 0 w 12192000"/>
              <a:gd name="connsiteY2" fmla="*/ 909447 h 909447"/>
              <a:gd name="connsiteX3" fmla="*/ 0 w 12192000"/>
              <a:gd name="connsiteY3" fmla="*/ 401788 h 909447"/>
              <a:gd name="connsiteX4" fmla="*/ 12192000 w 12192000"/>
              <a:gd name="connsiteY4" fmla="*/ 0 h 9094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909447">
                <a:moveTo>
                  <a:pt x="12192000" y="0"/>
                </a:moveTo>
                <a:lnTo>
                  <a:pt x="12192000" y="909447"/>
                </a:lnTo>
                <a:lnTo>
                  <a:pt x="0" y="909447"/>
                </a:lnTo>
                <a:lnTo>
                  <a:pt x="0" y="401788"/>
                </a:lnTo>
                <a:cubicBezTo>
                  <a:pt x="2540000" y="700478"/>
                  <a:pt x="6289368" y="812355"/>
                  <a:pt x="12192000" y="0"/>
                </a:cubicBezTo>
                <a:close/>
              </a:path>
            </a:pathLst>
          </a:custGeom>
          <a:gradFill>
            <a:gsLst>
              <a:gs pos="0">
                <a:schemeClr val="accent1"/>
              </a:gs>
              <a:gs pos="100000">
                <a:schemeClr val="accent2">
                  <a:lumMod val="75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a:p>
        </p:txBody>
      </p:sp>
      <p:sp>
        <p:nvSpPr>
          <p:cNvPr id="30" name="文本框 29">
            <a:extLst>
              <a:ext uri="{FF2B5EF4-FFF2-40B4-BE49-F238E27FC236}">
                <a16:creationId xmlns:a16="http://schemas.microsoft.com/office/drawing/2014/main" id="{9D3A0146-054A-4315-A02E-9B8EB1D9ACCC}"/>
              </a:ext>
            </a:extLst>
          </p:cNvPr>
          <p:cNvSpPr txBox="1"/>
          <p:nvPr/>
        </p:nvSpPr>
        <p:spPr>
          <a:xfrm>
            <a:off x="748521" y="898754"/>
            <a:ext cx="2026483" cy="276999"/>
          </a:xfrm>
          <a:prstGeom prst="rect">
            <a:avLst/>
          </a:prstGeom>
          <a:noFill/>
        </p:spPr>
        <p:txBody>
          <a:bodyPr wrap="square">
            <a:spAutoFit/>
          </a:bodyPr>
          <a:lstStyle/>
          <a:p>
            <a:pPr algn="dist"/>
            <a:r>
              <a:rPr lang="en-US" altLang="zh-CN" sz="1200">
                <a:gradFill>
                  <a:gsLst>
                    <a:gs pos="0">
                      <a:schemeClr val="accent1"/>
                    </a:gs>
                    <a:gs pos="100000">
                      <a:schemeClr val="accent2">
                        <a:lumMod val="75000"/>
                      </a:schemeClr>
                    </a:gs>
                  </a:gsLst>
                  <a:lin ang="2400000" scaled="0"/>
                </a:gradFill>
              </a:rPr>
              <a:t>Result discussion</a:t>
            </a:r>
            <a:endParaRPr lang="en-US" altLang="zh-CN" sz="1200" dirty="0">
              <a:gradFill>
                <a:gsLst>
                  <a:gs pos="0">
                    <a:schemeClr val="accent1"/>
                  </a:gs>
                  <a:gs pos="100000">
                    <a:schemeClr val="accent2">
                      <a:lumMod val="75000"/>
                    </a:schemeClr>
                  </a:gs>
                </a:gsLst>
                <a:lin ang="2400000" scaled="0"/>
              </a:gradFill>
            </a:endParaRPr>
          </a:p>
        </p:txBody>
      </p:sp>
      <p:sp>
        <p:nvSpPr>
          <p:cNvPr id="25" name="矩形: 圆角 24">
            <a:extLst>
              <a:ext uri="{FF2B5EF4-FFF2-40B4-BE49-F238E27FC236}">
                <a16:creationId xmlns:a16="http://schemas.microsoft.com/office/drawing/2014/main" id="{25D93A81-9B13-4A7E-BD8F-F63B16E5DE72}"/>
              </a:ext>
            </a:extLst>
          </p:cNvPr>
          <p:cNvSpPr/>
          <p:nvPr/>
        </p:nvSpPr>
        <p:spPr>
          <a:xfrm>
            <a:off x="7054424" y="2101349"/>
            <a:ext cx="3990329" cy="3630469"/>
          </a:xfrm>
          <a:prstGeom prst="roundRect">
            <a:avLst>
              <a:gd name="adj" fmla="val 5035"/>
            </a:avLst>
          </a:prstGeom>
          <a:solidFill>
            <a:schemeClr val="bg1"/>
          </a:solidFill>
          <a:ln>
            <a:noFill/>
          </a:ln>
          <a:effectLst>
            <a:outerShdw blurRad="190500" dist="50800" dir="5400000" sx="101000" sy="101000" algn="ctr" rotWithShape="0">
              <a:schemeClr val="accent1">
                <a:lumMod val="60000"/>
                <a:lumOff val="40000"/>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grpSp>
        <p:nvGrpSpPr>
          <p:cNvPr id="31" name="组合 30">
            <a:extLst>
              <a:ext uri="{FF2B5EF4-FFF2-40B4-BE49-F238E27FC236}">
                <a16:creationId xmlns:a16="http://schemas.microsoft.com/office/drawing/2014/main" id="{2D05BF3A-61C9-41CD-B973-1E6DDFC291A9}"/>
              </a:ext>
            </a:extLst>
          </p:cNvPr>
          <p:cNvGrpSpPr/>
          <p:nvPr/>
        </p:nvGrpSpPr>
        <p:grpSpPr>
          <a:xfrm>
            <a:off x="7054424" y="2100960"/>
            <a:ext cx="2196445" cy="471092"/>
            <a:chOff x="5905261" y="1405232"/>
            <a:chExt cx="2196445" cy="471092"/>
          </a:xfrm>
        </p:grpSpPr>
        <p:sp>
          <p:nvSpPr>
            <p:cNvPr id="49" name="矩形: 对角圆角 48">
              <a:extLst>
                <a:ext uri="{FF2B5EF4-FFF2-40B4-BE49-F238E27FC236}">
                  <a16:creationId xmlns:a16="http://schemas.microsoft.com/office/drawing/2014/main" id="{33806E5C-70B6-4687-8987-1EBFEFBC6548}"/>
                </a:ext>
              </a:extLst>
            </p:cNvPr>
            <p:cNvSpPr/>
            <p:nvPr/>
          </p:nvSpPr>
          <p:spPr>
            <a:xfrm>
              <a:off x="5905261" y="1405232"/>
              <a:ext cx="2196445" cy="461665"/>
            </a:xfrm>
            <a:prstGeom prst="round2DiagRect">
              <a:avLst>
                <a:gd name="adj1" fmla="val 44498"/>
                <a:gd name="adj2" fmla="val 0"/>
              </a:avLst>
            </a:prstGeom>
            <a:gradFill flip="none" rotWithShape="1">
              <a:gsLst>
                <a:gs pos="16000">
                  <a:schemeClr val="accent1"/>
                </a:gs>
                <a:gs pos="100000">
                  <a:schemeClr val="accent2"/>
                </a:gs>
              </a:gsLst>
              <a:path path="circle">
                <a:fillToRect r="100000" b="100000"/>
              </a:path>
              <a:tileRect l="-100000" t="-100000"/>
            </a:gradFill>
            <a:ln w="12700" cap="flat" cmpd="sng" algn="ctr">
              <a:noFill/>
              <a:prstDash val="solid"/>
              <a:miter lim="800000"/>
            </a:ln>
            <a:effectLst/>
            <a:extLst>
              <a:ext uri="{91240B29-F687-4F45-9708-019B960494DF}">
                <a14:hiddenLine xmlns:a14="http://schemas.microsoft.com/office/drawing/2010/main" w="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50" name="文本框 25">
              <a:extLst>
                <a:ext uri="{FF2B5EF4-FFF2-40B4-BE49-F238E27FC236}">
                  <a16:creationId xmlns:a16="http://schemas.microsoft.com/office/drawing/2014/main" id="{C7435FD3-EB1D-499B-9B63-12329AB251E4}"/>
                </a:ext>
              </a:extLst>
            </p:cNvPr>
            <p:cNvSpPr txBox="1"/>
            <p:nvPr/>
          </p:nvSpPr>
          <p:spPr>
            <a:xfrm>
              <a:off x="6295595" y="1414659"/>
              <a:ext cx="1415772" cy="46166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0" normalizeH="0" baseline="0" noProof="0" dirty="0">
                  <a:ln>
                    <a:noFill/>
                  </a:ln>
                  <a:solidFill>
                    <a:schemeClr val="bg1"/>
                  </a:solidFill>
                  <a:effectLst/>
                  <a:uLnTx/>
                  <a:uFillTx/>
                  <a:latin typeface="OPPOSans H" panose="00020600040101010101" pitchFamily="18" charset="-122"/>
                  <a:ea typeface="OPPOSans H" panose="00020600040101010101" pitchFamily="18" charset="-122"/>
                  <a:cs typeface="OPPOSans H" panose="00020600040101010101" pitchFamily="18" charset="-122"/>
                </a:rPr>
                <a:t>荣誉展示</a:t>
              </a:r>
            </a:p>
          </p:txBody>
        </p:sp>
      </p:grpSp>
      <p:sp>
        <p:nvSpPr>
          <p:cNvPr id="32" name="文本框 27">
            <a:extLst>
              <a:ext uri="{FF2B5EF4-FFF2-40B4-BE49-F238E27FC236}">
                <a16:creationId xmlns:a16="http://schemas.microsoft.com/office/drawing/2014/main" id="{F9BF5BAF-E9E3-4A3F-8059-D9A36C2167EA}"/>
              </a:ext>
            </a:extLst>
          </p:cNvPr>
          <p:cNvSpPr txBox="1"/>
          <p:nvPr/>
        </p:nvSpPr>
        <p:spPr>
          <a:xfrm>
            <a:off x="7414865" y="2718853"/>
            <a:ext cx="1467068" cy="40011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schemeClr val="accent1"/>
                </a:solidFill>
                <a:effectLst/>
                <a:uLnTx/>
                <a:uFillTx/>
                <a:latin typeface="OPPOSans H" panose="00020600040101010101" pitchFamily="18" charset="-122"/>
                <a:ea typeface="OPPOSans H" panose="00020600040101010101" pitchFamily="18" charset="-122"/>
                <a:cs typeface="OPPOSans H" panose="00020600040101010101" pitchFamily="18" charset="-122"/>
              </a:rPr>
              <a:t>关键词标题</a:t>
            </a:r>
          </a:p>
        </p:txBody>
      </p:sp>
      <p:sp>
        <p:nvSpPr>
          <p:cNvPr id="33" name="文本框 28">
            <a:extLst>
              <a:ext uri="{FF2B5EF4-FFF2-40B4-BE49-F238E27FC236}">
                <a16:creationId xmlns:a16="http://schemas.microsoft.com/office/drawing/2014/main" id="{719E72B3-8A35-4F33-BD7D-79053470D0E4}"/>
              </a:ext>
            </a:extLst>
          </p:cNvPr>
          <p:cNvSpPr txBox="1"/>
          <p:nvPr/>
        </p:nvSpPr>
        <p:spPr>
          <a:xfrm>
            <a:off x="7414865" y="3010225"/>
            <a:ext cx="3276036" cy="914609"/>
          </a:xfrm>
          <a:prstGeom prst="rect">
            <a:avLst/>
          </a:prstGeom>
          <a:noFill/>
          <a:effectLst/>
        </p:spPr>
        <p:txBody>
          <a:bodyPr wrap="square" lIns="91440" tIns="45720" rIns="91440" bIns="4572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1">
              <a:lnSpc>
                <a:spcPct val="130000"/>
              </a:lnSpc>
              <a:buClrTx/>
              <a:buSzTx/>
              <a:buFontTx/>
              <a:buNone/>
              <a:tabLst/>
              <a:defRPr/>
            </a:pPr>
            <a:r>
              <a:rPr kumimoji="0" lang="zh-CN" altLang="en-US" sz="1400" b="0" i="0" u="none" strike="noStrike" kern="1200" cap="none" normalizeH="0" baseline="0" noProof="0" dirty="0">
                <a:ln>
                  <a:noFill/>
                </a:ln>
                <a:solidFill>
                  <a:schemeClr val="tx1">
                    <a:lumMod val="75000"/>
                    <a:lumOff val="25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rPr>
              <a:t>在这里输入你的正文，阐述与关键词标题相关的具体内容，若字数太多酌情先删减文案，再缩小字号</a:t>
            </a:r>
            <a:endParaRPr kumimoji="0" lang="en-US" altLang="zh-CN" sz="1400" b="0" i="0" u="none" strike="noStrike" kern="1200" cap="none" normalizeH="0" baseline="0" noProof="0" dirty="0">
              <a:ln>
                <a:noFill/>
              </a:ln>
              <a:solidFill>
                <a:schemeClr val="tx1">
                  <a:lumMod val="75000"/>
                  <a:lumOff val="25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endParaRPr>
          </a:p>
        </p:txBody>
      </p:sp>
      <p:sp>
        <p:nvSpPr>
          <p:cNvPr id="42" name="文本框 30">
            <a:extLst>
              <a:ext uri="{FF2B5EF4-FFF2-40B4-BE49-F238E27FC236}">
                <a16:creationId xmlns:a16="http://schemas.microsoft.com/office/drawing/2014/main" id="{82661733-3903-41F4-B854-FC9310CBFC83}"/>
              </a:ext>
            </a:extLst>
          </p:cNvPr>
          <p:cNvSpPr txBox="1"/>
          <p:nvPr/>
        </p:nvSpPr>
        <p:spPr>
          <a:xfrm>
            <a:off x="7414865" y="4282457"/>
            <a:ext cx="1467068" cy="40011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schemeClr val="accent2"/>
                </a:solidFill>
                <a:effectLst/>
                <a:uLnTx/>
                <a:uFillTx/>
                <a:latin typeface="OPPOSans H" panose="00020600040101010101" pitchFamily="18" charset="-122"/>
                <a:ea typeface="OPPOSans H" panose="00020600040101010101" pitchFamily="18" charset="-122"/>
                <a:cs typeface="OPPOSans H" panose="00020600040101010101" pitchFamily="18" charset="-122"/>
              </a:rPr>
              <a:t>关键词标题</a:t>
            </a:r>
          </a:p>
        </p:txBody>
      </p:sp>
      <p:sp>
        <p:nvSpPr>
          <p:cNvPr id="43" name="文本框 31">
            <a:extLst>
              <a:ext uri="{FF2B5EF4-FFF2-40B4-BE49-F238E27FC236}">
                <a16:creationId xmlns:a16="http://schemas.microsoft.com/office/drawing/2014/main" id="{73A9429D-1955-4356-9E8E-ABF507BE654B}"/>
              </a:ext>
            </a:extLst>
          </p:cNvPr>
          <p:cNvSpPr txBox="1"/>
          <p:nvPr/>
        </p:nvSpPr>
        <p:spPr>
          <a:xfrm>
            <a:off x="7414865" y="4573829"/>
            <a:ext cx="3276036" cy="914609"/>
          </a:xfrm>
          <a:prstGeom prst="rect">
            <a:avLst/>
          </a:prstGeom>
          <a:noFill/>
          <a:effectLst/>
        </p:spPr>
        <p:txBody>
          <a:bodyPr wrap="square" lIns="91440" tIns="45720" rIns="91440" bIns="4572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1">
              <a:lnSpc>
                <a:spcPct val="130000"/>
              </a:lnSpc>
              <a:buClrTx/>
              <a:buSzTx/>
              <a:buFontTx/>
              <a:buNone/>
              <a:tabLst/>
              <a:defRPr/>
            </a:pPr>
            <a:r>
              <a:rPr kumimoji="0" lang="zh-CN" altLang="en-US" sz="1400" b="0" i="0" u="none" strike="noStrike" kern="1200" cap="none" normalizeH="0" baseline="0" noProof="0" dirty="0">
                <a:ln>
                  <a:noFill/>
                </a:ln>
                <a:solidFill>
                  <a:schemeClr val="tx1">
                    <a:lumMod val="75000"/>
                    <a:lumOff val="25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rPr>
              <a:t>在这里输入你的正文，阐述与关键词标题相关的具体内容，若字数太多酌情先删减文案，再缩小字号</a:t>
            </a:r>
            <a:endParaRPr kumimoji="0" lang="en-US" altLang="zh-CN" sz="1400" b="0" i="0" u="none" strike="noStrike" kern="1200" cap="none" normalizeH="0" baseline="0" noProof="0" dirty="0">
              <a:ln>
                <a:noFill/>
              </a:ln>
              <a:solidFill>
                <a:schemeClr val="tx1">
                  <a:lumMod val="75000"/>
                  <a:lumOff val="25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endParaRPr>
          </a:p>
        </p:txBody>
      </p:sp>
      <p:cxnSp>
        <p:nvCxnSpPr>
          <p:cNvPr id="44" name="直接连接符 43">
            <a:extLst>
              <a:ext uri="{FF2B5EF4-FFF2-40B4-BE49-F238E27FC236}">
                <a16:creationId xmlns:a16="http://schemas.microsoft.com/office/drawing/2014/main" id="{5949E4FF-2B67-46FB-A21F-AC6AE1929D7C}"/>
              </a:ext>
            </a:extLst>
          </p:cNvPr>
          <p:cNvCxnSpPr>
            <a:cxnSpLocks/>
          </p:cNvCxnSpPr>
          <p:nvPr/>
        </p:nvCxnSpPr>
        <p:spPr>
          <a:xfrm>
            <a:off x="7594143" y="4103646"/>
            <a:ext cx="2910890" cy="0"/>
          </a:xfrm>
          <a:prstGeom prst="line">
            <a:avLst/>
          </a:prstGeom>
          <a:ln>
            <a:gradFill flip="none" rotWithShape="1">
              <a:gsLst>
                <a:gs pos="0">
                  <a:schemeClr val="accent1">
                    <a:lumMod val="5000"/>
                    <a:lumOff val="95000"/>
                    <a:alpha val="0"/>
                  </a:schemeClr>
                </a:gs>
                <a:gs pos="50000">
                  <a:schemeClr val="accent1"/>
                </a:gs>
                <a:gs pos="100000">
                  <a:schemeClr val="accent1">
                    <a:lumMod val="30000"/>
                    <a:lumOff val="70000"/>
                    <a:alpha val="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pic>
        <p:nvPicPr>
          <p:cNvPr id="63" name="图片 62">
            <a:extLst>
              <a:ext uri="{FF2B5EF4-FFF2-40B4-BE49-F238E27FC236}">
                <a16:creationId xmlns:a16="http://schemas.microsoft.com/office/drawing/2014/main" id="{43B032DC-99B8-4E12-BF51-C88EA5FDB087}"/>
              </a:ext>
            </a:extLst>
          </p:cNvPr>
          <p:cNvPicPr>
            <a:picLocks noChangeAspect="1"/>
          </p:cNvPicPr>
          <p:nvPr/>
        </p:nvPicPr>
        <p:blipFill>
          <a:blip r:embed="rId3"/>
          <a:stretch>
            <a:fillRect/>
          </a:stretch>
        </p:blipFill>
        <p:spPr>
          <a:xfrm>
            <a:off x="1" y="3321038"/>
            <a:ext cx="6487886" cy="253028"/>
          </a:xfrm>
          <a:prstGeom prst="rect">
            <a:avLst/>
          </a:prstGeom>
        </p:spPr>
      </p:pic>
      <p:grpSp>
        <p:nvGrpSpPr>
          <p:cNvPr id="2" name="组合 1">
            <a:extLst>
              <a:ext uri="{FF2B5EF4-FFF2-40B4-BE49-F238E27FC236}">
                <a16:creationId xmlns:a16="http://schemas.microsoft.com/office/drawing/2014/main" id="{BFF95830-52B5-4ACC-8B08-8DDF026182BF}"/>
              </a:ext>
            </a:extLst>
          </p:cNvPr>
          <p:cNvGrpSpPr/>
          <p:nvPr/>
        </p:nvGrpSpPr>
        <p:grpSpPr>
          <a:xfrm>
            <a:off x="4268102" y="1648102"/>
            <a:ext cx="1423987" cy="1809750"/>
            <a:chOff x="4549146" y="1395151"/>
            <a:chExt cx="1423987" cy="1809750"/>
          </a:xfrm>
          <a:effectLst/>
        </p:grpSpPr>
        <p:pic>
          <p:nvPicPr>
            <p:cNvPr id="57" name="图片 56" descr="文本, 信件&#10;&#10;描述已自动生成">
              <a:extLst>
                <a:ext uri="{FF2B5EF4-FFF2-40B4-BE49-F238E27FC236}">
                  <a16:creationId xmlns:a16="http://schemas.microsoft.com/office/drawing/2014/main" id="{9F20155E-9532-46BE-AA28-5A46086ECCFD}"/>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143" b="91749" l="7236" r="95176">
                          <a14:foregroundMark x1="6865" y1="7759" x2="45269" y2="7143"/>
                          <a14:foregroundMark x1="45269" y1="7143" x2="89425" y2="9483"/>
                          <a14:foregroundMark x1="92208" y1="9852" x2="84416" y2="90148"/>
                          <a14:foregroundMark x1="84416" y1="90148" x2="10390" y2="89655"/>
                          <a14:foregroundMark x1="10390" y1="89655" x2="7236" y2="71552"/>
                          <a14:foregroundMark x1="7236" y1="71552" x2="10390" y2="10714"/>
                          <a14:foregroundMark x1="35436" y1="25616" x2="65492" y2="29310"/>
                          <a14:foregroundMark x1="94620" y1="8128" x2="93878" y2="90640"/>
                          <a14:foregroundMark x1="93878" y1="90640" x2="95176" y2="91749"/>
                        </a14:backgroundRemoval>
                      </a14:imgEffect>
                    </a14:imgLayer>
                  </a14:imgProps>
                </a:ext>
                <a:ext uri="{28A0092B-C50C-407E-A947-70E740481C1C}">
                  <a14:useLocalDpi xmlns:a14="http://schemas.microsoft.com/office/drawing/2010/main" val="0"/>
                </a:ext>
              </a:extLst>
            </a:blip>
            <a:srcRect t="5334" r="1722" b="4400"/>
            <a:stretch/>
          </p:blipFill>
          <p:spPr>
            <a:xfrm>
              <a:off x="4625038" y="1499722"/>
              <a:ext cx="1207116" cy="1670287"/>
            </a:xfrm>
            <a:prstGeom prst="rect">
              <a:avLst/>
            </a:prstGeom>
            <a:ln w="9525">
              <a:noFill/>
            </a:ln>
            <a:effectLst>
              <a:outerShdw blurRad="152400" dist="38100" dir="2700000" algn="tl" rotWithShape="0">
                <a:prstClr val="black">
                  <a:alpha val="16000"/>
                </a:prstClr>
              </a:outerShdw>
            </a:effectLst>
          </p:spPr>
        </p:pic>
        <p:pic>
          <p:nvPicPr>
            <p:cNvPr id="58" name="图片 57" descr="屏幕上写着字&#10;&#10;中度可信度描述已自动生成">
              <a:extLst>
                <a:ext uri="{FF2B5EF4-FFF2-40B4-BE49-F238E27FC236}">
                  <a16:creationId xmlns:a16="http://schemas.microsoft.com/office/drawing/2014/main" id="{8554F8EC-0340-4F11-8769-22C9C203D1E1}"/>
                </a:ext>
              </a:extLst>
            </p:cNvPr>
            <p:cNvPicPr>
              <a:picLocks noChangeAspect="1"/>
            </p:cNvPicPr>
            <p:nvPr/>
          </p:nvPicPr>
          <p:blipFill>
            <a:blip r:embed="rId6">
              <a:duotone>
                <a:schemeClr val="bg2">
                  <a:shade val="45000"/>
                  <a:satMod val="135000"/>
                </a:schemeClr>
                <a:prstClr val="white"/>
              </a:duotone>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tretch>
              <a:fillRect/>
            </a:stretch>
          </p:blipFill>
          <p:spPr>
            <a:xfrm>
              <a:off x="4549146" y="1395151"/>
              <a:ext cx="1423987" cy="1809750"/>
            </a:xfrm>
            <a:prstGeom prst="rect">
              <a:avLst/>
            </a:prstGeom>
          </p:spPr>
        </p:pic>
      </p:grpSp>
      <p:grpSp>
        <p:nvGrpSpPr>
          <p:cNvPr id="64" name="组合 63">
            <a:extLst>
              <a:ext uri="{FF2B5EF4-FFF2-40B4-BE49-F238E27FC236}">
                <a16:creationId xmlns:a16="http://schemas.microsoft.com/office/drawing/2014/main" id="{A8E71D30-F989-439C-9A6B-2C0F895E93A5}"/>
              </a:ext>
            </a:extLst>
          </p:cNvPr>
          <p:cNvGrpSpPr/>
          <p:nvPr/>
        </p:nvGrpSpPr>
        <p:grpSpPr>
          <a:xfrm>
            <a:off x="2417320" y="1648102"/>
            <a:ext cx="1423987" cy="1809750"/>
            <a:chOff x="4549146" y="1395151"/>
            <a:chExt cx="1423987" cy="1809750"/>
          </a:xfrm>
          <a:effectLst/>
        </p:grpSpPr>
        <p:pic>
          <p:nvPicPr>
            <p:cNvPr id="65" name="图片 64" descr="文本, 信件&#10;&#10;描述已自动生成">
              <a:extLst>
                <a:ext uri="{FF2B5EF4-FFF2-40B4-BE49-F238E27FC236}">
                  <a16:creationId xmlns:a16="http://schemas.microsoft.com/office/drawing/2014/main" id="{D6F856C4-7D1F-4CCF-944C-3352C89FBCF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143" b="91749" l="7236" r="95176">
                          <a14:foregroundMark x1="6865" y1="7759" x2="45269" y2="7143"/>
                          <a14:foregroundMark x1="45269" y1="7143" x2="89425" y2="9483"/>
                          <a14:foregroundMark x1="92208" y1="9852" x2="84416" y2="90148"/>
                          <a14:foregroundMark x1="84416" y1="90148" x2="10390" y2="89655"/>
                          <a14:foregroundMark x1="10390" y1="89655" x2="7236" y2="71552"/>
                          <a14:foregroundMark x1="7236" y1="71552" x2="10390" y2="10714"/>
                          <a14:foregroundMark x1="35436" y1="25616" x2="65492" y2="29310"/>
                          <a14:foregroundMark x1="94620" y1="8128" x2="93878" y2="90640"/>
                          <a14:foregroundMark x1="93878" y1="90640" x2="95176" y2="91749"/>
                        </a14:backgroundRemoval>
                      </a14:imgEffect>
                    </a14:imgLayer>
                  </a14:imgProps>
                </a:ext>
                <a:ext uri="{28A0092B-C50C-407E-A947-70E740481C1C}">
                  <a14:useLocalDpi xmlns:a14="http://schemas.microsoft.com/office/drawing/2010/main" val="0"/>
                </a:ext>
              </a:extLst>
            </a:blip>
            <a:srcRect t="5334" r="1722" b="4400"/>
            <a:stretch/>
          </p:blipFill>
          <p:spPr>
            <a:xfrm>
              <a:off x="4625038" y="1499722"/>
              <a:ext cx="1207116" cy="1670287"/>
            </a:xfrm>
            <a:prstGeom prst="rect">
              <a:avLst/>
            </a:prstGeom>
            <a:ln w="9525">
              <a:noFill/>
            </a:ln>
            <a:effectLst>
              <a:outerShdw blurRad="152400" dist="38100" dir="2700000" algn="tl" rotWithShape="0">
                <a:prstClr val="black">
                  <a:alpha val="16000"/>
                </a:prstClr>
              </a:outerShdw>
            </a:effectLst>
          </p:spPr>
        </p:pic>
        <p:pic>
          <p:nvPicPr>
            <p:cNvPr id="66" name="图片 65" descr="屏幕上写着字&#10;&#10;中度可信度描述已自动生成">
              <a:extLst>
                <a:ext uri="{FF2B5EF4-FFF2-40B4-BE49-F238E27FC236}">
                  <a16:creationId xmlns:a16="http://schemas.microsoft.com/office/drawing/2014/main" id="{5B4E6514-8661-4D6A-B516-6D7CFEA38278}"/>
                </a:ext>
              </a:extLst>
            </p:cNvPr>
            <p:cNvPicPr>
              <a:picLocks noChangeAspect="1"/>
            </p:cNvPicPr>
            <p:nvPr/>
          </p:nvPicPr>
          <p:blipFill>
            <a:blip r:embed="rId6">
              <a:duotone>
                <a:schemeClr val="bg2">
                  <a:shade val="45000"/>
                  <a:satMod val="135000"/>
                </a:schemeClr>
                <a:prstClr val="white"/>
              </a:duotone>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tretch>
              <a:fillRect/>
            </a:stretch>
          </p:blipFill>
          <p:spPr>
            <a:xfrm>
              <a:off x="4549146" y="1395151"/>
              <a:ext cx="1423987" cy="1809750"/>
            </a:xfrm>
            <a:prstGeom prst="rect">
              <a:avLst/>
            </a:prstGeom>
          </p:spPr>
        </p:pic>
      </p:grpSp>
      <p:grpSp>
        <p:nvGrpSpPr>
          <p:cNvPr id="67" name="组合 66">
            <a:extLst>
              <a:ext uri="{FF2B5EF4-FFF2-40B4-BE49-F238E27FC236}">
                <a16:creationId xmlns:a16="http://schemas.microsoft.com/office/drawing/2014/main" id="{DDAA7445-E57E-4B5C-BFB6-369BD0A74786}"/>
              </a:ext>
            </a:extLst>
          </p:cNvPr>
          <p:cNvGrpSpPr/>
          <p:nvPr/>
        </p:nvGrpSpPr>
        <p:grpSpPr>
          <a:xfrm>
            <a:off x="566538" y="1648102"/>
            <a:ext cx="1423987" cy="1809750"/>
            <a:chOff x="4549146" y="1395151"/>
            <a:chExt cx="1423987" cy="1809750"/>
          </a:xfrm>
          <a:effectLst/>
        </p:grpSpPr>
        <p:pic>
          <p:nvPicPr>
            <p:cNvPr id="68" name="图片 67" descr="文本, 信件&#10;&#10;描述已自动生成">
              <a:extLst>
                <a:ext uri="{FF2B5EF4-FFF2-40B4-BE49-F238E27FC236}">
                  <a16:creationId xmlns:a16="http://schemas.microsoft.com/office/drawing/2014/main" id="{1FB5A2A1-8479-46B4-9756-57CB82658A43}"/>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143" b="91749" l="7236" r="95176">
                          <a14:foregroundMark x1="6865" y1="7759" x2="45269" y2="7143"/>
                          <a14:foregroundMark x1="45269" y1="7143" x2="89425" y2="9483"/>
                          <a14:foregroundMark x1="92208" y1="9852" x2="84416" y2="90148"/>
                          <a14:foregroundMark x1="84416" y1="90148" x2="10390" y2="89655"/>
                          <a14:foregroundMark x1="10390" y1="89655" x2="7236" y2="71552"/>
                          <a14:foregroundMark x1="7236" y1="71552" x2="10390" y2="10714"/>
                          <a14:foregroundMark x1="35436" y1="25616" x2="65492" y2="29310"/>
                          <a14:foregroundMark x1="94620" y1="8128" x2="93878" y2="90640"/>
                          <a14:foregroundMark x1="93878" y1="90640" x2="95176" y2="91749"/>
                        </a14:backgroundRemoval>
                      </a14:imgEffect>
                    </a14:imgLayer>
                  </a14:imgProps>
                </a:ext>
                <a:ext uri="{28A0092B-C50C-407E-A947-70E740481C1C}">
                  <a14:useLocalDpi xmlns:a14="http://schemas.microsoft.com/office/drawing/2010/main" val="0"/>
                </a:ext>
              </a:extLst>
            </a:blip>
            <a:srcRect t="5334" r="1722" b="4400"/>
            <a:stretch/>
          </p:blipFill>
          <p:spPr>
            <a:xfrm>
              <a:off x="4625038" y="1499722"/>
              <a:ext cx="1207116" cy="1670287"/>
            </a:xfrm>
            <a:prstGeom prst="rect">
              <a:avLst/>
            </a:prstGeom>
            <a:ln w="9525">
              <a:noFill/>
            </a:ln>
            <a:effectLst>
              <a:outerShdw blurRad="152400" dist="38100" dir="2700000" algn="tl" rotWithShape="0">
                <a:prstClr val="black">
                  <a:alpha val="16000"/>
                </a:prstClr>
              </a:outerShdw>
            </a:effectLst>
          </p:spPr>
        </p:pic>
        <p:pic>
          <p:nvPicPr>
            <p:cNvPr id="69" name="图片 68" descr="屏幕上写着字&#10;&#10;中度可信度描述已自动生成">
              <a:extLst>
                <a:ext uri="{FF2B5EF4-FFF2-40B4-BE49-F238E27FC236}">
                  <a16:creationId xmlns:a16="http://schemas.microsoft.com/office/drawing/2014/main" id="{F7F3DF5D-4187-448B-AA32-06CB3AD7EA22}"/>
                </a:ext>
              </a:extLst>
            </p:cNvPr>
            <p:cNvPicPr>
              <a:picLocks noChangeAspect="1"/>
            </p:cNvPicPr>
            <p:nvPr/>
          </p:nvPicPr>
          <p:blipFill>
            <a:blip r:embed="rId6">
              <a:duotone>
                <a:schemeClr val="bg2">
                  <a:shade val="45000"/>
                  <a:satMod val="135000"/>
                </a:schemeClr>
                <a:prstClr val="white"/>
              </a:duotone>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tretch>
              <a:fillRect/>
            </a:stretch>
          </p:blipFill>
          <p:spPr>
            <a:xfrm>
              <a:off x="4549146" y="1395151"/>
              <a:ext cx="1423987" cy="1809750"/>
            </a:xfrm>
            <a:prstGeom prst="rect">
              <a:avLst/>
            </a:prstGeom>
          </p:spPr>
        </p:pic>
      </p:grpSp>
      <p:pic>
        <p:nvPicPr>
          <p:cNvPr id="70" name="图片 69">
            <a:extLst>
              <a:ext uri="{FF2B5EF4-FFF2-40B4-BE49-F238E27FC236}">
                <a16:creationId xmlns:a16="http://schemas.microsoft.com/office/drawing/2014/main" id="{4AFFBEE7-4350-4D5D-B009-8C68C2DAAB70}"/>
              </a:ext>
            </a:extLst>
          </p:cNvPr>
          <p:cNvPicPr>
            <a:picLocks noChangeAspect="1"/>
          </p:cNvPicPr>
          <p:nvPr/>
        </p:nvPicPr>
        <p:blipFill>
          <a:blip r:embed="rId3"/>
          <a:stretch>
            <a:fillRect/>
          </a:stretch>
        </p:blipFill>
        <p:spPr>
          <a:xfrm>
            <a:off x="1" y="5478790"/>
            <a:ext cx="6487886" cy="253028"/>
          </a:xfrm>
          <a:prstGeom prst="rect">
            <a:avLst/>
          </a:prstGeom>
        </p:spPr>
      </p:pic>
      <p:grpSp>
        <p:nvGrpSpPr>
          <p:cNvPr id="71" name="组合 70">
            <a:extLst>
              <a:ext uri="{FF2B5EF4-FFF2-40B4-BE49-F238E27FC236}">
                <a16:creationId xmlns:a16="http://schemas.microsoft.com/office/drawing/2014/main" id="{B87A5E91-8BDF-4AEE-9290-A63C6752B256}"/>
              </a:ext>
            </a:extLst>
          </p:cNvPr>
          <p:cNvGrpSpPr/>
          <p:nvPr/>
        </p:nvGrpSpPr>
        <p:grpSpPr>
          <a:xfrm>
            <a:off x="4268102" y="3805854"/>
            <a:ext cx="1423987" cy="1809750"/>
            <a:chOff x="4549146" y="1395151"/>
            <a:chExt cx="1423987" cy="1809750"/>
          </a:xfrm>
          <a:effectLst/>
        </p:grpSpPr>
        <p:pic>
          <p:nvPicPr>
            <p:cNvPr id="72" name="图片 71" descr="文本, 信件&#10;&#10;描述已自动生成">
              <a:extLst>
                <a:ext uri="{FF2B5EF4-FFF2-40B4-BE49-F238E27FC236}">
                  <a16:creationId xmlns:a16="http://schemas.microsoft.com/office/drawing/2014/main" id="{3888090E-1C44-4D22-A24B-9CE91102F09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143" b="91749" l="7236" r="95176">
                          <a14:foregroundMark x1="6865" y1="7759" x2="45269" y2="7143"/>
                          <a14:foregroundMark x1="45269" y1="7143" x2="89425" y2="9483"/>
                          <a14:foregroundMark x1="92208" y1="9852" x2="84416" y2="90148"/>
                          <a14:foregroundMark x1="84416" y1="90148" x2="10390" y2="89655"/>
                          <a14:foregroundMark x1="10390" y1="89655" x2="7236" y2="71552"/>
                          <a14:foregroundMark x1="7236" y1="71552" x2="10390" y2="10714"/>
                          <a14:foregroundMark x1="35436" y1="25616" x2="65492" y2="29310"/>
                          <a14:foregroundMark x1="94620" y1="8128" x2="93878" y2="90640"/>
                          <a14:foregroundMark x1="93878" y1="90640" x2="95176" y2="91749"/>
                        </a14:backgroundRemoval>
                      </a14:imgEffect>
                    </a14:imgLayer>
                  </a14:imgProps>
                </a:ext>
                <a:ext uri="{28A0092B-C50C-407E-A947-70E740481C1C}">
                  <a14:useLocalDpi xmlns:a14="http://schemas.microsoft.com/office/drawing/2010/main" val="0"/>
                </a:ext>
              </a:extLst>
            </a:blip>
            <a:srcRect t="5334" r="1722" b="4400"/>
            <a:stretch/>
          </p:blipFill>
          <p:spPr>
            <a:xfrm>
              <a:off x="4625038" y="1499722"/>
              <a:ext cx="1207116" cy="1670287"/>
            </a:xfrm>
            <a:prstGeom prst="rect">
              <a:avLst/>
            </a:prstGeom>
            <a:ln w="9525">
              <a:noFill/>
            </a:ln>
            <a:effectLst>
              <a:outerShdw blurRad="152400" dist="38100" dir="2700000" algn="tl" rotWithShape="0">
                <a:prstClr val="black">
                  <a:alpha val="16000"/>
                </a:prstClr>
              </a:outerShdw>
            </a:effectLst>
          </p:spPr>
        </p:pic>
        <p:pic>
          <p:nvPicPr>
            <p:cNvPr id="74" name="图片 73" descr="屏幕上写着字&#10;&#10;中度可信度描述已自动生成">
              <a:extLst>
                <a:ext uri="{FF2B5EF4-FFF2-40B4-BE49-F238E27FC236}">
                  <a16:creationId xmlns:a16="http://schemas.microsoft.com/office/drawing/2014/main" id="{57743667-2943-4267-B4B4-192DFC015315}"/>
                </a:ext>
              </a:extLst>
            </p:cNvPr>
            <p:cNvPicPr>
              <a:picLocks noChangeAspect="1"/>
            </p:cNvPicPr>
            <p:nvPr/>
          </p:nvPicPr>
          <p:blipFill>
            <a:blip r:embed="rId6">
              <a:duotone>
                <a:schemeClr val="bg2">
                  <a:shade val="45000"/>
                  <a:satMod val="135000"/>
                </a:schemeClr>
                <a:prstClr val="white"/>
              </a:duotone>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tretch>
              <a:fillRect/>
            </a:stretch>
          </p:blipFill>
          <p:spPr>
            <a:xfrm>
              <a:off x="4549146" y="1395151"/>
              <a:ext cx="1423987" cy="1809750"/>
            </a:xfrm>
            <a:prstGeom prst="rect">
              <a:avLst/>
            </a:prstGeom>
          </p:spPr>
        </p:pic>
      </p:grpSp>
      <p:grpSp>
        <p:nvGrpSpPr>
          <p:cNvPr id="75" name="组合 74">
            <a:extLst>
              <a:ext uri="{FF2B5EF4-FFF2-40B4-BE49-F238E27FC236}">
                <a16:creationId xmlns:a16="http://schemas.microsoft.com/office/drawing/2014/main" id="{3BB8FF3B-C4D4-4767-B77B-39267DD72DA3}"/>
              </a:ext>
            </a:extLst>
          </p:cNvPr>
          <p:cNvGrpSpPr/>
          <p:nvPr/>
        </p:nvGrpSpPr>
        <p:grpSpPr>
          <a:xfrm>
            <a:off x="2417320" y="3805854"/>
            <a:ext cx="1423987" cy="1809750"/>
            <a:chOff x="4549146" y="1395151"/>
            <a:chExt cx="1423987" cy="1809750"/>
          </a:xfrm>
          <a:effectLst/>
        </p:grpSpPr>
        <p:pic>
          <p:nvPicPr>
            <p:cNvPr id="76" name="图片 75" descr="文本, 信件&#10;&#10;描述已自动生成">
              <a:extLst>
                <a:ext uri="{FF2B5EF4-FFF2-40B4-BE49-F238E27FC236}">
                  <a16:creationId xmlns:a16="http://schemas.microsoft.com/office/drawing/2014/main" id="{6E6A5265-0890-4AF7-A948-06A9AC276A7C}"/>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143" b="91749" l="7236" r="95176">
                          <a14:foregroundMark x1="6865" y1="7759" x2="45269" y2="7143"/>
                          <a14:foregroundMark x1="45269" y1="7143" x2="89425" y2="9483"/>
                          <a14:foregroundMark x1="92208" y1="9852" x2="84416" y2="90148"/>
                          <a14:foregroundMark x1="84416" y1="90148" x2="10390" y2="89655"/>
                          <a14:foregroundMark x1="10390" y1="89655" x2="7236" y2="71552"/>
                          <a14:foregroundMark x1="7236" y1="71552" x2="10390" y2="10714"/>
                          <a14:foregroundMark x1="35436" y1="25616" x2="65492" y2="29310"/>
                          <a14:foregroundMark x1="94620" y1="8128" x2="93878" y2="90640"/>
                          <a14:foregroundMark x1="93878" y1="90640" x2="95176" y2="91749"/>
                        </a14:backgroundRemoval>
                      </a14:imgEffect>
                    </a14:imgLayer>
                  </a14:imgProps>
                </a:ext>
                <a:ext uri="{28A0092B-C50C-407E-A947-70E740481C1C}">
                  <a14:useLocalDpi xmlns:a14="http://schemas.microsoft.com/office/drawing/2010/main" val="0"/>
                </a:ext>
              </a:extLst>
            </a:blip>
            <a:srcRect t="5334" r="1722" b="4400"/>
            <a:stretch/>
          </p:blipFill>
          <p:spPr>
            <a:xfrm>
              <a:off x="4625038" y="1499722"/>
              <a:ext cx="1207116" cy="1670287"/>
            </a:xfrm>
            <a:prstGeom prst="rect">
              <a:avLst/>
            </a:prstGeom>
            <a:ln w="9525">
              <a:noFill/>
            </a:ln>
            <a:effectLst>
              <a:outerShdw blurRad="152400" dist="38100" dir="2700000" algn="tl" rotWithShape="0">
                <a:prstClr val="black">
                  <a:alpha val="16000"/>
                </a:prstClr>
              </a:outerShdw>
            </a:effectLst>
          </p:spPr>
        </p:pic>
        <p:pic>
          <p:nvPicPr>
            <p:cNvPr id="77" name="图片 76" descr="屏幕上写着字&#10;&#10;中度可信度描述已自动生成">
              <a:extLst>
                <a:ext uri="{FF2B5EF4-FFF2-40B4-BE49-F238E27FC236}">
                  <a16:creationId xmlns:a16="http://schemas.microsoft.com/office/drawing/2014/main" id="{AD0D5B3F-5521-4E19-B308-8205AF4709C7}"/>
                </a:ext>
              </a:extLst>
            </p:cNvPr>
            <p:cNvPicPr>
              <a:picLocks noChangeAspect="1"/>
            </p:cNvPicPr>
            <p:nvPr/>
          </p:nvPicPr>
          <p:blipFill>
            <a:blip r:embed="rId6">
              <a:duotone>
                <a:schemeClr val="bg2">
                  <a:shade val="45000"/>
                  <a:satMod val="135000"/>
                </a:schemeClr>
                <a:prstClr val="white"/>
              </a:duotone>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tretch>
              <a:fillRect/>
            </a:stretch>
          </p:blipFill>
          <p:spPr>
            <a:xfrm>
              <a:off x="4549146" y="1395151"/>
              <a:ext cx="1423987" cy="1809750"/>
            </a:xfrm>
            <a:prstGeom prst="rect">
              <a:avLst/>
            </a:prstGeom>
          </p:spPr>
        </p:pic>
      </p:grpSp>
      <p:grpSp>
        <p:nvGrpSpPr>
          <p:cNvPr id="78" name="组合 77">
            <a:extLst>
              <a:ext uri="{FF2B5EF4-FFF2-40B4-BE49-F238E27FC236}">
                <a16:creationId xmlns:a16="http://schemas.microsoft.com/office/drawing/2014/main" id="{144FD05D-6FE4-4DDF-B94A-EABEFDF0CA56}"/>
              </a:ext>
            </a:extLst>
          </p:cNvPr>
          <p:cNvGrpSpPr/>
          <p:nvPr/>
        </p:nvGrpSpPr>
        <p:grpSpPr>
          <a:xfrm>
            <a:off x="566538" y="3805854"/>
            <a:ext cx="1423987" cy="1809750"/>
            <a:chOff x="4549146" y="1395151"/>
            <a:chExt cx="1423987" cy="1809750"/>
          </a:xfrm>
          <a:effectLst/>
        </p:grpSpPr>
        <p:pic>
          <p:nvPicPr>
            <p:cNvPr id="79" name="图片 78" descr="文本, 信件&#10;&#10;描述已自动生成">
              <a:extLst>
                <a:ext uri="{FF2B5EF4-FFF2-40B4-BE49-F238E27FC236}">
                  <a16:creationId xmlns:a16="http://schemas.microsoft.com/office/drawing/2014/main" id="{DFFAE941-AF34-4AA5-8BB4-A4AEDF6CB3A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143" b="91749" l="7236" r="95176">
                          <a14:foregroundMark x1="6865" y1="7759" x2="45269" y2="7143"/>
                          <a14:foregroundMark x1="45269" y1="7143" x2="89425" y2="9483"/>
                          <a14:foregroundMark x1="92208" y1="9852" x2="84416" y2="90148"/>
                          <a14:foregroundMark x1="84416" y1="90148" x2="10390" y2="89655"/>
                          <a14:foregroundMark x1="10390" y1="89655" x2="7236" y2="71552"/>
                          <a14:foregroundMark x1="7236" y1="71552" x2="10390" y2="10714"/>
                          <a14:foregroundMark x1="35436" y1="25616" x2="65492" y2="29310"/>
                          <a14:foregroundMark x1="94620" y1="8128" x2="93878" y2="90640"/>
                          <a14:foregroundMark x1="93878" y1="90640" x2="95176" y2="91749"/>
                        </a14:backgroundRemoval>
                      </a14:imgEffect>
                    </a14:imgLayer>
                  </a14:imgProps>
                </a:ext>
                <a:ext uri="{28A0092B-C50C-407E-A947-70E740481C1C}">
                  <a14:useLocalDpi xmlns:a14="http://schemas.microsoft.com/office/drawing/2010/main" val="0"/>
                </a:ext>
              </a:extLst>
            </a:blip>
            <a:srcRect t="5334" r="1722" b="4400"/>
            <a:stretch/>
          </p:blipFill>
          <p:spPr>
            <a:xfrm>
              <a:off x="4625038" y="1499722"/>
              <a:ext cx="1207116" cy="1670287"/>
            </a:xfrm>
            <a:prstGeom prst="rect">
              <a:avLst/>
            </a:prstGeom>
            <a:ln w="9525">
              <a:noFill/>
            </a:ln>
            <a:effectLst>
              <a:outerShdw blurRad="152400" dist="38100" dir="2700000" algn="tl" rotWithShape="0">
                <a:prstClr val="black">
                  <a:alpha val="16000"/>
                </a:prstClr>
              </a:outerShdw>
            </a:effectLst>
          </p:spPr>
        </p:pic>
        <p:pic>
          <p:nvPicPr>
            <p:cNvPr id="80" name="图片 79" descr="屏幕上写着字&#10;&#10;中度可信度描述已自动生成">
              <a:extLst>
                <a:ext uri="{FF2B5EF4-FFF2-40B4-BE49-F238E27FC236}">
                  <a16:creationId xmlns:a16="http://schemas.microsoft.com/office/drawing/2014/main" id="{05602F76-1F9A-4224-AF64-54E54035A417}"/>
                </a:ext>
              </a:extLst>
            </p:cNvPr>
            <p:cNvPicPr>
              <a:picLocks noChangeAspect="1"/>
            </p:cNvPicPr>
            <p:nvPr/>
          </p:nvPicPr>
          <p:blipFill>
            <a:blip r:embed="rId6">
              <a:duotone>
                <a:schemeClr val="bg2">
                  <a:shade val="45000"/>
                  <a:satMod val="135000"/>
                </a:schemeClr>
                <a:prstClr val="white"/>
              </a:duotone>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tretch>
              <a:fillRect/>
            </a:stretch>
          </p:blipFill>
          <p:spPr>
            <a:xfrm>
              <a:off x="4549146" y="1395151"/>
              <a:ext cx="1423987" cy="1809750"/>
            </a:xfrm>
            <a:prstGeom prst="rect">
              <a:avLst/>
            </a:prstGeom>
          </p:spPr>
        </p:pic>
      </p:grpSp>
    </p:spTree>
    <p:custDataLst>
      <p:tags r:id="rId1"/>
    </p:custDataLst>
    <p:extLst>
      <p:ext uri="{BB962C8B-B14F-4D97-AF65-F5344CB8AC3E}">
        <p14:creationId xmlns:p14="http://schemas.microsoft.com/office/powerpoint/2010/main" val="38332442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形 2">
            <a:extLst>
              <a:ext uri="{FF2B5EF4-FFF2-40B4-BE49-F238E27FC236}">
                <a16:creationId xmlns:a16="http://schemas.microsoft.com/office/drawing/2014/main" id="{EE8DD460-E0AE-4214-82BA-9FC559B3D8D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11182" y="1490392"/>
            <a:ext cx="6507182" cy="4904428"/>
          </a:xfrm>
          <a:prstGeom prst="rect">
            <a:avLst/>
          </a:prstGeom>
        </p:spPr>
      </p:pic>
      <p:grpSp>
        <p:nvGrpSpPr>
          <p:cNvPr id="27" name="组合 26">
            <a:extLst>
              <a:ext uri="{FF2B5EF4-FFF2-40B4-BE49-F238E27FC236}">
                <a16:creationId xmlns:a16="http://schemas.microsoft.com/office/drawing/2014/main" id="{EB7A6D8F-D56C-4B9E-9ABD-9C3FEAAF5FA7}"/>
              </a:ext>
            </a:extLst>
          </p:cNvPr>
          <p:cNvGrpSpPr/>
          <p:nvPr/>
        </p:nvGrpSpPr>
        <p:grpSpPr>
          <a:xfrm>
            <a:off x="6467604" y="875097"/>
            <a:ext cx="3424608" cy="1354217"/>
            <a:chOff x="6087187" y="930692"/>
            <a:chExt cx="3424608" cy="1354217"/>
          </a:xfrm>
        </p:grpSpPr>
        <p:sp>
          <p:nvSpPr>
            <p:cNvPr id="46" name="文本框 5">
              <a:extLst>
                <a:ext uri="{FF2B5EF4-FFF2-40B4-BE49-F238E27FC236}">
                  <a16:creationId xmlns:a16="http://schemas.microsoft.com/office/drawing/2014/main" id="{85A63EDA-991D-4145-BC69-89BF21BA4257}"/>
                </a:ext>
              </a:extLst>
            </p:cNvPr>
            <p:cNvSpPr txBox="1"/>
            <p:nvPr/>
          </p:nvSpPr>
          <p:spPr>
            <a:xfrm>
              <a:off x="6087187" y="930692"/>
              <a:ext cx="1331859" cy="1354217"/>
            </a:xfrm>
            <a:prstGeom prst="rect">
              <a:avLst/>
            </a:prstGeom>
            <a:noFill/>
          </p:spPr>
          <p:txBody>
            <a:bodyPr wrap="squar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8800" dirty="0">
                  <a:gradFill>
                    <a:gsLst>
                      <a:gs pos="0">
                        <a:schemeClr val="accent1"/>
                      </a:gs>
                      <a:gs pos="84000">
                        <a:schemeClr val="accent2">
                          <a:lumMod val="75000"/>
                        </a:schemeClr>
                      </a:gs>
                    </a:gsLst>
                    <a:lin ang="2400000" scaled="0"/>
                  </a:gradFill>
                  <a:latin typeface="+mj-ea"/>
                  <a:ea typeface="+mj-ea"/>
                </a:rPr>
                <a:t>01</a:t>
              </a:r>
              <a:endParaRPr lang="zh-CN" altLang="en-US" sz="8800" dirty="0">
                <a:gradFill>
                  <a:gsLst>
                    <a:gs pos="0">
                      <a:schemeClr val="accent1"/>
                    </a:gs>
                    <a:gs pos="84000">
                      <a:schemeClr val="accent2">
                        <a:lumMod val="75000"/>
                      </a:schemeClr>
                    </a:gs>
                  </a:gsLst>
                  <a:lin ang="2400000" scaled="0"/>
                </a:gradFill>
                <a:latin typeface="+mj-ea"/>
                <a:ea typeface="+mj-ea"/>
              </a:endParaRPr>
            </a:p>
          </p:txBody>
        </p:sp>
        <p:sp>
          <p:nvSpPr>
            <p:cNvPr id="47" name="矩形 46">
              <a:extLst>
                <a:ext uri="{FF2B5EF4-FFF2-40B4-BE49-F238E27FC236}">
                  <a16:creationId xmlns:a16="http://schemas.microsoft.com/office/drawing/2014/main" id="{1A387209-B598-4970-AEBD-66D0183183CC}"/>
                </a:ext>
              </a:extLst>
            </p:cNvPr>
            <p:cNvSpPr/>
            <p:nvPr/>
          </p:nvSpPr>
          <p:spPr>
            <a:xfrm>
              <a:off x="6165851" y="1882761"/>
              <a:ext cx="3345944" cy="2154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6000" dirty="0">
                <a:solidFill>
                  <a:schemeClr val="accent1"/>
                </a:solidFill>
              </a:endParaRPr>
            </a:p>
          </p:txBody>
        </p:sp>
        <p:sp>
          <p:nvSpPr>
            <p:cNvPr id="48" name="文本框 7">
              <a:extLst>
                <a:ext uri="{FF2B5EF4-FFF2-40B4-BE49-F238E27FC236}">
                  <a16:creationId xmlns:a16="http://schemas.microsoft.com/office/drawing/2014/main" id="{24DD8CBA-C8D4-4A36-9010-760802B1E2AF}"/>
                </a:ext>
              </a:extLst>
            </p:cNvPr>
            <p:cNvSpPr txBox="1"/>
            <p:nvPr/>
          </p:nvSpPr>
          <p:spPr>
            <a:xfrm>
              <a:off x="7665134" y="1206171"/>
              <a:ext cx="1789702" cy="369332"/>
            </a:xfrm>
            <a:prstGeom prst="rect">
              <a:avLst/>
            </a:prstGeom>
            <a:noFill/>
          </p:spPr>
          <p:txBody>
            <a:bodyPr wrap="squar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dist"/>
              <a:r>
                <a:rPr lang="zh-CN" altLang="en-US" sz="2400" dirty="0">
                  <a:gradFill>
                    <a:gsLst>
                      <a:gs pos="0">
                        <a:schemeClr val="accent1"/>
                      </a:gs>
                      <a:gs pos="100000">
                        <a:schemeClr val="accent2">
                          <a:lumMod val="75000"/>
                        </a:schemeClr>
                      </a:gs>
                    </a:gsLst>
                    <a:lin ang="2400000" scaled="0"/>
                  </a:gradFill>
                  <a:latin typeface="+mj-ea"/>
                  <a:ea typeface="+mj-ea"/>
                </a:rPr>
                <a:t>课题背景</a:t>
              </a:r>
            </a:p>
          </p:txBody>
        </p:sp>
        <p:sp>
          <p:nvSpPr>
            <p:cNvPr id="49" name="文本框 8">
              <a:extLst>
                <a:ext uri="{FF2B5EF4-FFF2-40B4-BE49-F238E27FC236}">
                  <a16:creationId xmlns:a16="http://schemas.microsoft.com/office/drawing/2014/main" id="{2F4D4B8E-7097-4796-A372-795CCD5B94FB}"/>
                </a:ext>
              </a:extLst>
            </p:cNvPr>
            <p:cNvSpPr txBox="1"/>
            <p:nvPr/>
          </p:nvSpPr>
          <p:spPr>
            <a:xfrm>
              <a:off x="7665134" y="1598593"/>
              <a:ext cx="1789702" cy="215444"/>
            </a:xfrm>
            <a:prstGeom prst="rect">
              <a:avLst/>
            </a:prstGeom>
            <a:noFill/>
          </p:spPr>
          <p:txBody>
            <a:bodyPr wrap="squar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dist"/>
              <a:r>
                <a:rPr lang="en-US" altLang="zh-CN" sz="1400" dirty="0">
                  <a:gradFill>
                    <a:gsLst>
                      <a:gs pos="0">
                        <a:schemeClr val="accent1"/>
                      </a:gs>
                      <a:gs pos="100000">
                        <a:schemeClr val="accent2">
                          <a:lumMod val="75000"/>
                        </a:schemeClr>
                      </a:gs>
                    </a:gsLst>
                    <a:lin ang="2400000" scaled="0"/>
                  </a:gradFill>
                </a:rPr>
                <a:t>Subject background</a:t>
              </a:r>
              <a:endParaRPr lang="zh-CN" altLang="en-US" sz="1400" dirty="0">
                <a:gradFill>
                  <a:gsLst>
                    <a:gs pos="0">
                      <a:schemeClr val="accent1"/>
                    </a:gs>
                    <a:gs pos="100000">
                      <a:schemeClr val="accent2">
                        <a:lumMod val="75000"/>
                      </a:schemeClr>
                    </a:gs>
                  </a:gsLst>
                  <a:lin ang="2400000" scaled="0"/>
                </a:gradFill>
              </a:endParaRPr>
            </a:p>
          </p:txBody>
        </p:sp>
        <p:cxnSp>
          <p:nvCxnSpPr>
            <p:cNvPr id="50" name="直接连接符 49">
              <a:extLst>
                <a:ext uri="{FF2B5EF4-FFF2-40B4-BE49-F238E27FC236}">
                  <a16:creationId xmlns:a16="http://schemas.microsoft.com/office/drawing/2014/main" id="{095AB1B8-75BB-40AB-92BC-BA4F941DECC9}"/>
                </a:ext>
              </a:extLst>
            </p:cNvPr>
            <p:cNvCxnSpPr>
              <a:cxnSpLocks/>
            </p:cNvCxnSpPr>
            <p:nvPr/>
          </p:nvCxnSpPr>
          <p:spPr>
            <a:xfrm>
              <a:off x="6197600" y="1880544"/>
              <a:ext cx="3314194" cy="0"/>
            </a:xfrm>
            <a:prstGeom prst="line">
              <a:avLst/>
            </a:prstGeom>
            <a:ln w="9525"/>
          </p:spPr>
          <p:style>
            <a:lnRef idx="1">
              <a:schemeClr val="accent1"/>
            </a:lnRef>
            <a:fillRef idx="0">
              <a:schemeClr val="accent1"/>
            </a:fillRef>
            <a:effectRef idx="0">
              <a:schemeClr val="accent1"/>
            </a:effectRef>
            <a:fontRef idx="minor">
              <a:schemeClr val="tx1"/>
            </a:fontRef>
          </p:style>
        </p:cxnSp>
      </p:grpSp>
      <p:grpSp>
        <p:nvGrpSpPr>
          <p:cNvPr id="51" name="组合 50">
            <a:extLst>
              <a:ext uri="{FF2B5EF4-FFF2-40B4-BE49-F238E27FC236}">
                <a16:creationId xmlns:a16="http://schemas.microsoft.com/office/drawing/2014/main" id="{09A37D9B-C603-4253-9779-052E1F8F50EA}"/>
              </a:ext>
            </a:extLst>
          </p:cNvPr>
          <p:cNvGrpSpPr/>
          <p:nvPr/>
        </p:nvGrpSpPr>
        <p:grpSpPr>
          <a:xfrm>
            <a:off x="6467604" y="2271112"/>
            <a:ext cx="3424608" cy="1354217"/>
            <a:chOff x="6087187" y="930692"/>
            <a:chExt cx="3424608" cy="1354217"/>
          </a:xfrm>
        </p:grpSpPr>
        <p:sp>
          <p:nvSpPr>
            <p:cNvPr id="52" name="文本框 5">
              <a:extLst>
                <a:ext uri="{FF2B5EF4-FFF2-40B4-BE49-F238E27FC236}">
                  <a16:creationId xmlns:a16="http://schemas.microsoft.com/office/drawing/2014/main" id="{A273EF13-A8AC-4038-A102-E506BD7395B2}"/>
                </a:ext>
              </a:extLst>
            </p:cNvPr>
            <p:cNvSpPr txBox="1"/>
            <p:nvPr/>
          </p:nvSpPr>
          <p:spPr>
            <a:xfrm>
              <a:off x="6087187" y="930692"/>
              <a:ext cx="1577946" cy="1354217"/>
            </a:xfrm>
            <a:prstGeom prst="rect">
              <a:avLst/>
            </a:prstGeom>
            <a:noFill/>
          </p:spPr>
          <p:txBody>
            <a:bodyPr wrap="squar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8800" dirty="0">
                  <a:gradFill>
                    <a:gsLst>
                      <a:gs pos="0">
                        <a:schemeClr val="accent1"/>
                      </a:gs>
                      <a:gs pos="84000">
                        <a:schemeClr val="accent2">
                          <a:lumMod val="75000"/>
                        </a:schemeClr>
                      </a:gs>
                    </a:gsLst>
                    <a:lin ang="2400000" scaled="0"/>
                  </a:gradFill>
                  <a:latin typeface="+mj-ea"/>
                  <a:ea typeface="+mj-ea"/>
                </a:rPr>
                <a:t>02</a:t>
              </a:r>
              <a:endParaRPr lang="zh-CN" altLang="en-US" sz="8800" dirty="0">
                <a:gradFill>
                  <a:gsLst>
                    <a:gs pos="0">
                      <a:schemeClr val="accent1"/>
                    </a:gs>
                    <a:gs pos="84000">
                      <a:schemeClr val="accent2">
                        <a:lumMod val="75000"/>
                      </a:schemeClr>
                    </a:gs>
                  </a:gsLst>
                  <a:lin ang="2400000" scaled="0"/>
                </a:gradFill>
                <a:latin typeface="+mj-ea"/>
                <a:ea typeface="+mj-ea"/>
              </a:endParaRPr>
            </a:p>
          </p:txBody>
        </p:sp>
        <p:sp>
          <p:nvSpPr>
            <p:cNvPr id="53" name="矩形 52">
              <a:extLst>
                <a:ext uri="{FF2B5EF4-FFF2-40B4-BE49-F238E27FC236}">
                  <a16:creationId xmlns:a16="http://schemas.microsoft.com/office/drawing/2014/main" id="{5BC647E6-D67D-48DC-AAB6-B9ADB12A04B7}"/>
                </a:ext>
              </a:extLst>
            </p:cNvPr>
            <p:cNvSpPr/>
            <p:nvPr/>
          </p:nvSpPr>
          <p:spPr>
            <a:xfrm>
              <a:off x="6165851" y="1882761"/>
              <a:ext cx="3345944" cy="2154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6000" dirty="0">
                <a:solidFill>
                  <a:schemeClr val="accent1"/>
                </a:solidFill>
              </a:endParaRPr>
            </a:p>
          </p:txBody>
        </p:sp>
        <p:sp>
          <p:nvSpPr>
            <p:cNvPr id="54" name="文本框 7">
              <a:extLst>
                <a:ext uri="{FF2B5EF4-FFF2-40B4-BE49-F238E27FC236}">
                  <a16:creationId xmlns:a16="http://schemas.microsoft.com/office/drawing/2014/main" id="{21E4AD13-405E-497C-9810-A9DD4A818E5F}"/>
                </a:ext>
              </a:extLst>
            </p:cNvPr>
            <p:cNvSpPr txBox="1"/>
            <p:nvPr/>
          </p:nvSpPr>
          <p:spPr>
            <a:xfrm>
              <a:off x="7665134" y="1206171"/>
              <a:ext cx="1846660" cy="369332"/>
            </a:xfrm>
            <a:prstGeom prst="rect">
              <a:avLst/>
            </a:prstGeom>
            <a:noFill/>
          </p:spPr>
          <p:txBody>
            <a:bodyPr wrap="squar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dist"/>
              <a:r>
                <a:rPr lang="zh-CN" altLang="en-US" sz="2400" dirty="0">
                  <a:gradFill>
                    <a:gsLst>
                      <a:gs pos="0">
                        <a:schemeClr val="accent1"/>
                      </a:gs>
                      <a:gs pos="100000">
                        <a:schemeClr val="accent2">
                          <a:lumMod val="75000"/>
                        </a:schemeClr>
                      </a:gs>
                    </a:gsLst>
                    <a:lin ang="2400000" scaled="0"/>
                  </a:gradFill>
                  <a:latin typeface="+mj-ea"/>
                  <a:ea typeface="+mj-ea"/>
                </a:rPr>
                <a:t>研究方法</a:t>
              </a:r>
            </a:p>
          </p:txBody>
        </p:sp>
        <p:sp>
          <p:nvSpPr>
            <p:cNvPr id="55" name="文本框 8">
              <a:extLst>
                <a:ext uri="{FF2B5EF4-FFF2-40B4-BE49-F238E27FC236}">
                  <a16:creationId xmlns:a16="http://schemas.microsoft.com/office/drawing/2014/main" id="{BF0B22CA-0DDE-41C3-AA4F-49B3FE3044CF}"/>
                </a:ext>
              </a:extLst>
            </p:cNvPr>
            <p:cNvSpPr txBox="1"/>
            <p:nvPr/>
          </p:nvSpPr>
          <p:spPr>
            <a:xfrm>
              <a:off x="7665134" y="1598593"/>
              <a:ext cx="1846660" cy="215444"/>
            </a:xfrm>
            <a:prstGeom prst="rect">
              <a:avLst/>
            </a:prstGeom>
            <a:noFill/>
          </p:spPr>
          <p:txBody>
            <a:bodyPr wrap="squar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dist"/>
              <a:r>
                <a:rPr lang="en-US" altLang="zh-CN" sz="1400" dirty="0">
                  <a:gradFill>
                    <a:gsLst>
                      <a:gs pos="0">
                        <a:schemeClr val="accent1"/>
                      </a:gs>
                      <a:gs pos="100000">
                        <a:schemeClr val="accent2">
                          <a:lumMod val="75000"/>
                        </a:schemeClr>
                      </a:gs>
                    </a:gsLst>
                    <a:lin ang="2400000" scaled="0"/>
                  </a:gradFill>
                </a:rPr>
                <a:t>Research method</a:t>
              </a:r>
              <a:endParaRPr lang="zh-CN" altLang="en-US" sz="1400" dirty="0">
                <a:gradFill>
                  <a:gsLst>
                    <a:gs pos="0">
                      <a:schemeClr val="accent1"/>
                    </a:gs>
                    <a:gs pos="100000">
                      <a:schemeClr val="accent2">
                        <a:lumMod val="75000"/>
                      </a:schemeClr>
                    </a:gs>
                  </a:gsLst>
                  <a:lin ang="2400000" scaled="0"/>
                </a:gradFill>
              </a:endParaRPr>
            </a:p>
          </p:txBody>
        </p:sp>
        <p:cxnSp>
          <p:nvCxnSpPr>
            <p:cNvPr id="56" name="直接连接符 55">
              <a:extLst>
                <a:ext uri="{FF2B5EF4-FFF2-40B4-BE49-F238E27FC236}">
                  <a16:creationId xmlns:a16="http://schemas.microsoft.com/office/drawing/2014/main" id="{D22B7F92-6294-4EF0-8A73-8D29F5240F82}"/>
                </a:ext>
              </a:extLst>
            </p:cNvPr>
            <p:cNvCxnSpPr>
              <a:cxnSpLocks/>
            </p:cNvCxnSpPr>
            <p:nvPr/>
          </p:nvCxnSpPr>
          <p:spPr>
            <a:xfrm>
              <a:off x="6197600" y="1880544"/>
              <a:ext cx="3314194" cy="0"/>
            </a:xfrm>
            <a:prstGeom prst="line">
              <a:avLst/>
            </a:prstGeom>
            <a:ln w="9525"/>
          </p:spPr>
          <p:style>
            <a:lnRef idx="1">
              <a:schemeClr val="accent1"/>
            </a:lnRef>
            <a:fillRef idx="0">
              <a:schemeClr val="accent1"/>
            </a:fillRef>
            <a:effectRef idx="0">
              <a:schemeClr val="accent1"/>
            </a:effectRef>
            <a:fontRef idx="minor">
              <a:schemeClr val="tx1"/>
            </a:fontRef>
          </p:style>
        </p:cxnSp>
      </p:grpSp>
      <p:grpSp>
        <p:nvGrpSpPr>
          <p:cNvPr id="57" name="组合 56">
            <a:extLst>
              <a:ext uri="{FF2B5EF4-FFF2-40B4-BE49-F238E27FC236}">
                <a16:creationId xmlns:a16="http://schemas.microsoft.com/office/drawing/2014/main" id="{4E07809A-1D67-4C0A-9226-E5455FC787AE}"/>
              </a:ext>
            </a:extLst>
          </p:cNvPr>
          <p:cNvGrpSpPr/>
          <p:nvPr/>
        </p:nvGrpSpPr>
        <p:grpSpPr>
          <a:xfrm>
            <a:off x="6467604" y="3667127"/>
            <a:ext cx="3424608" cy="1354217"/>
            <a:chOff x="6087187" y="930692"/>
            <a:chExt cx="3424608" cy="1354217"/>
          </a:xfrm>
        </p:grpSpPr>
        <p:sp>
          <p:nvSpPr>
            <p:cNvPr id="58" name="文本框 5">
              <a:extLst>
                <a:ext uri="{FF2B5EF4-FFF2-40B4-BE49-F238E27FC236}">
                  <a16:creationId xmlns:a16="http://schemas.microsoft.com/office/drawing/2014/main" id="{633B44E3-48F2-4893-9730-15025F4B62C0}"/>
                </a:ext>
              </a:extLst>
            </p:cNvPr>
            <p:cNvSpPr txBox="1"/>
            <p:nvPr/>
          </p:nvSpPr>
          <p:spPr>
            <a:xfrm>
              <a:off x="6087187" y="930692"/>
              <a:ext cx="1577946" cy="1354217"/>
            </a:xfrm>
            <a:prstGeom prst="rect">
              <a:avLst/>
            </a:prstGeom>
            <a:noFill/>
          </p:spPr>
          <p:txBody>
            <a:bodyPr wrap="squar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8800" dirty="0">
                  <a:gradFill>
                    <a:gsLst>
                      <a:gs pos="0">
                        <a:schemeClr val="accent1"/>
                      </a:gs>
                      <a:gs pos="84000">
                        <a:schemeClr val="accent2">
                          <a:lumMod val="75000"/>
                        </a:schemeClr>
                      </a:gs>
                    </a:gsLst>
                    <a:lin ang="2400000" scaled="0"/>
                  </a:gradFill>
                  <a:latin typeface="+mj-ea"/>
                  <a:ea typeface="+mj-ea"/>
                </a:rPr>
                <a:t>03</a:t>
              </a:r>
              <a:endParaRPr lang="zh-CN" altLang="en-US" sz="8800" dirty="0">
                <a:gradFill>
                  <a:gsLst>
                    <a:gs pos="0">
                      <a:schemeClr val="accent1"/>
                    </a:gs>
                    <a:gs pos="84000">
                      <a:schemeClr val="accent2">
                        <a:lumMod val="75000"/>
                      </a:schemeClr>
                    </a:gs>
                  </a:gsLst>
                  <a:lin ang="2400000" scaled="0"/>
                </a:gradFill>
                <a:latin typeface="+mj-ea"/>
                <a:ea typeface="+mj-ea"/>
              </a:endParaRPr>
            </a:p>
          </p:txBody>
        </p:sp>
        <p:sp>
          <p:nvSpPr>
            <p:cNvPr id="59" name="矩形 58">
              <a:extLst>
                <a:ext uri="{FF2B5EF4-FFF2-40B4-BE49-F238E27FC236}">
                  <a16:creationId xmlns:a16="http://schemas.microsoft.com/office/drawing/2014/main" id="{8B94A649-6304-47F8-AF94-2D28A5442969}"/>
                </a:ext>
              </a:extLst>
            </p:cNvPr>
            <p:cNvSpPr/>
            <p:nvPr/>
          </p:nvSpPr>
          <p:spPr>
            <a:xfrm>
              <a:off x="6165851" y="1882761"/>
              <a:ext cx="3345944" cy="2154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6000" dirty="0">
                <a:solidFill>
                  <a:schemeClr val="accent1"/>
                </a:solidFill>
              </a:endParaRPr>
            </a:p>
          </p:txBody>
        </p:sp>
        <p:sp>
          <p:nvSpPr>
            <p:cNvPr id="60" name="文本框 7">
              <a:extLst>
                <a:ext uri="{FF2B5EF4-FFF2-40B4-BE49-F238E27FC236}">
                  <a16:creationId xmlns:a16="http://schemas.microsoft.com/office/drawing/2014/main" id="{7BD92EDA-DA97-4343-8441-7519940D3E22}"/>
                </a:ext>
              </a:extLst>
            </p:cNvPr>
            <p:cNvSpPr txBox="1"/>
            <p:nvPr/>
          </p:nvSpPr>
          <p:spPr>
            <a:xfrm>
              <a:off x="7665134" y="1206171"/>
              <a:ext cx="1846660" cy="369332"/>
            </a:xfrm>
            <a:prstGeom prst="rect">
              <a:avLst/>
            </a:prstGeom>
            <a:noFill/>
          </p:spPr>
          <p:txBody>
            <a:bodyPr wrap="squar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dist"/>
              <a:r>
                <a:rPr lang="zh-CN" altLang="en-US" sz="2400" dirty="0">
                  <a:gradFill>
                    <a:gsLst>
                      <a:gs pos="0">
                        <a:schemeClr val="accent1"/>
                      </a:gs>
                      <a:gs pos="100000">
                        <a:schemeClr val="accent2">
                          <a:lumMod val="75000"/>
                        </a:schemeClr>
                      </a:gs>
                    </a:gsLst>
                    <a:lin ang="2400000" scaled="0"/>
                  </a:gradFill>
                  <a:latin typeface="+mj-ea"/>
                  <a:ea typeface="+mj-ea"/>
                </a:rPr>
                <a:t>结果讨论</a:t>
              </a:r>
            </a:p>
          </p:txBody>
        </p:sp>
        <p:sp>
          <p:nvSpPr>
            <p:cNvPr id="61" name="文本框 8">
              <a:extLst>
                <a:ext uri="{FF2B5EF4-FFF2-40B4-BE49-F238E27FC236}">
                  <a16:creationId xmlns:a16="http://schemas.microsoft.com/office/drawing/2014/main" id="{BDADE851-E8EF-4DDA-A6D8-C3E6B93235B1}"/>
                </a:ext>
              </a:extLst>
            </p:cNvPr>
            <p:cNvSpPr txBox="1"/>
            <p:nvPr/>
          </p:nvSpPr>
          <p:spPr>
            <a:xfrm>
              <a:off x="7665134" y="1598593"/>
              <a:ext cx="1846660" cy="215444"/>
            </a:xfrm>
            <a:prstGeom prst="rect">
              <a:avLst/>
            </a:prstGeom>
            <a:noFill/>
          </p:spPr>
          <p:txBody>
            <a:bodyPr wrap="squar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dist"/>
              <a:r>
                <a:rPr lang="en-US" altLang="zh-CN" sz="1400" dirty="0">
                  <a:gradFill>
                    <a:gsLst>
                      <a:gs pos="0">
                        <a:schemeClr val="accent1"/>
                      </a:gs>
                      <a:gs pos="100000">
                        <a:schemeClr val="accent2">
                          <a:lumMod val="75000"/>
                        </a:schemeClr>
                      </a:gs>
                    </a:gsLst>
                    <a:lin ang="2400000" scaled="0"/>
                  </a:gradFill>
                </a:rPr>
                <a:t>Result discussion</a:t>
              </a:r>
              <a:endParaRPr lang="zh-CN" altLang="en-US" sz="1400" dirty="0">
                <a:gradFill>
                  <a:gsLst>
                    <a:gs pos="0">
                      <a:schemeClr val="accent1"/>
                    </a:gs>
                    <a:gs pos="100000">
                      <a:schemeClr val="accent2">
                        <a:lumMod val="75000"/>
                      </a:schemeClr>
                    </a:gs>
                  </a:gsLst>
                  <a:lin ang="2400000" scaled="0"/>
                </a:gradFill>
              </a:endParaRPr>
            </a:p>
          </p:txBody>
        </p:sp>
        <p:cxnSp>
          <p:nvCxnSpPr>
            <p:cNvPr id="62" name="直接连接符 61">
              <a:extLst>
                <a:ext uri="{FF2B5EF4-FFF2-40B4-BE49-F238E27FC236}">
                  <a16:creationId xmlns:a16="http://schemas.microsoft.com/office/drawing/2014/main" id="{643E57B7-303C-449C-8A96-ED477C0B691F}"/>
                </a:ext>
              </a:extLst>
            </p:cNvPr>
            <p:cNvCxnSpPr>
              <a:cxnSpLocks/>
            </p:cNvCxnSpPr>
            <p:nvPr/>
          </p:nvCxnSpPr>
          <p:spPr>
            <a:xfrm>
              <a:off x="6197600" y="1880544"/>
              <a:ext cx="3314194" cy="0"/>
            </a:xfrm>
            <a:prstGeom prst="line">
              <a:avLst/>
            </a:prstGeom>
            <a:ln w="9525"/>
          </p:spPr>
          <p:style>
            <a:lnRef idx="1">
              <a:schemeClr val="accent1"/>
            </a:lnRef>
            <a:fillRef idx="0">
              <a:schemeClr val="accent1"/>
            </a:fillRef>
            <a:effectRef idx="0">
              <a:schemeClr val="accent1"/>
            </a:effectRef>
            <a:fontRef idx="minor">
              <a:schemeClr val="tx1"/>
            </a:fontRef>
          </p:style>
        </p:cxnSp>
      </p:grpSp>
      <p:grpSp>
        <p:nvGrpSpPr>
          <p:cNvPr id="63" name="组合 62">
            <a:extLst>
              <a:ext uri="{FF2B5EF4-FFF2-40B4-BE49-F238E27FC236}">
                <a16:creationId xmlns:a16="http://schemas.microsoft.com/office/drawing/2014/main" id="{155F09B1-5C07-43CF-9208-C4920487BA15}"/>
              </a:ext>
            </a:extLst>
          </p:cNvPr>
          <p:cNvGrpSpPr/>
          <p:nvPr/>
        </p:nvGrpSpPr>
        <p:grpSpPr>
          <a:xfrm>
            <a:off x="6467604" y="5063141"/>
            <a:ext cx="3424608" cy="1354217"/>
            <a:chOff x="6087187" y="930692"/>
            <a:chExt cx="3424608" cy="1354217"/>
          </a:xfrm>
        </p:grpSpPr>
        <p:sp>
          <p:nvSpPr>
            <p:cNvPr id="64" name="文本框 5">
              <a:extLst>
                <a:ext uri="{FF2B5EF4-FFF2-40B4-BE49-F238E27FC236}">
                  <a16:creationId xmlns:a16="http://schemas.microsoft.com/office/drawing/2014/main" id="{E737AA96-1BF2-43ED-89F5-0B872E19BA7B}"/>
                </a:ext>
              </a:extLst>
            </p:cNvPr>
            <p:cNvSpPr txBox="1"/>
            <p:nvPr/>
          </p:nvSpPr>
          <p:spPr>
            <a:xfrm>
              <a:off x="6087187" y="930692"/>
              <a:ext cx="1577946" cy="1354217"/>
            </a:xfrm>
            <a:prstGeom prst="rect">
              <a:avLst/>
            </a:prstGeom>
            <a:noFill/>
          </p:spPr>
          <p:txBody>
            <a:bodyPr wrap="squar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8800" dirty="0">
                  <a:gradFill>
                    <a:gsLst>
                      <a:gs pos="0">
                        <a:schemeClr val="accent1"/>
                      </a:gs>
                      <a:gs pos="84000">
                        <a:schemeClr val="accent2">
                          <a:lumMod val="75000"/>
                        </a:schemeClr>
                      </a:gs>
                    </a:gsLst>
                    <a:lin ang="2400000" scaled="0"/>
                  </a:gradFill>
                  <a:latin typeface="+mj-ea"/>
                  <a:ea typeface="+mj-ea"/>
                </a:rPr>
                <a:t>04</a:t>
              </a:r>
              <a:endParaRPr lang="zh-CN" altLang="en-US" sz="8800" dirty="0">
                <a:gradFill>
                  <a:gsLst>
                    <a:gs pos="0">
                      <a:schemeClr val="accent1"/>
                    </a:gs>
                    <a:gs pos="84000">
                      <a:schemeClr val="accent2">
                        <a:lumMod val="75000"/>
                      </a:schemeClr>
                    </a:gs>
                  </a:gsLst>
                  <a:lin ang="2400000" scaled="0"/>
                </a:gradFill>
                <a:latin typeface="+mj-ea"/>
                <a:ea typeface="+mj-ea"/>
              </a:endParaRPr>
            </a:p>
          </p:txBody>
        </p:sp>
        <p:sp>
          <p:nvSpPr>
            <p:cNvPr id="65" name="矩形 64">
              <a:extLst>
                <a:ext uri="{FF2B5EF4-FFF2-40B4-BE49-F238E27FC236}">
                  <a16:creationId xmlns:a16="http://schemas.microsoft.com/office/drawing/2014/main" id="{C4DDB50D-8237-44B1-9F81-69031AF5BE43}"/>
                </a:ext>
              </a:extLst>
            </p:cNvPr>
            <p:cNvSpPr/>
            <p:nvPr/>
          </p:nvSpPr>
          <p:spPr>
            <a:xfrm>
              <a:off x="6165851" y="1882761"/>
              <a:ext cx="3345944" cy="2154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6000" dirty="0">
                <a:solidFill>
                  <a:schemeClr val="accent1"/>
                </a:solidFill>
              </a:endParaRPr>
            </a:p>
          </p:txBody>
        </p:sp>
        <p:sp>
          <p:nvSpPr>
            <p:cNvPr id="66" name="文本框 7">
              <a:extLst>
                <a:ext uri="{FF2B5EF4-FFF2-40B4-BE49-F238E27FC236}">
                  <a16:creationId xmlns:a16="http://schemas.microsoft.com/office/drawing/2014/main" id="{CC0E8E0B-4C4C-41BB-9F6A-0143A7CE0CC5}"/>
                </a:ext>
              </a:extLst>
            </p:cNvPr>
            <p:cNvSpPr txBox="1"/>
            <p:nvPr/>
          </p:nvSpPr>
          <p:spPr>
            <a:xfrm>
              <a:off x="7665134" y="1206171"/>
              <a:ext cx="1846660" cy="369332"/>
            </a:xfrm>
            <a:prstGeom prst="rect">
              <a:avLst/>
            </a:prstGeom>
            <a:noFill/>
          </p:spPr>
          <p:txBody>
            <a:bodyPr wrap="squar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dist"/>
              <a:r>
                <a:rPr lang="zh-CN" altLang="en-US" sz="2400" dirty="0">
                  <a:gradFill>
                    <a:gsLst>
                      <a:gs pos="0">
                        <a:schemeClr val="accent1"/>
                      </a:gs>
                      <a:gs pos="100000">
                        <a:schemeClr val="accent2">
                          <a:lumMod val="75000"/>
                        </a:schemeClr>
                      </a:gs>
                    </a:gsLst>
                    <a:lin ang="2400000" scaled="0"/>
                  </a:gradFill>
                  <a:latin typeface="+mj-ea"/>
                  <a:ea typeface="+mj-ea"/>
                </a:rPr>
                <a:t>归纳总结</a:t>
              </a:r>
            </a:p>
          </p:txBody>
        </p:sp>
        <p:sp>
          <p:nvSpPr>
            <p:cNvPr id="67" name="文本框 8">
              <a:extLst>
                <a:ext uri="{FF2B5EF4-FFF2-40B4-BE49-F238E27FC236}">
                  <a16:creationId xmlns:a16="http://schemas.microsoft.com/office/drawing/2014/main" id="{6A4EB880-6117-4C81-AC9C-745422892803}"/>
                </a:ext>
              </a:extLst>
            </p:cNvPr>
            <p:cNvSpPr txBox="1"/>
            <p:nvPr/>
          </p:nvSpPr>
          <p:spPr>
            <a:xfrm>
              <a:off x="7665134" y="1598593"/>
              <a:ext cx="1846660" cy="215444"/>
            </a:xfrm>
            <a:prstGeom prst="rect">
              <a:avLst/>
            </a:prstGeom>
            <a:noFill/>
          </p:spPr>
          <p:txBody>
            <a:bodyPr wrap="squar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dist"/>
              <a:r>
                <a:rPr lang="en-US" altLang="zh-CN" sz="1400" dirty="0">
                  <a:gradFill>
                    <a:gsLst>
                      <a:gs pos="0">
                        <a:schemeClr val="accent1"/>
                      </a:gs>
                      <a:gs pos="100000">
                        <a:schemeClr val="accent2">
                          <a:lumMod val="75000"/>
                        </a:schemeClr>
                      </a:gs>
                    </a:gsLst>
                    <a:lin ang="2400000" scaled="0"/>
                  </a:gradFill>
                </a:rPr>
                <a:t>Inductive summary</a:t>
              </a:r>
              <a:endParaRPr lang="zh-CN" altLang="en-US" sz="1400" dirty="0">
                <a:gradFill>
                  <a:gsLst>
                    <a:gs pos="0">
                      <a:schemeClr val="accent1"/>
                    </a:gs>
                    <a:gs pos="100000">
                      <a:schemeClr val="accent2">
                        <a:lumMod val="75000"/>
                      </a:schemeClr>
                    </a:gs>
                  </a:gsLst>
                  <a:lin ang="2400000" scaled="0"/>
                </a:gradFill>
              </a:endParaRPr>
            </a:p>
          </p:txBody>
        </p:sp>
        <p:cxnSp>
          <p:nvCxnSpPr>
            <p:cNvPr id="68" name="直接连接符 67">
              <a:extLst>
                <a:ext uri="{FF2B5EF4-FFF2-40B4-BE49-F238E27FC236}">
                  <a16:creationId xmlns:a16="http://schemas.microsoft.com/office/drawing/2014/main" id="{3A632A25-FE3C-47A4-BB0B-EDAEA1FDFEB9}"/>
                </a:ext>
              </a:extLst>
            </p:cNvPr>
            <p:cNvCxnSpPr>
              <a:cxnSpLocks/>
            </p:cNvCxnSpPr>
            <p:nvPr/>
          </p:nvCxnSpPr>
          <p:spPr>
            <a:xfrm>
              <a:off x="6197600" y="1880544"/>
              <a:ext cx="3314194" cy="0"/>
            </a:xfrm>
            <a:prstGeom prst="line">
              <a:avLst/>
            </a:prstGeom>
            <a:ln w="9525"/>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11942374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标题 45">
            <a:extLst>
              <a:ext uri="{FF2B5EF4-FFF2-40B4-BE49-F238E27FC236}">
                <a16:creationId xmlns:a16="http://schemas.microsoft.com/office/drawing/2014/main" id="{F17C0757-FD37-4532-B19A-EE4F76BDD758}"/>
              </a:ext>
            </a:extLst>
          </p:cNvPr>
          <p:cNvSpPr>
            <a:spLocks noGrp="1"/>
          </p:cNvSpPr>
          <p:nvPr>
            <p:ph type="title"/>
          </p:nvPr>
        </p:nvSpPr>
        <p:spPr>
          <a:xfrm>
            <a:off x="748521" y="418825"/>
            <a:ext cx="2026483" cy="496397"/>
          </a:xfrm>
        </p:spPr>
        <p:txBody>
          <a:bodyPr/>
          <a:lstStyle/>
          <a:p>
            <a:r>
              <a:rPr lang="zh-CN" altLang="en-US" dirty="0"/>
              <a:t>结果讨论</a:t>
            </a:r>
          </a:p>
        </p:txBody>
      </p:sp>
      <p:sp>
        <p:nvSpPr>
          <p:cNvPr id="73" name="任意形状 12">
            <a:extLst>
              <a:ext uri="{FF2B5EF4-FFF2-40B4-BE49-F238E27FC236}">
                <a16:creationId xmlns:a16="http://schemas.microsoft.com/office/drawing/2014/main" id="{9DE7C085-7F87-4218-8002-9CB23EE59B7D}"/>
              </a:ext>
            </a:extLst>
          </p:cNvPr>
          <p:cNvSpPr/>
          <p:nvPr/>
        </p:nvSpPr>
        <p:spPr>
          <a:xfrm>
            <a:off x="0" y="6464698"/>
            <a:ext cx="12192000" cy="393302"/>
          </a:xfrm>
          <a:custGeom>
            <a:avLst/>
            <a:gdLst>
              <a:gd name="connsiteX0" fmla="*/ 12192000 w 12192000"/>
              <a:gd name="connsiteY0" fmla="*/ 0 h 909447"/>
              <a:gd name="connsiteX1" fmla="*/ 12192000 w 12192000"/>
              <a:gd name="connsiteY1" fmla="*/ 909447 h 909447"/>
              <a:gd name="connsiteX2" fmla="*/ 0 w 12192000"/>
              <a:gd name="connsiteY2" fmla="*/ 909447 h 909447"/>
              <a:gd name="connsiteX3" fmla="*/ 0 w 12192000"/>
              <a:gd name="connsiteY3" fmla="*/ 401788 h 909447"/>
              <a:gd name="connsiteX4" fmla="*/ 271475 w 12192000"/>
              <a:gd name="connsiteY4" fmla="*/ 389839 h 909447"/>
              <a:gd name="connsiteX5" fmla="*/ 8190271 w 12192000"/>
              <a:gd name="connsiteY5" fmla="*/ 639060 h 909447"/>
              <a:gd name="connsiteX6" fmla="*/ 12049480 w 12192000"/>
              <a:gd name="connsiteY6" fmla="*/ 34242 h 909447"/>
              <a:gd name="connsiteX0" fmla="*/ 12192000 w 12192000"/>
              <a:gd name="connsiteY0" fmla="*/ 0 h 909447"/>
              <a:gd name="connsiteX1" fmla="*/ 12192000 w 12192000"/>
              <a:gd name="connsiteY1" fmla="*/ 909447 h 909447"/>
              <a:gd name="connsiteX2" fmla="*/ 0 w 12192000"/>
              <a:gd name="connsiteY2" fmla="*/ 909447 h 909447"/>
              <a:gd name="connsiteX3" fmla="*/ 0 w 12192000"/>
              <a:gd name="connsiteY3" fmla="*/ 401788 h 909447"/>
              <a:gd name="connsiteX4" fmla="*/ 8190271 w 12192000"/>
              <a:gd name="connsiteY4" fmla="*/ 639060 h 909447"/>
              <a:gd name="connsiteX5" fmla="*/ 12049480 w 12192000"/>
              <a:gd name="connsiteY5" fmla="*/ 34242 h 909447"/>
              <a:gd name="connsiteX6" fmla="*/ 12192000 w 12192000"/>
              <a:gd name="connsiteY6" fmla="*/ 0 h 909447"/>
              <a:gd name="connsiteX0" fmla="*/ 12192000 w 12192000"/>
              <a:gd name="connsiteY0" fmla="*/ 0 h 909447"/>
              <a:gd name="connsiteX1" fmla="*/ 12192000 w 12192000"/>
              <a:gd name="connsiteY1" fmla="*/ 909447 h 909447"/>
              <a:gd name="connsiteX2" fmla="*/ 0 w 12192000"/>
              <a:gd name="connsiteY2" fmla="*/ 909447 h 909447"/>
              <a:gd name="connsiteX3" fmla="*/ 0 w 12192000"/>
              <a:gd name="connsiteY3" fmla="*/ 401788 h 909447"/>
              <a:gd name="connsiteX4" fmla="*/ 12049480 w 12192000"/>
              <a:gd name="connsiteY4" fmla="*/ 34242 h 909447"/>
              <a:gd name="connsiteX5" fmla="*/ 12192000 w 12192000"/>
              <a:gd name="connsiteY5" fmla="*/ 0 h 909447"/>
              <a:gd name="connsiteX0" fmla="*/ 12192000 w 12192000"/>
              <a:gd name="connsiteY0" fmla="*/ 0 h 909447"/>
              <a:gd name="connsiteX1" fmla="*/ 12192000 w 12192000"/>
              <a:gd name="connsiteY1" fmla="*/ 909447 h 909447"/>
              <a:gd name="connsiteX2" fmla="*/ 0 w 12192000"/>
              <a:gd name="connsiteY2" fmla="*/ 909447 h 909447"/>
              <a:gd name="connsiteX3" fmla="*/ 0 w 12192000"/>
              <a:gd name="connsiteY3" fmla="*/ 401788 h 909447"/>
              <a:gd name="connsiteX4" fmla="*/ 12192000 w 12192000"/>
              <a:gd name="connsiteY4" fmla="*/ 0 h 909447"/>
              <a:gd name="connsiteX0" fmla="*/ 12192000 w 12192000"/>
              <a:gd name="connsiteY0" fmla="*/ 0 h 909447"/>
              <a:gd name="connsiteX1" fmla="*/ 12192000 w 12192000"/>
              <a:gd name="connsiteY1" fmla="*/ 909447 h 909447"/>
              <a:gd name="connsiteX2" fmla="*/ 0 w 12192000"/>
              <a:gd name="connsiteY2" fmla="*/ 909447 h 909447"/>
              <a:gd name="connsiteX3" fmla="*/ 0 w 12192000"/>
              <a:gd name="connsiteY3" fmla="*/ 401788 h 909447"/>
              <a:gd name="connsiteX4" fmla="*/ 12192000 w 12192000"/>
              <a:gd name="connsiteY4" fmla="*/ 0 h 909447"/>
              <a:gd name="connsiteX0" fmla="*/ 12192000 w 12192000"/>
              <a:gd name="connsiteY0" fmla="*/ 0 h 909447"/>
              <a:gd name="connsiteX1" fmla="*/ 12192000 w 12192000"/>
              <a:gd name="connsiteY1" fmla="*/ 909447 h 909447"/>
              <a:gd name="connsiteX2" fmla="*/ 0 w 12192000"/>
              <a:gd name="connsiteY2" fmla="*/ 909447 h 909447"/>
              <a:gd name="connsiteX3" fmla="*/ 0 w 12192000"/>
              <a:gd name="connsiteY3" fmla="*/ 401788 h 909447"/>
              <a:gd name="connsiteX4" fmla="*/ 12192000 w 12192000"/>
              <a:gd name="connsiteY4" fmla="*/ 0 h 9094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909447">
                <a:moveTo>
                  <a:pt x="12192000" y="0"/>
                </a:moveTo>
                <a:lnTo>
                  <a:pt x="12192000" y="909447"/>
                </a:lnTo>
                <a:lnTo>
                  <a:pt x="0" y="909447"/>
                </a:lnTo>
                <a:lnTo>
                  <a:pt x="0" y="401788"/>
                </a:lnTo>
                <a:cubicBezTo>
                  <a:pt x="2540000" y="700478"/>
                  <a:pt x="6289368" y="812355"/>
                  <a:pt x="12192000" y="0"/>
                </a:cubicBezTo>
                <a:close/>
              </a:path>
            </a:pathLst>
          </a:custGeom>
          <a:gradFill>
            <a:gsLst>
              <a:gs pos="0">
                <a:schemeClr val="accent1"/>
              </a:gs>
              <a:gs pos="100000">
                <a:schemeClr val="accent2">
                  <a:lumMod val="75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a:p>
        </p:txBody>
      </p:sp>
      <p:sp>
        <p:nvSpPr>
          <p:cNvPr id="30" name="文本框 29">
            <a:extLst>
              <a:ext uri="{FF2B5EF4-FFF2-40B4-BE49-F238E27FC236}">
                <a16:creationId xmlns:a16="http://schemas.microsoft.com/office/drawing/2014/main" id="{9D3A0146-054A-4315-A02E-9B8EB1D9ACCC}"/>
              </a:ext>
            </a:extLst>
          </p:cNvPr>
          <p:cNvSpPr txBox="1"/>
          <p:nvPr/>
        </p:nvSpPr>
        <p:spPr>
          <a:xfrm>
            <a:off x="748521" y="898754"/>
            <a:ext cx="2026483" cy="276999"/>
          </a:xfrm>
          <a:prstGeom prst="rect">
            <a:avLst/>
          </a:prstGeom>
          <a:noFill/>
        </p:spPr>
        <p:txBody>
          <a:bodyPr wrap="square">
            <a:spAutoFit/>
          </a:bodyPr>
          <a:lstStyle/>
          <a:p>
            <a:pPr algn="dist"/>
            <a:r>
              <a:rPr lang="en-US" altLang="zh-CN" sz="1200">
                <a:gradFill>
                  <a:gsLst>
                    <a:gs pos="0">
                      <a:schemeClr val="accent1"/>
                    </a:gs>
                    <a:gs pos="100000">
                      <a:schemeClr val="accent2">
                        <a:lumMod val="75000"/>
                      </a:schemeClr>
                    </a:gs>
                  </a:gsLst>
                  <a:lin ang="2400000" scaled="0"/>
                </a:gradFill>
              </a:rPr>
              <a:t>Result discussion</a:t>
            </a:r>
            <a:endParaRPr lang="en-US" altLang="zh-CN" sz="1200" dirty="0">
              <a:gradFill>
                <a:gsLst>
                  <a:gs pos="0">
                    <a:schemeClr val="accent1"/>
                  </a:gs>
                  <a:gs pos="100000">
                    <a:schemeClr val="accent2">
                      <a:lumMod val="75000"/>
                    </a:schemeClr>
                  </a:gs>
                </a:gsLst>
                <a:lin ang="2400000" scaled="0"/>
              </a:gradFill>
            </a:endParaRPr>
          </a:p>
        </p:txBody>
      </p:sp>
      <p:sp>
        <p:nvSpPr>
          <p:cNvPr id="35" name="矩形: 圆角 34">
            <a:extLst>
              <a:ext uri="{FF2B5EF4-FFF2-40B4-BE49-F238E27FC236}">
                <a16:creationId xmlns:a16="http://schemas.microsoft.com/office/drawing/2014/main" id="{BFB94495-AC84-4EAB-86D2-53AA0853D146}"/>
              </a:ext>
            </a:extLst>
          </p:cNvPr>
          <p:cNvSpPr/>
          <p:nvPr/>
        </p:nvSpPr>
        <p:spPr>
          <a:xfrm>
            <a:off x="1720492" y="4430441"/>
            <a:ext cx="1594528" cy="542200"/>
          </a:xfrm>
          <a:prstGeom prst="roundRect">
            <a:avLst>
              <a:gd name="adj" fmla="val 50000"/>
            </a:avLst>
          </a:prstGeom>
          <a:solidFill>
            <a:schemeClr val="accent1"/>
          </a:solidFill>
          <a:ln w="12700" cap="flat" cmpd="sng" algn="ctr">
            <a:noFill/>
            <a:prstDash val="solid"/>
            <a:miter lim="800000"/>
          </a:ln>
          <a:effectLst/>
          <a:extLst>
            <a:ext uri="{91240B29-F687-4F45-9708-019B960494DF}">
              <a14:hiddenLine xmlns:a14="http://schemas.microsoft.com/office/drawing/2010/main" w="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latin typeface="OPPOSans H" panose="00020600040101010101" pitchFamily="18" charset="-122"/>
                <a:ea typeface="OPPOSans H" panose="00020600040101010101" pitchFamily="18" charset="-122"/>
                <a:cs typeface="OPPOSans H" panose="00020600040101010101" pitchFamily="18" charset="-122"/>
              </a:rPr>
              <a:t>关键词标题</a:t>
            </a:r>
          </a:p>
        </p:txBody>
      </p:sp>
      <p:sp>
        <p:nvSpPr>
          <p:cNvPr id="36" name="文本框 35">
            <a:extLst>
              <a:ext uri="{FF2B5EF4-FFF2-40B4-BE49-F238E27FC236}">
                <a16:creationId xmlns:a16="http://schemas.microsoft.com/office/drawing/2014/main" id="{998BD03A-8A01-40F5-847D-8E43FDD9F872}"/>
              </a:ext>
            </a:extLst>
          </p:cNvPr>
          <p:cNvSpPr txBox="1"/>
          <p:nvPr/>
        </p:nvSpPr>
        <p:spPr>
          <a:xfrm>
            <a:off x="1238212" y="5136970"/>
            <a:ext cx="2559088" cy="822276"/>
          </a:xfrm>
          <a:prstGeom prst="rect">
            <a:avLst/>
          </a:prstGeom>
          <a:noFill/>
        </p:spPr>
        <p:txBody>
          <a:bodyPr wrap="square" lIns="0" tIns="0" rIns="0" bIns="0" rtlCol="0" anchor="t">
            <a:spAutoFit/>
          </a:bodyPr>
          <a:lstStyle/>
          <a:p>
            <a:pPr algn="ctr">
              <a:lnSpc>
                <a:spcPct val="130000"/>
              </a:lnSpc>
            </a:pPr>
            <a:r>
              <a:rPr lang="zh-CN" altLang="en-US" sz="1400" dirty="0">
                <a:solidFill>
                  <a:schemeClr val="tx1">
                    <a:lumMod val="65000"/>
                    <a:lumOff val="35000"/>
                  </a:schemeClr>
                </a:solidFill>
                <a:latin typeface="+mn-ea"/>
              </a:rPr>
              <a:t>在这里输入你的正文，阐述与关键词标题相关的具体内容在这里输入你的正文</a:t>
            </a:r>
            <a:endParaRPr lang="zh-CN" altLang="en-US" sz="1400" b="0" dirty="0">
              <a:solidFill>
                <a:schemeClr val="tx1">
                  <a:lumMod val="65000"/>
                  <a:lumOff val="35000"/>
                </a:schemeClr>
              </a:solidFill>
              <a:effectLst/>
              <a:latin typeface="+mn-ea"/>
            </a:endParaRPr>
          </a:p>
        </p:txBody>
      </p:sp>
      <p:sp>
        <p:nvSpPr>
          <p:cNvPr id="37" name="矩形: 圆角 36">
            <a:extLst>
              <a:ext uri="{FF2B5EF4-FFF2-40B4-BE49-F238E27FC236}">
                <a16:creationId xmlns:a16="http://schemas.microsoft.com/office/drawing/2014/main" id="{6F54F690-3B56-4424-B2CD-B2FFCB1BABE0}"/>
              </a:ext>
            </a:extLst>
          </p:cNvPr>
          <p:cNvSpPr/>
          <p:nvPr/>
        </p:nvSpPr>
        <p:spPr>
          <a:xfrm>
            <a:off x="5517792" y="4430441"/>
            <a:ext cx="1594528" cy="542200"/>
          </a:xfrm>
          <a:prstGeom prst="roundRect">
            <a:avLst>
              <a:gd name="adj" fmla="val 50000"/>
            </a:avLst>
          </a:prstGeom>
          <a:solidFill>
            <a:schemeClr val="accent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latin typeface="OPPOSans H" panose="00020600040101010101" pitchFamily="18" charset="-122"/>
                <a:ea typeface="OPPOSans H" panose="00020600040101010101" pitchFamily="18" charset="-122"/>
                <a:cs typeface="OPPOSans H" panose="00020600040101010101" pitchFamily="18" charset="-122"/>
              </a:rPr>
              <a:t>关键词标题</a:t>
            </a:r>
          </a:p>
        </p:txBody>
      </p:sp>
      <p:sp>
        <p:nvSpPr>
          <p:cNvPr id="38" name="文本框 37">
            <a:extLst>
              <a:ext uri="{FF2B5EF4-FFF2-40B4-BE49-F238E27FC236}">
                <a16:creationId xmlns:a16="http://schemas.microsoft.com/office/drawing/2014/main" id="{72A7AF6D-B44B-46C2-9B52-E167B8BA905E}"/>
              </a:ext>
            </a:extLst>
          </p:cNvPr>
          <p:cNvSpPr txBox="1"/>
          <p:nvPr/>
        </p:nvSpPr>
        <p:spPr>
          <a:xfrm>
            <a:off x="5035512" y="5136970"/>
            <a:ext cx="2559088" cy="822276"/>
          </a:xfrm>
          <a:prstGeom prst="rect">
            <a:avLst/>
          </a:prstGeom>
          <a:noFill/>
        </p:spPr>
        <p:txBody>
          <a:bodyPr wrap="square" lIns="0" tIns="0" rIns="0" bIns="0" rtlCol="0" anchor="t">
            <a:spAutoFit/>
          </a:bodyPr>
          <a:lstStyle/>
          <a:p>
            <a:pPr algn="ctr">
              <a:lnSpc>
                <a:spcPct val="130000"/>
              </a:lnSpc>
            </a:pPr>
            <a:r>
              <a:rPr lang="zh-CN" altLang="en-US" sz="1400" dirty="0">
                <a:solidFill>
                  <a:schemeClr val="tx1">
                    <a:lumMod val="65000"/>
                    <a:lumOff val="35000"/>
                  </a:schemeClr>
                </a:solidFill>
                <a:latin typeface="+mn-ea"/>
              </a:rPr>
              <a:t>在这里输入你的正文，阐述与关键词标题相关的具体内容在这里输入你的正文</a:t>
            </a:r>
            <a:endParaRPr lang="zh-CN" altLang="en-US" sz="1400" b="0" dirty="0">
              <a:solidFill>
                <a:schemeClr val="tx1">
                  <a:lumMod val="65000"/>
                  <a:lumOff val="35000"/>
                </a:schemeClr>
              </a:solidFill>
              <a:effectLst/>
              <a:latin typeface="+mn-ea"/>
            </a:endParaRPr>
          </a:p>
        </p:txBody>
      </p:sp>
      <p:sp>
        <p:nvSpPr>
          <p:cNvPr id="39" name="矩形: 圆角 38">
            <a:extLst>
              <a:ext uri="{FF2B5EF4-FFF2-40B4-BE49-F238E27FC236}">
                <a16:creationId xmlns:a16="http://schemas.microsoft.com/office/drawing/2014/main" id="{C775F8FD-91AD-4FC6-A99F-FFEF04C0BFA2}"/>
              </a:ext>
            </a:extLst>
          </p:cNvPr>
          <p:cNvSpPr/>
          <p:nvPr/>
        </p:nvSpPr>
        <p:spPr>
          <a:xfrm>
            <a:off x="9055649" y="4430441"/>
            <a:ext cx="1594528" cy="542200"/>
          </a:xfrm>
          <a:prstGeom prst="roundRect">
            <a:avLst>
              <a:gd name="adj" fmla="val 50000"/>
            </a:avLst>
          </a:prstGeom>
          <a:solidFill>
            <a:schemeClr val="accent1"/>
          </a:solidFill>
          <a:ln w="12700" cap="flat" cmpd="sng" algn="ctr">
            <a:noFill/>
            <a:prstDash val="solid"/>
            <a:miter lim="800000"/>
          </a:ln>
          <a:effectLst/>
          <a:extLst>
            <a:ext uri="{91240B29-F687-4F45-9708-019B960494DF}">
              <a14:hiddenLine xmlns:a14="http://schemas.microsoft.com/office/drawing/2010/main" w="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latin typeface="OPPOSans H" panose="00020600040101010101" pitchFamily="18" charset="-122"/>
                <a:ea typeface="OPPOSans H" panose="00020600040101010101" pitchFamily="18" charset="-122"/>
                <a:cs typeface="OPPOSans H" panose="00020600040101010101" pitchFamily="18" charset="-122"/>
              </a:rPr>
              <a:t>关键词标题</a:t>
            </a:r>
          </a:p>
        </p:txBody>
      </p:sp>
      <p:sp>
        <p:nvSpPr>
          <p:cNvPr id="40" name="文本框 39">
            <a:extLst>
              <a:ext uri="{FF2B5EF4-FFF2-40B4-BE49-F238E27FC236}">
                <a16:creationId xmlns:a16="http://schemas.microsoft.com/office/drawing/2014/main" id="{2B43CCAC-3C74-436F-A143-113949F08875}"/>
              </a:ext>
            </a:extLst>
          </p:cNvPr>
          <p:cNvSpPr txBox="1"/>
          <p:nvPr/>
        </p:nvSpPr>
        <p:spPr>
          <a:xfrm>
            <a:off x="8573369" y="5136970"/>
            <a:ext cx="2559088" cy="822276"/>
          </a:xfrm>
          <a:prstGeom prst="rect">
            <a:avLst/>
          </a:prstGeom>
          <a:noFill/>
        </p:spPr>
        <p:txBody>
          <a:bodyPr wrap="square" lIns="0" tIns="0" rIns="0" bIns="0" rtlCol="0" anchor="t">
            <a:spAutoFit/>
          </a:bodyPr>
          <a:lstStyle/>
          <a:p>
            <a:pPr algn="ctr">
              <a:lnSpc>
                <a:spcPct val="130000"/>
              </a:lnSpc>
            </a:pPr>
            <a:r>
              <a:rPr lang="zh-CN" altLang="en-US" sz="1400" dirty="0">
                <a:solidFill>
                  <a:schemeClr val="tx1">
                    <a:lumMod val="65000"/>
                    <a:lumOff val="35000"/>
                  </a:schemeClr>
                </a:solidFill>
                <a:latin typeface="+mn-ea"/>
              </a:rPr>
              <a:t>在这里输入你的正文，阐述与关键词标题相关的具体内容在这里输入你的正文</a:t>
            </a:r>
            <a:endParaRPr lang="zh-CN" altLang="en-US" sz="1400" b="0" dirty="0">
              <a:solidFill>
                <a:schemeClr val="tx1">
                  <a:lumMod val="65000"/>
                  <a:lumOff val="35000"/>
                </a:schemeClr>
              </a:solidFill>
              <a:effectLst/>
              <a:latin typeface="+mn-ea"/>
            </a:endParaRPr>
          </a:p>
        </p:txBody>
      </p:sp>
      <p:cxnSp>
        <p:nvCxnSpPr>
          <p:cNvPr id="41" name="直接连接符 40">
            <a:extLst>
              <a:ext uri="{FF2B5EF4-FFF2-40B4-BE49-F238E27FC236}">
                <a16:creationId xmlns:a16="http://schemas.microsoft.com/office/drawing/2014/main" id="{68B2B1AD-7EF2-4E2F-B541-EEBECC0901F6}"/>
              </a:ext>
            </a:extLst>
          </p:cNvPr>
          <p:cNvCxnSpPr>
            <a:cxnSpLocks/>
          </p:cNvCxnSpPr>
          <p:nvPr/>
        </p:nvCxnSpPr>
        <p:spPr>
          <a:xfrm>
            <a:off x="4344047" y="4447116"/>
            <a:ext cx="0" cy="148675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45" name="直接连接符 44">
            <a:extLst>
              <a:ext uri="{FF2B5EF4-FFF2-40B4-BE49-F238E27FC236}">
                <a16:creationId xmlns:a16="http://schemas.microsoft.com/office/drawing/2014/main" id="{6F744D11-8C3F-4514-91BB-E8F52DDACFE4}"/>
              </a:ext>
            </a:extLst>
          </p:cNvPr>
          <p:cNvCxnSpPr>
            <a:cxnSpLocks/>
          </p:cNvCxnSpPr>
          <p:nvPr/>
        </p:nvCxnSpPr>
        <p:spPr>
          <a:xfrm>
            <a:off x="8078920" y="4447116"/>
            <a:ext cx="0" cy="148675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6" name="图片 5" descr="桌子上的电脑&#10;&#10;描述已自动生成">
            <a:extLst>
              <a:ext uri="{FF2B5EF4-FFF2-40B4-BE49-F238E27FC236}">
                <a16:creationId xmlns:a16="http://schemas.microsoft.com/office/drawing/2014/main" id="{ED8C03A4-B13F-4BDD-913D-2E43125B1F39}"/>
              </a:ext>
            </a:extLst>
          </p:cNvPr>
          <p:cNvPicPr>
            <a:picLocks noChangeAspect="1"/>
          </p:cNvPicPr>
          <p:nvPr/>
        </p:nvPicPr>
        <p:blipFill rotWithShape="1">
          <a:blip r:embed="rId3">
            <a:extLst>
              <a:ext uri="{28A0092B-C50C-407E-A947-70E740481C1C}">
                <a14:useLocalDpi xmlns:a14="http://schemas.microsoft.com/office/drawing/2010/main" val="0"/>
              </a:ext>
            </a:extLst>
          </a:blip>
          <a:srcRect l="3798" t="65548"/>
          <a:stretch/>
        </p:blipFill>
        <p:spPr>
          <a:xfrm>
            <a:off x="528733" y="1518624"/>
            <a:ext cx="11134533" cy="2658367"/>
          </a:xfrm>
          <a:prstGeom prst="roundRect">
            <a:avLst>
              <a:gd name="adj" fmla="val 50000"/>
            </a:avLst>
          </a:prstGeom>
        </p:spPr>
      </p:pic>
    </p:spTree>
    <p:custDataLst>
      <p:tags r:id="rId1"/>
    </p:custDataLst>
    <p:extLst>
      <p:ext uri="{BB962C8B-B14F-4D97-AF65-F5344CB8AC3E}">
        <p14:creationId xmlns:p14="http://schemas.microsoft.com/office/powerpoint/2010/main" val="362007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文本框 22">
            <a:extLst>
              <a:ext uri="{FF2B5EF4-FFF2-40B4-BE49-F238E27FC236}">
                <a16:creationId xmlns:a16="http://schemas.microsoft.com/office/drawing/2014/main" id="{8C19F7B1-EC06-48F2-9A67-A1972B4801FA}"/>
              </a:ext>
            </a:extLst>
          </p:cNvPr>
          <p:cNvSpPr txBox="1"/>
          <p:nvPr/>
        </p:nvSpPr>
        <p:spPr>
          <a:xfrm>
            <a:off x="3098920" y="2505909"/>
            <a:ext cx="1041952" cy="923330"/>
          </a:xfrm>
          <a:prstGeom prst="rect">
            <a:avLst/>
          </a:prstGeom>
          <a:noFill/>
        </p:spPr>
        <p:txBody>
          <a:bodyPr wrap="none" lIns="0" tIns="0" rIns="0" bIns="0" rtlCol="0" anchor="t">
            <a:spAutoFit/>
          </a:bodyPr>
          <a:lstStyle/>
          <a:p>
            <a:r>
              <a:rPr kumimoji="1" lang="en-US" altLang="zh-CN" sz="6000" dirty="0">
                <a:solidFill>
                  <a:schemeClr val="bg1"/>
                </a:solidFill>
                <a:latin typeface="+mj-ea"/>
                <a:ea typeface="+mj-ea"/>
              </a:rPr>
              <a:t>04</a:t>
            </a:r>
            <a:endParaRPr kumimoji="1" lang="zh-CN" altLang="en-US" sz="6000" dirty="0">
              <a:solidFill>
                <a:schemeClr val="bg1"/>
              </a:solidFill>
              <a:latin typeface="+mj-ea"/>
              <a:ea typeface="+mj-ea"/>
            </a:endParaRPr>
          </a:p>
        </p:txBody>
      </p:sp>
      <p:sp>
        <p:nvSpPr>
          <p:cNvPr id="24" name="十字形 23">
            <a:extLst>
              <a:ext uri="{FF2B5EF4-FFF2-40B4-BE49-F238E27FC236}">
                <a16:creationId xmlns:a16="http://schemas.microsoft.com/office/drawing/2014/main" id="{40E3BD04-BF46-4621-B25D-F5135861290B}"/>
              </a:ext>
            </a:extLst>
          </p:cNvPr>
          <p:cNvSpPr/>
          <p:nvPr/>
        </p:nvSpPr>
        <p:spPr>
          <a:xfrm>
            <a:off x="8728802" y="4474356"/>
            <a:ext cx="284189" cy="284189"/>
          </a:xfrm>
          <a:prstGeom prst="plus">
            <a:avLst>
              <a:gd name="adj" fmla="val 37333"/>
            </a:avLst>
          </a:prstGeom>
          <a:solidFill>
            <a:schemeClr val="accent1">
              <a:lumMod val="20000"/>
              <a:lumOff val="8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bg1"/>
              </a:solidFill>
            </a:endParaRPr>
          </a:p>
        </p:txBody>
      </p:sp>
      <p:sp>
        <p:nvSpPr>
          <p:cNvPr id="25" name="文本框 24">
            <a:extLst>
              <a:ext uri="{FF2B5EF4-FFF2-40B4-BE49-F238E27FC236}">
                <a16:creationId xmlns:a16="http://schemas.microsoft.com/office/drawing/2014/main" id="{CCF308CD-97B9-40AF-8AE8-D1925A7BACC7}"/>
              </a:ext>
            </a:extLst>
          </p:cNvPr>
          <p:cNvSpPr txBox="1"/>
          <p:nvPr/>
        </p:nvSpPr>
        <p:spPr>
          <a:xfrm>
            <a:off x="3088460" y="4320467"/>
            <a:ext cx="3780315" cy="307777"/>
          </a:xfrm>
          <a:prstGeom prst="rect">
            <a:avLst/>
          </a:prstGeom>
          <a:noFill/>
        </p:spPr>
        <p:txBody>
          <a:bodyPr wrap="square" lIns="0" tIns="0" rIns="0" bIns="0" rtlCol="0" anchor="t">
            <a:spAutoFit/>
          </a:bodyPr>
          <a:lstStyle/>
          <a:p>
            <a:pPr algn="dist"/>
            <a:r>
              <a:rPr kumimoji="1" lang="en-US" altLang="zh-CN" sz="2000" dirty="0">
                <a:solidFill>
                  <a:schemeClr val="bg1"/>
                </a:solidFill>
              </a:rPr>
              <a:t>Inductive summary</a:t>
            </a:r>
          </a:p>
        </p:txBody>
      </p:sp>
      <p:sp>
        <p:nvSpPr>
          <p:cNvPr id="26" name="矩形 25">
            <a:extLst>
              <a:ext uri="{FF2B5EF4-FFF2-40B4-BE49-F238E27FC236}">
                <a16:creationId xmlns:a16="http://schemas.microsoft.com/office/drawing/2014/main" id="{8FFCE15C-2717-4F3D-8B73-CCC70D1231D8}"/>
              </a:ext>
            </a:extLst>
          </p:cNvPr>
          <p:cNvSpPr/>
          <p:nvPr/>
        </p:nvSpPr>
        <p:spPr>
          <a:xfrm>
            <a:off x="3141784" y="2302269"/>
            <a:ext cx="545758" cy="74801"/>
          </a:xfrm>
          <a:prstGeom prst="rect">
            <a:avLst/>
          </a:pr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1" name="ïsliḑé">
            <a:extLst>
              <a:ext uri="{FF2B5EF4-FFF2-40B4-BE49-F238E27FC236}">
                <a16:creationId xmlns:a16="http://schemas.microsoft.com/office/drawing/2014/main" id="{C824D2B3-5FBF-4F56-B691-0E15F91AA235}"/>
              </a:ext>
            </a:extLst>
          </p:cNvPr>
          <p:cNvSpPr/>
          <p:nvPr/>
        </p:nvSpPr>
        <p:spPr bwMode="auto">
          <a:xfrm>
            <a:off x="11995119" y="4616451"/>
            <a:ext cx="595313" cy="53975"/>
          </a:xfrm>
          <a:prstGeom prst="ellipse">
            <a:avLst/>
          </a:pr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4" name="ïśḷîḍè">
            <a:extLst>
              <a:ext uri="{FF2B5EF4-FFF2-40B4-BE49-F238E27FC236}">
                <a16:creationId xmlns:a16="http://schemas.microsoft.com/office/drawing/2014/main" id="{13EEF9F6-7CA1-46AA-AA9A-B053CBE339BE}"/>
              </a:ext>
            </a:extLst>
          </p:cNvPr>
          <p:cNvSpPr/>
          <p:nvPr/>
        </p:nvSpPr>
        <p:spPr bwMode="auto">
          <a:xfrm>
            <a:off x="12272931" y="4357688"/>
            <a:ext cx="85725" cy="279400"/>
          </a:xfrm>
          <a:custGeom>
            <a:avLst/>
            <a:gdLst>
              <a:gd name="T0" fmla="*/ 31 w 65"/>
              <a:gd name="T1" fmla="*/ 203 h 212"/>
              <a:gd name="T2" fmla="*/ 59 w 65"/>
              <a:gd name="T3" fmla="*/ 163 h 212"/>
              <a:gd name="T4" fmla="*/ 31 w 65"/>
              <a:gd name="T5" fmla="*/ 207 h 212"/>
              <a:gd name="T6" fmla="*/ 31 w 65"/>
              <a:gd name="T7" fmla="*/ 212 h 212"/>
              <a:gd name="T8" fmla="*/ 25 w 65"/>
              <a:gd name="T9" fmla="*/ 211 h 212"/>
              <a:gd name="T10" fmla="*/ 28 w 65"/>
              <a:gd name="T11" fmla="*/ 153 h 212"/>
              <a:gd name="T12" fmla="*/ 28 w 65"/>
              <a:gd name="T13" fmla="*/ 152 h 212"/>
              <a:gd name="T14" fmla="*/ 28 w 65"/>
              <a:gd name="T15" fmla="*/ 152 h 212"/>
              <a:gd name="T16" fmla="*/ 28 w 65"/>
              <a:gd name="T17" fmla="*/ 147 h 212"/>
              <a:gd name="T18" fmla="*/ 0 w 65"/>
              <a:gd name="T19" fmla="*/ 103 h 212"/>
              <a:gd name="T20" fmla="*/ 28 w 65"/>
              <a:gd name="T21" fmla="*/ 143 h 212"/>
              <a:gd name="T22" fmla="*/ 28 w 65"/>
              <a:gd name="T23" fmla="*/ 144 h 212"/>
              <a:gd name="T24" fmla="*/ 31 w 65"/>
              <a:gd name="T25" fmla="*/ 100 h 212"/>
              <a:gd name="T26" fmla="*/ 6 w 65"/>
              <a:gd name="T27" fmla="*/ 54 h 212"/>
              <a:gd name="T28" fmla="*/ 31 w 65"/>
              <a:gd name="T29" fmla="*/ 92 h 212"/>
              <a:gd name="T30" fmla="*/ 33 w 65"/>
              <a:gd name="T31" fmla="*/ 1 h 212"/>
              <a:gd name="T32" fmla="*/ 33 w 65"/>
              <a:gd name="T33" fmla="*/ 0 h 212"/>
              <a:gd name="T34" fmla="*/ 33 w 65"/>
              <a:gd name="T35" fmla="*/ 1 h 212"/>
              <a:gd name="T36" fmla="*/ 33 w 65"/>
              <a:gd name="T37" fmla="*/ 73 h 212"/>
              <a:gd name="T38" fmla="*/ 57 w 65"/>
              <a:gd name="T39" fmla="*/ 44 h 212"/>
              <a:gd name="T40" fmla="*/ 33 w 65"/>
              <a:gd name="T41" fmla="*/ 79 h 212"/>
              <a:gd name="T42" fmla="*/ 32 w 65"/>
              <a:gd name="T43" fmla="*/ 118 h 212"/>
              <a:gd name="T44" fmla="*/ 55 w 65"/>
              <a:gd name="T45" fmla="*/ 81 h 212"/>
              <a:gd name="T46" fmla="*/ 32 w 65"/>
              <a:gd name="T47" fmla="*/ 124 h 212"/>
              <a:gd name="T48" fmla="*/ 32 w 65"/>
              <a:gd name="T49" fmla="*/ 146 h 212"/>
              <a:gd name="T50" fmla="*/ 65 w 65"/>
              <a:gd name="T51" fmla="*/ 93 h 212"/>
              <a:gd name="T52" fmla="*/ 32 w 65"/>
              <a:gd name="T53" fmla="*/ 154 h 212"/>
              <a:gd name="T54" fmla="*/ 31 w 65"/>
              <a:gd name="T55" fmla="*/ 203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5" h="212">
                <a:moveTo>
                  <a:pt x="31" y="203"/>
                </a:moveTo>
                <a:cubicBezTo>
                  <a:pt x="59" y="163"/>
                  <a:pt x="59" y="163"/>
                  <a:pt x="59" y="163"/>
                </a:cubicBezTo>
                <a:cubicBezTo>
                  <a:pt x="31" y="207"/>
                  <a:pt x="31" y="207"/>
                  <a:pt x="31" y="207"/>
                </a:cubicBezTo>
                <a:cubicBezTo>
                  <a:pt x="31" y="212"/>
                  <a:pt x="31" y="212"/>
                  <a:pt x="31" y="212"/>
                </a:cubicBezTo>
                <a:cubicBezTo>
                  <a:pt x="29" y="211"/>
                  <a:pt x="27" y="211"/>
                  <a:pt x="25" y="211"/>
                </a:cubicBezTo>
                <a:cubicBezTo>
                  <a:pt x="28" y="153"/>
                  <a:pt x="28" y="153"/>
                  <a:pt x="28" y="153"/>
                </a:cubicBezTo>
                <a:cubicBezTo>
                  <a:pt x="28" y="152"/>
                  <a:pt x="28" y="152"/>
                  <a:pt x="28" y="152"/>
                </a:cubicBezTo>
                <a:cubicBezTo>
                  <a:pt x="28" y="152"/>
                  <a:pt x="28" y="152"/>
                  <a:pt x="28" y="152"/>
                </a:cubicBezTo>
                <a:cubicBezTo>
                  <a:pt x="28" y="147"/>
                  <a:pt x="28" y="147"/>
                  <a:pt x="28" y="147"/>
                </a:cubicBezTo>
                <a:cubicBezTo>
                  <a:pt x="0" y="103"/>
                  <a:pt x="0" y="103"/>
                  <a:pt x="0" y="103"/>
                </a:cubicBezTo>
                <a:cubicBezTo>
                  <a:pt x="28" y="143"/>
                  <a:pt x="28" y="143"/>
                  <a:pt x="28" y="143"/>
                </a:cubicBezTo>
                <a:cubicBezTo>
                  <a:pt x="28" y="144"/>
                  <a:pt x="28" y="144"/>
                  <a:pt x="28" y="144"/>
                </a:cubicBezTo>
                <a:cubicBezTo>
                  <a:pt x="31" y="100"/>
                  <a:pt x="31" y="100"/>
                  <a:pt x="31" y="100"/>
                </a:cubicBezTo>
                <a:cubicBezTo>
                  <a:pt x="6" y="54"/>
                  <a:pt x="6" y="54"/>
                  <a:pt x="6" y="54"/>
                </a:cubicBezTo>
                <a:cubicBezTo>
                  <a:pt x="31" y="92"/>
                  <a:pt x="31" y="92"/>
                  <a:pt x="31" y="92"/>
                </a:cubicBezTo>
                <a:cubicBezTo>
                  <a:pt x="33" y="1"/>
                  <a:pt x="33" y="1"/>
                  <a:pt x="33" y="1"/>
                </a:cubicBezTo>
                <a:cubicBezTo>
                  <a:pt x="33" y="0"/>
                  <a:pt x="33" y="0"/>
                  <a:pt x="33" y="0"/>
                </a:cubicBezTo>
                <a:cubicBezTo>
                  <a:pt x="33" y="1"/>
                  <a:pt x="33" y="1"/>
                  <a:pt x="33" y="1"/>
                </a:cubicBezTo>
                <a:cubicBezTo>
                  <a:pt x="33" y="73"/>
                  <a:pt x="33" y="73"/>
                  <a:pt x="33" y="73"/>
                </a:cubicBezTo>
                <a:cubicBezTo>
                  <a:pt x="57" y="44"/>
                  <a:pt x="57" y="44"/>
                  <a:pt x="57" y="44"/>
                </a:cubicBezTo>
                <a:cubicBezTo>
                  <a:pt x="33" y="79"/>
                  <a:pt x="33" y="79"/>
                  <a:pt x="33" y="79"/>
                </a:cubicBezTo>
                <a:cubicBezTo>
                  <a:pt x="32" y="118"/>
                  <a:pt x="32" y="118"/>
                  <a:pt x="32" y="118"/>
                </a:cubicBezTo>
                <a:cubicBezTo>
                  <a:pt x="55" y="81"/>
                  <a:pt x="55" y="81"/>
                  <a:pt x="55" y="81"/>
                </a:cubicBezTo>
                <a:cubicBezTo>
                  <a:pt x="32" y="124"/>
                  <a:pt x="32" y="124"/>
                  <a:pt x="32" y="124"/>
                </a:cubicBezTo>
                <a:cubicBezTo>
                  <a:pt x="32" y="146"/>
                  <a:pt x="32" y="146"/>
                  <a:pt x="32" y="146"/>
                </a:cubicBezTo>
                <a:cubicBezTo>
                  <a:pt x="65" y="93"/>
                  <a:pt x="65" y="93"/>
                  <a:pt x="65" y="93"/>
                </a:cubicBezTo>
                <a:cubicBezTo>
                  <a:pt x="32" y="154"/>
                  <a:pt x="32" y="154"/>
                  <a:pt x="32" y="154"/>
                </a:cubicBezTo>
                <a:lnTo>
                  <a:pt x="31" y="203"/>
                </a:lnTo>
                <a:close/>
              </a:path>
            </a:pathLst>
          </a:custGeom>
          <a:solidFill>
            <a:srgbClr val="3F3D5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 name="标题 1">
            <a:extLst>
              <a:ext uri="{FF2B5EF4-FFF2-40B4-BE49-F238E27FC236}">
                <a16:creationId xmlns:a16="http://schemas.microsoft.com/office/drawing/2014/main" id="{4A009E36-4998-484A-A52E-906767C6C87A}"/>
              </a:ext>
            </a:extLst>
          </p:cNvPr>
          <p:cNvSpPr>
            <a:spLocks noGrp="1"/>
          </p:cNvSpPr>
          <p:nvPr>
            <p:ph type="title"/>
          </p:nvPr>
        </p:nvSpPr>
        <p:spPr>
          <a:xfrm>
            <a:off x="2978621" y="3379756"/>
            <a:ext cx="4019362" cy="923330"/>
          </a:xfrm>
          <a:prstGeom prst="rect">
            <a:avLst/>
          </a:prstGeom>
        </p:spPr>
        <p:txBody>
          <a:bodyPr/>
          <a:lstStyle/>
          <a:p>
            <a:r>
              <a:rPr lang="zh-CN" altLang="en-US"/>
              <a:t>归纳总结</a:t>
            </a:r>
            <a:endParaRPr lang="zh-CN" altLang="en-US" dirty="0"/>
          </a:p>
        </p:txBody>
      </p:sp>
    </p:spTree>
    <p:custDataLst>
      <p:tags r:id="rId1"/>
    </p:custDataLst>
    <p:extLst>
      <p:ext uri="{BB962C8B-B14F-4D97-AF65-F5344CB8AC3E}">
        <p14:creationId xmlns:p14="http://schemas.microsoft.com/office/powerpoint/2010/main" val="41174944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标题 45">
            <a:extLst>
              <a:ext uri="{FF2B5EF4-FFF2-40B4-BE49-F238E27FC236}">
                <a16:creationId xmlns:a16="http://schemas.microsoft.com/office/drawing/2014/main" id="{F17C0757-FD37-4532-B19A-EE4F76BDD758}"/>
              </a:ext>
            </a:extLst>
          </p:cNvPr>
          <p:cNvSpPr>
            <a:spLocks noGrp="1"/>
          </p:cNvSpPr>
          <p:nvPr>
            <p:ph type="title"/>
          </p:nvPr>
        </p:nvSpPr>
        <p:spPr>
          <a:xfrm>
            <a:off x="748521" y="418825"/>
            <a:ext cx="2026483" cy="496397"/>
          </a:xfrm>
        </p:spPr>
        <p:txBody>
          <a:bodyPr/>
          <a:lstStyle/>
          <a:p>
            <a:r>
              <a:rPr lang="zh-CN" altLang="en-US" dirty="0"/>
              <a:t>归纳总结</a:t>
            </a:r>
          </a:p>
        </p:txBody>
      </p:sp>
      <p:sp>
        <p:nvSpPr>
          <p:cNvPr id="73" name="任意形状 12">
            <a:extLst>
              <a:ext uri="{FF2B5EF4-FFF2-40B4-BE49-F238E27FC236}">
                <a16:creationId xmlns:a16="http://schemas.microsoft.com/office/drawing/2014/main" id="{9DE7C085-7F87-4218-8002-9CB23EE59B7D}"/>
              </a:ext>
            </a:extLst>
          </p:cNvPr>
          <p:cNvSpPr/>
          <p:nvPr/>
        </p:nvSpPr>
        <p:spPr>
          <a:xfrm>
            <a:off x="0" y="6464698"/>
            <a:ext cx="12192000" cy="393302"/>
          </a:xfrm>
          <a:custGeom>
            <a:avLst/>
            <a:gdLst>
              <a:gd name="connsiteX0" fmla="*/ 12192000 w 12192000"/>
              <a:gd name="connsiteY0" fmla="*/ 0 h 909447"/>
              <a:gd name="connsiteX1" fmla="*/ 12192000 w 12192000"/>
              <a:gd name="connsiteY1" fmla="*/ 909447 h 909447"/>
              <a:gd name="connsiteX2" fmla="*/ 0 w 12192000"/>
              <a:gd name="connsiteY2" fmla="*/ 909447 h 909447"/>
              <a:gd name="connsiteX3" fmla="*/ 0 w 12192000"/>
              <a:gd name="connsiteY3" fmla="*/ 401788 h 909447"/>
              <a:gd name="connsiteX4" fmla="*/ 271475 w 12192000"/>
              <a:gd name="connsiteY4" fmla="*/ 389839 h 909447"/>
              <a:gd name="connsiteX5" fmla="*/ 8190271 w 12192000"/>
              <a:gd name="connsiteY5" fmla="*/ 639060 h 909447"/>
              <a:gd name="connsiteX6" fmla="*/ 12049480 w 12192000"/>
              <a:gd name="connsiteY6" fmla="*/ 34242 h 909447"/>
              <a:gd name="connsiteX0" fmla="*/ 12192000 w 12192000"/>
              <a:gd name="connsiteY0" fmla="*/ 0 h 909447"/>
              <a:gd name="connsiteX1" fmla="*/ 12192000 w 12192000"/>
              <a:gd name="connsiteY1" fmla="*/ 909447 h 909447"/>
              <a:gd name="connsiteX2" fmla="*/ 0 w 12192000"/>
              <a:gd name="connsiteY2" fmla="*/ 909447 h 909447"/>
              <a:gd name="connsiteX3" fmla="*/ 0 w 12192000"/>
              <a:gd name="connsiteY3" fmla="*/ 401788 h 909447"/>
              <a:gd name="connsiteX4" fmla="*/ 8190271 w 12192000"/>
              <a:gd name="connsiteY4" fmla="*/ 639060 h 909447"/>
              <a:gd name="connsiteX5" fmla="*/ 12049480 w 12192000"/>
              <a:gd name="connsiteY5" fmla="*/ 34242 h 909447"/>
              <a:gd name="connsiteX6" fmla="*/ 12192000 w 12192000"/>
              <a:gd name="connsiteY6" fmla="*/ 0 h 909447"/>
              <a:gd name="connsiteX0" fmla="*/ 12192000 w 12192000"/>
              <a:gd name="connsiteY0" fmla="*/ 0 h 909447"/>
              <a:gd name="connsiteX1" fmla="*/ 12192000 w 12192000"/>
              <a:gd name="connsiteY1" fmla="*/ 909447 h 909447"/>
              <a:gd name="connsiteX2" fmla="*/ 0 w 12192000"/>
              <a:gd name="connsiteY2" fmla="*/ 909447 h 909447"/>
              <a:gd name="connsiteX3" fmla="*/ 0 w 12192000"/>
              <a:gd name="connsiteY3" fmla="*/ 401788 h 909447"/>
              <a:gd name="connsiteX4" fmla="*/ 12049480 w 12192000"/>
              <a:gd name="connsiteY4" fmla="*/ 34242 h 909447"/>
              <a:gd name="connsiteX5" fmla="*/ 12192000 w 12192000"/>
              <a:gd name="connsiteY5" fmla="*/ 0 h 909447"/>
              <a:gd name="connsiteX0" fmla="*/ 12192000 w 12192000"/>
              <a:gd name="connsiteY0" fmla="*/ 0 h 909447"/>
              <a:gd name="connsiteX1" fmla="*/ 12192000 w 12192000"/>
              <a:gd name="connsiteY1" fmla="*/ 909447 h 909447"/>
              <a:gd name="connsiteX2" fmla="*/ 0 w 12192000"/>
              <a:gd name="connsiteY2" fmla="*/ 909447 h 909447"/>
              <a:gd name="connsiteX3" fmla="*/ 0 w 12192000"/>
              <a:gd name="connsiteY3" fmla="*/ 401788 h 909447"/>
              <a:gd name="connsiteX4" fmla="*/ 12192000 w 12192000"/>
              <a:gd name="connsiteY4" fmla="*/ 0 h 909447"/>
              <a:gd name="connsiteX0" fmla="*/ 12192000 w 12192000"/>
              <a:gd name="connsiteY0" fmla="*/ 0 h 909447"/>
              <a:gd name="connsiteX1" fmla="*/ 12192000 w 12192000"/>
              <a:gd name="connsiteY1" fmla="*/ 909447 h 909447"/>
              <a:gd name="connsiteX2" fmla="*/ 0 w 12192000"/>
              <a:gd name="connsiteY2" fmla="*/ 909447 h 909447"/>
              <a:gd name="connsiteX3" fmla="*/ 0 w 12192000"/>
              <a:gd name="connsiteY3" fmla="*/ 401788 h 909447"/>
              <a:gd name="connsiteX4" fmla="*/ 12192000 w 12192000"/>
              <a:gd name="connsiteY4" fmla="*/ 0 h 909447"/>
              <a:gd name="connsiteX0" fmla="*/ 12192000 w 12192000"/>
              <a:gd name="connsiteY0" fmla="*/ 0 h 909447"/>
              <a:gd name="connsiteX1" fmla="*/ 12192000 w 12192000"/>
              <a:gd name="connsiteY1" fmla="*/ 909447 h 909447"/>
              <a:gd name="connsiteX2" fmla="*/ 0 w 12192000"/>
              <a:gd name="connsiteY2" fmla="*/ 909447 h 909447"/>
              <a:gd name="connsiteX3" fmla="*/ 0 w 12192000"/>
              <a:gd name="connsiteY3" fmla="*/ 401788 h 909447"/>
              <a:gd name="connsiteX4" fmla="*/ 12192000 w 12192000"/>
              <a:gd name="connsiteY4" fmla="*/ 0 h 9094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909447">
                <a:moveTo>
                  <a:pt x="12192000" y="0"/>
                </a:moveTo>
                <a:lnTo>
                  <a:pt x="12192000" y="909447"/>
                </a:lnTo>
                <a:lnTo>
                  <a:pt x="0" y="909447"/>
                </a:lnTo>
                <a:lnTo>
                  <a:pt x="0" y="401788"/>
                </a:lnTo>
                <a:cubicBezTo>
                  <a:pt x="2540000" y="700478"/>
                  <a:pt x="6289368" y="812355"/>
                  <a:pt x="12192000" y="0"/>
                </a:cubicBezTo>
                <a:close/>
              </a:path>
            </a:pathLst>
          </a:custGeom>
          <a:gradFill>
            <a:gsLst>
              <a:gs pos="0">
                <a:schemeClr val="accent1"/>
              </a:gs>
              <a:gs pos="100000">
                <a:schemeClr val="accent2">
                  <a:lumMod val="75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a:p>
        </p:txBody>
      </p:sp>
      <p:sp>
        <p:nvSpPr>
          <p:cNvPr id="30" name="文本框 29">
            <a:extLst>
              <a:ext uri="{FF2B5EF4-FFF2-40B4-BE49-F238E27FC236}">
                <a16:creationId xmlns:a16="http://schemas.microsoft.com/office/drawing/2014/main" id="{9D3A0146-054A-4315-A02E-9B8EB1D9ACCC}"/>
              </a:ext>
            </a:extLst>
          </p:cNvPr>
          <p:cNvSpPr txBox="1"/>
          <p:nvPr/>
        </p:nvSpPr>
        <p:spPr>
          <a:xfrm>
            <a:off x="748521" y="898754"/>
            <a:ext cx="2026483" cy="276999"/>
          </a:xfrm>
          <a:prstGeom prst="rect">
            <a:avLst/>
          </a:prstGeom>
          <a:noFill/>
        </p:spPr>
        <p:txBody>
          <a:bodyPr wrap="square">
            <a:spAutoFit/>
          </a:bodyPr>
          <a:lstStyle/>
          <a:p>
            <a:pPr algn="dist"/>
            <a:r>
              <a:rPr lang="en-US" altLang="zh-CN" sz="1200">
                <a:gradFill>
                  <a:gsLst>
                    <a:gs pos="0">
                      <a:schemeClr val="accent1"/>
                    </a:gs>
                    <a:gs pos="100000">
                      <a:schemeClr val="accent2">
                        <a:lumMod val="75000"/>
                      </a:schemeClr>
                    </a:gs>
                  </a:gsLst>
                  <a:lin ang="2400000" scaled="0"/>
                </a:gradFill>
              </a:rPr>
              <a:t>Inductive summary</a:t>
            </a:r>
            <a:endParaRPr lang="en-US" altLang="zh-CN" sz="1200" dirty="0">
              <a:gradFill>
                <a:gsLst>
                  <a:gs pos="0">
                    <a:schemeClr val="accent1"/>
                  </a:gs>
                  <a:gs pos="100000">
                    <a:schemeClr val="accent2">
                      <a:lumMod val="75000"/>
                    </a:schemeClr>
                  </a:gs>
                </a:gsLst>
                <a:lin ang="2400000" scaled="0"/>
              </a:gradFill>
            </a:endParaRPr>
          </a:p>
        </p:txBody>
      </p:sp>
      <p:pic>
        <p:nvPicPr>
          <p:cNvPr id="14" name="图片 13" descr="男人拿着笔记本电脑的键盘上&#10;&#10;描述已自动生成">
            <a:extLst>
              <a:ext uri="{FF2B5EF4-FFF2-40B4-BE49-F238E27FC236}">
                <a16:creationId xmlns:a16="http://schemas.microsoft.com/office/drawing/2014/main" id="{1C88F5B5-F304-4FDD-A99C-47FA854ACCF4}"/>
              </a:ext>
            </a:extLst>
          </p:cNvPr>
          <p:cNvPicPr>
            <a:picLocks noChangeAspect="1"/>
          </p:cNvPicPr>
          <p:nvPr/>
        </p:nvPicPr>
        <p:blipFill rotWithShape="1">
          <a:blip r:embed="rId3">
            <a:extLst>
              <a:ext uri="{28A0092B-C50C-407E-A947-70E740481C1C}">
                <a14:useLocalDpi xmlns:a14="http://schemas.microsoft.com/office/drawing/2010/main" val="0"/>
              </a:ext>
            </a:extLst>
          </a:blip>
          <a:srcRect l="26976" t="49080" r="47287" b="12239"/>
          <a:stretch/>
        </p:blipFill>
        <p:spPr>
          <a:xfrm>
            <a:off x="4445400" y="2039360"/>
            <a:ext cx="3301200" cy="3301200"/>
          </a:xfrm>
          <a:custGeom>
            <a:avLst/>
            <a:gdLst>
              <a:gd name="connsiteX0" fmla="*/ 631372 w 1262744"/>
              <a:gd name="connsiteY0" fmla="*/ 0 h 1262744"/>
              <a:gd name="connsiteX1" fmla="*/ 1262744 w 1262744"/>
              <a:gd name="connsiteY1" fmla="*/ 631372 h 1262744"/>
              <a:gd name="connsiteX2" fmla="*/ 631372 w 1262744"/>
              <a:gd name="connsiteY2" fmla="*/ 1262744 h 1262744"/>
              <a:gd name="connsiteX3" fmla="*/ 0 w 1262744"/>
              <a:gd name="connsiteY3" fmla="*/ 631372 h 1262744"/>
              <a:gd name="connsiteX4" fmla="*/ 631372 w 1262744"/>
              <a:gd name="connsiteY4" fmla="*/ 0 h 1262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2744" h="1262744">
                <a:moveTo>
                  <a:pt x="631372" y="0"/>
                </a:moveTo>
                <a:cubicBezTo>
                  <a:pt x="980069" y="0"/>
                  <a:pt x="1262744" y="282675"/>
                  <a:pt x="1262744" y="631372"/>
                </a:cubicBezTo>
                <a:cubicBezTo>
                  <a:pt x="1262744" y="980069"/>
                  <a:pt x="980069" y="1262744"/>
                  <a:pt x="631372" y="1262744"/>
                </a:cubicBezTo>
                <a:cubicBezTo>
                  <a:pt x="282675" y="1262744"/>
                  <a:pt x="0" y="980069"/>
                  <a:pt x="0" y="631372"/>
                </a:cubicBezTo>
                <a:cubicBezTo>
                  <a:pt x="0" y="282675"/>
                  <a:pt x="282675" y="0"/>
                  <a:pt x="631372" y="0"/>
                </a:cubicBezTo>
                <a:close/>
              </a:path>
            </a:pathLst>
          </a:custGeom>
          <a:ln w="34925">
            <a:gradFill>
              <a:gsLst>
                <a:gs pos="0">
                  <a:schemeClr val="accent1">
                    <a:alpha val="80000"/>
                  </a:schemeClr>
                </a:gs>
                <a:gs pos="33000">
                  <a:schemeClr val="accent2"/>
                </a:gs>
                <a:gs pos="67000">
                  <a:schemeClr val="accent2"/>
                </a:gs>
                <a:gs pos="100000">
                  <a:schemeClr val="accent1">
                    <a:alpha val="80000"/>
                  </a:schemeClr>
                </a:gs>
              </a:gsLst>
              <a:lin ang="0" scaled="0"/>
            </a:gradFill>
          </a:ln>
        </p:spPr>
      </p:pic>
      <p:sp>
        <p:nvSpPr>
          <p:cNvPr id="15" name="椭圆 14">
            <a:extLst>
              <a:ext uri="{FF2B5EF4-FFF2-40B4-BE49-F238E27FC236}">
                <a16:creationId xmlns:a16="http://schemas.microsoft.com/office/drawing/2014/main" id="{19B4B054-3CDD-475E-B748-D4047503FED1}"/>
              </a:ext>
            </a:extLst>
          </p:cNvPr>
          <p:cNvSpPr/>
          <p:nvPr/>
        </p:nvSpPr>
        <p:spPr>
          <a:xfrm>
            <a:off x="4634340" y="2141697"/>
            <a:ext cx="684052" cy="6840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l"/>
            <a:endParaRPr lang="zh-CN" altLang="en-US" sz="1600" dirty="0">
              <a:solidFill>
                <a:schemeClr val="bg1"/>
              </a:solidFill>
              <a:latin typeface="+mj-ea"/>
              <a:ea typeface="+mj-ea"/>
            </a:endParaRPr>
          </a:p>
        </p:txBody>
      </p:sp>
      <p:sp>
        <p:nvSpPr>
          <p:cNvPr id="16" name="椭圆 15">
            <a:extLst>
              <a:ext uri="{FF2B5EF4-FFF2-40B4-BE49-F238E27FC236}">
                <a16:creationId xmlns:a16="http://schemas.microsoft.com/office/drawing/2014/main" id="{E56FCFFD-E830-4E74-A2CC-DE4A2E47A286}"/>
              </a:ext>
            </a:extLst>
          </p:cNvPr>
          <p:cNvSpPr/>
          <p:nvPr/>
        </p:nvSpPr>
        <p:spPr>
          <a:xfrm>
            <a:off x="6892658" y="2141697"/>
            <a:ext cx="684052" cy="68405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l"/>
            <a:endParaRPr lang="zh-CN" altLang="en-US" sz="1600">
              <a:solidFill>
                <a:schemeClr val="bg1"/>
              </a:solidFill>
              <a:latin typeface="+mj-ea"/>
              <a:ea typeface="+mj-ea"/>
            </a:endParaRPr>
          </a:p>
        </p:txBody>
      </p:sp>
      <p:sp>
        <p:nvSpPr>
          <p:cNvPr id="17" name="椭圆 16">
            <a:extLst>
              <a:ext uri="{FF2B5EF4-FFF2-40B4-BE49-F238E27FC236}">
                <a16:creationId xmlns:a16="http://schemas.microsoft.com/office/drawing/2014/main" id="{A303B8AC-7FB8-4FA5-A092-4B7520AC19E8}"/>
              </a:ext>
            </a:extLst>
          </p:cNvPr>
          <p:cNvSpPr/>
          <p:nvPr/>
        </p:nvSpPr>
        <p:spPr>
          <a:xfrm>
            <a:off x="4634340" y="4494372"/>
            <a:ext cx="684052" cy="68405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l"/>
            <a:endParaRPr lang="zh-CN" altLang="en-US" sz="1600">
              <a:solidFill>
                <a:schemeClr val="bg1"/>
              </a:solidFill>
              <a:latin typeface="+mj-ea"/>
              <a:ea typeface="+mj-ea"/>
            </a:endParaRPr>
          </a:p>
        </p:txBody>
      </p:sp>
      <p:sp>
        <p:nvSpPr>
          <p:cNvPr id="18" name="椭圆 17">
            <a:extLst>
              <a:ext uri="{FF2B5EF4-FFF2-40B4-BE49-F238E27FC236}">
                <a16:creationId xmlns:a16="http://schemas.microsoft.com/office/drawing/2014/main" id="{8D0CE1FD-C515-4745-8B87-DF2573BE4A5F}"/>
              </a:ext>
            </a:extLst>
          </p:cNvPr>
          <p:cNvSpPr/>
          <p:nvPr/>
        </p:nvSpPr>
        <p:spPr>
          <a:xfrm>
            <a:off x="6892658" y="4494372"/>
            <a:ext cx="684052" cy="6840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l"/>
            <a:endParaRPr lang="zh-CN" altLang="en-US" sz="1600">
              <a:solidFill>
                <a:schemeClr val="bg1"/>
              </a:solidFill>
              <a:latin typeface="+mj-ea"/>
              <a:ea typeface="+mj-ea"/>
            </a:endParaRPr>
          </a:p>
        </p:txBody>
      </p:sp>
      <p:sp>
        <p:nvSpPr>
          <p:cNvPr id="19" name="文本框 9">
            <a:extLst>
              <a:ext uri="{FF2B5EF4-FFF2-40B4-BE49-F238E27FC236}">
                <a16:creationId xmlns:a16="http://schemas.microsoft.com/office/drawing/2014/main" id="{E4FBB77B-D1DA-4E8E-B2B6-505FF21D6A36}"/>
              </a:ext>
            </a:extLst>
          </p:cNvPr>
          <p:cNvSpPr txBox="1"/>
          <p:nvPr/>
        </p:nvSpPr>
        <p:spPr>
          <a:xfrm>
            <a:off x="2354317" y="2120690"/>
            <a:ext cx="2067874" cy="369332"/>
          </a:xfrm>
          <a:prstGeom prst="rect">
            <a:avLst/>
          </a:prstGeom>
          <a:noFill/>
        </p:spPr>
        <p:txBody>
          <a:bodyPr wrap="non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ltLang="zh-CN" sz="2400" dirty="0">
                <a:solidFill>
                  <a:schemeClr val="accent1"/>
                </a:solidFill>
                <a:latin typeface="+mj-ea"/>
                <a:ea typeface="+mj-ea"/>
              </a:rPr>
              <a:t>01.</a:t>
            </a:r>
            <a:r>
              <a:rPr lang="zh-CN" altLang="en-US" sz="2400" dirty="0">
                <a:solidFill>
                  <a:schemeClr val="accent1"/>
                </a:solidFill>
                <a:latin typeface="+mj-ea"/>
                <a:ea typeface="+mj-ea"/>
              </a:rPr>
              <a:t> 关键词标题</a:t>
            </a:r>
          </a:p>
        </p:txBody>
      </p:sp>
      <p:sp>
        <p:nvSpPr>
          <p:cNvPr id="20" name="文本框 10">
            <a:extLst>
              <a:ext uri="{FF2B5EF4-FFF2-40B4-BE49-F238E27FC236}">
                <a16:creationId xmlns:a16="http://schemas.microsoft.com/office/drawing/2014/main" id="{A7CBA89A-1B8B-44D0-B2C8-335A9536C3BE}"/>
              </a:ext>
            </a:extLst>
          </p:cNvPr>
          <p:cNvSpPr txBox="1"/>
          <p:nvPr/>
        </p:nvSpPr>
        <p:spPr>
          <a:xfrm>
            <a:off x="1144589" y="2530135"/>
            <a:ext cx="3277602" cy="426079"/>
          </a:xfrm>
          <a:prstGeom prst="rect">
            <a:avLst/>
          </a:prstGeom>
          <a:noFill/>
        </p:spPr>
        <p:txBody>
          <a:bodyPr wrap="squar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ct val="130000"/>
              </a:lnSpc>
            </a:pPr>
            <a:r>
              <a:rPr lang="zh-CN" altLang="en-US" sz="1100" b="0" dirty="0">
                <a:solidFill>
                  <a:schemeClr val="tx1">
                    <a:lumMod val="75000"/>
                    <a:lumOff val="25000"/>
                  </a:schemeClr>
                </a:solidFill>
                <a:effectLst/>
                <a:latin typeface="+mn-ea"/>
              </a:rPr>
              <a:t>在这里输入你的正文，阐述与关键词标题相关的具体内容，若字数太多酌情先删减文案缩小字号</a:t>
            </a:r>
          </a:p>
        </p:txBody>
      </p:sp>
      <p:sp>
        <p:nvSpPr>
          <p:cNvPr id="21" name="文本框 11">
            <a:extLst>
              <a:ext uri="{FF2B5EF4-FFF2-40B4-BE49-F238E27FC236}">
                <a16:creationId xmlns:a16="http://schemas.microsoft.com/office/drawing/2014/main" id="{82E45CC5-A2CC-4412-9E1E-A3420361B2DF}"/>
              </a:ext>
            </a:extLst>
          </p:cNvPr>
          <p:cNvSpPr txBox="1"/>
          <p:nvPr/>
        </p:nvSpPr>
        <p:spPr>
          <a:xfrm>
            <a:off x="2283784" y="4498912"/>
            <a:ext cx="2138407" cy="369332"/>
          </a:xfrm>
          <a:prstGeom prst="rect">
            <a:avLst/>
          </a:prstGeom>
          <a:noFill/>
        </p:spPr>
        <p:txBody>
          <a:bodyPr wrap="non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ltLang="zh-CN" sz="2400" dirty="0">
                <a:solidFill>
                  <a:schemeClr val="accent2"/>
                </a:solidFill>
                <a:latin typeface="+mj-ea"/>
                <a:ea typeface="+mj-ea"/>
              </a:rPr>
              <a:t>03.</a:t>
            </a:r>
            <a:r>
              <a:rPr lang="zh-CN" altLang="en-US" sz="2400" dirty="0">
                <a:solidFill>
                  <a:schemeClr val="accent2"/>
                </a:solidFill>
                <a:latin typeface="+mj-ea"/>
                <a:ea typeface="+mj-ea"/>
              </a:rPr>
              <a:t> 关键词标题</a:t>
            </a:r>
          </a:p>
        </p:txBody>
      </p:sp>
      <p:sp>
        <p:nvSpPr>
          <p:cNvPr id="22" name="文本框 12">
            <a:extLst>
              <a:ext uri="{FF2B5EF4-FFF2-40B4-BE49-F238E27FC236}">
                <a16:creationId xmlns:a16="http://schemas.microsoft.com/office/drawing/2014/main" id="{4D458572-75F7-4490-881E-AC583490B503}"/>
              </a:ext>
            </a:extLst>
          </p:cNvPr>
          <p:cNvSpPr txBox="1"/>
          <p:nvPr/>
        </p:nvSpPr>
        <p:spPr>
          <a:xfrm>
            <a:off x="1144589" y="4908357"/>
            <a:ext cx="3277602" cy="426079"/>
          </a:xfrm>
          <a:prstGeom prst="rect">
            <a:avLst/>
          </a:prstGeom>
          <a:noFill/>
        </p:spPr>
        <p:txBody>
          <a:bodyPr wrap="squar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ct val="130000"/>
              </a:lnSpc>
            </a:pPr>
            <a:r>
              <a:rPr lang="zh-CN" altLang="en-US" sz="1100" b="0" dirty="0">
                <a:solidFill>
                  <a:schemeClr val="tx1">
                    <a:lumMod val="75000"/>
                    <a:lumOff val="25000"/>
                  </a:schemeClr>
                </a:solidFill>
                <a:effectLst/>
                <a:latin typeface="+mn-ea"/>
              </a:rPr>
              <a:t>在这里输入你的正文，阐述与关键词标题相关的具体内容，若字数太多酌情先删减文案缩小字号</a:t>
            </a:r>
          </a:p>
        </p:txBody>
      </p:sp>
      <p:sp>
        <p:nvSpPr>
          <p:cNvPr id="23" name="文本框 13">
            <a:extLst>
              <a:ext uri="{FF2B5EF4-FFF2-40B4-BE49-F238E27FC236}">
                <a16:creationId xmlns:a16="http://schemas.microsoft.com/office/drawing/2014/main" id="{B2DD12BE-50FD-42EF-A4BA-01BE0FBA1C2A}"/>
              </a:ext>
            </a:extLst>
          </p:cNvPr>
          <p:cNvSpPr txBox="1"/>
          <p:nvPr/>
        </p:nvSpPr>
        <p:spPr>
          <a:xfrm>
            <a:off x="7769809" y="2120690"/>
            <a:ext cx="2138406" cy="369332"/>
          </a:xfrm>
          <a:prstGeom prst="rect">
            <a:avLst/>
          </a:prstGeom>
          <a:noFill/>
        </p:spPr>
        <p:txBody>
          <a:bodyPr wrap="non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400" dirty="0">
                <a:solidFill>
                  <a:schemeClr val="accent2"/>
                </a:solidFill>
                <a:latin typeface="+mj-ea"/>
                <a:ea typeface="+mj-ea"/>
              </a:rPr>
              <a:t>02.</a:t>
            </a:r>
            <a:r>
              <a:rPr lang="zh-CN" altLang="en-US" sz="2400" dirty="0">
                <a:solidFill>
                  <a:schemeClr val="accent2"/>
                </a:solidFill>
                <a:latin typeface="+mj-ea"/>
                <a:ea typeface="+mj-ea"/>
              </a:rPr>
              <a:t> 关键词标题</a:t>
            </a:r>
          </a:p>
        </p:txBody>
      </p:sp>
      <p:sp>
        <p:nvSpPr>
          <p:cNvPr id="24" name="文本框 14">
            <a:extLst>
              <a:ext uri="{FF2B5EF4-FFF2-40B4-BE49-F238E27FC236}">
                <a16:creationId xmlns:a16="http://schemas.microsoft.com/office/drawing/2014/main" id="{391C2F3B-FE26-46E4-8C73-78DE3FF4A34A}"/>
              </a:ext>
            </a:extLst>
          </p:cNvPr>
          <p:cNvSpPr txBox="1"/>
          <p:nvPr/>
        </p:nvSpPr>
        <p:spPr>
          <a:xfrm>
            <a:off x="7769809" y="2530135"/>
            <a:ext cx="3277602" cy="426079"/>
          </a:xfrm>
          <a:prstGeom prst="rect">
            <a:avLst/>
          </a:prstGeom>
          <a:noFill/>
        </p:spPr>
        <p:txBody>
          <a:bodyPr wrap="squar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zh-CN" altLang="en-US" sz="1100" b="0" dirty="0">
                <a:solidFill>
                  <a:schemeClr val="tx1">
                    <a:lumMod val="75000"/>
                    <a:lumOff val="25000"/>
                  </a:schemeClr>
                </a:solidFill>
                <a:effectLst/>
                <a:latin typeface="+mn-ea"/>
              </a:rPr>
              <a:t>在这里输入你的正文，阐述与关键词标题相关的具体内容，若字数太多酌情先删减文案缩小字号</a:t>
            </a:r>
          </a:p>
        </p:txBody>
      </p:sp>
      <p:sp>
        <p:nvSpPr>
          <p:cNvPr id="25" name="文本框 15">
            <a:extLst>
              <a:ext uri="{FF2B5EF4-FFF2-40B4-BE49-F238E27FC236}">
                <a16:creationId xmlns:a16="http://schemas.microsoft.com/office/drawing/2014/main" id="{25D7454C-B3B8-4A45-BF5F-09B3FA148B52}"/>
              </a:ext>
            </a:extLst>
          </p:cNvPr>
          <p:cNvSpPr txBox="1"/>
          <p:nvPr/>
        </p:nvSpPr>
        <p:spPr>
          <a:xfrm>
            <a:off x="7769809" y="4498912"/>
            <a:ext cx="2138406" cy="369332"/>
          </a:xfrm>
          <a:prstGeom prst="rect">
            <a:avLst/>
          </a:prstGeom>
          <a:noFill/>
        </p:spPr>
        <p:txBody>
          <a:bodyPr wrap="non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400" dirty="0">
                <a:solidFill>
                  <a:schemeClr val="accent1"/>
                </a:solidFill>
                <a:latin typeface="+mj-ea"/>
                <a:ea typeface="+mj-ea"/>
              </a:rPr>
              <a:t>04.</a:t>
            </a:r>
            <a:r>
              <a:rPr lang="zh-CN" altLang="en-US" sz="2400" dirty="0">
                <a:solidFill>
                  <a:schemeClr val="accent1"/>
                </a:solidFill>
                <a:latin typeface="+mj-ea"/>
                <a:ea typeface="+mj-ea"/>
              </a:rPr>
              <a:t> 关键词标题</a:t>
            </a:r>
          </a:p>
        </p:txBody>
      </p:sp>
      <p:sp>
        <p:nvSpPr>
          <p:cNvPr id="26" name="文本框 16">
            <a:extLst>
              <a:ext uri="{FF2B5EF4-FFF2-40B4-BE49-F238E27FC236}">
                <a16:creationId xmlns:a16="http://schemas.microsoft.com/office/drawing/2014/main" id="{1736CC8A-0D07-4BFE-B29F-4CDF3DE8642D}"/>
              </a:ext>
            </a:extLst>
          </p:cNvPr>
          <p:cNvSpPr txBox="1"/>
          <p:nvPr/>
        </p:nvSpPr>
        <p:spPr>
          <a:xfrm>
            <a:off x="7769809" y="4908357"/>
            <a:ext cx="3277602" cy="426079"/>
          </a:xfrm>
          <a:prstGeom prst="rect">
            <a:avLst/>
          </a:prstGeom>
          <a:noFill/>
        </p:spPr>
        <p:txBody>
          <a:bodyPr wrap="squar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zh-CN" altLang="en-US" sz="1100" b="0" dirty="0">
                <a:solidFill>
                  <a:schemeClr val="tx1">
                    <a:lumMod val="75000"/>
                    <a:lumOff val="25000"/>
                  </a:schemeClr>
                </a:solidFill>
                <a:effectLst/>
                <a:latin typeface="+mn-ea"/>
              </a:rPr>
              <a:t>在这里输入你的正文，阐述与关键词标题相关的具体内容，若字数太多酌情先删减文案缩小字号</a:t>
            </a:r>
          </a:p>
        </p:txBody>
      </p:sp>
      <p:sp>
        <p:nvSpPr>
          <p:cNvPr id="27" name="shop_346547">
            <a:extLst>
              <a:ext uri="{FF2B5EF4-FFF2-40B4-BE49-F238E27FC236}">
                <a16:creationId xmlns:a16="http://schemas.microsoft.com/office/drawing/2014/main" id="{0A8B7C68-75F2-4801-9221-BB18531826BB}"/>
              </a:ext>
            </a:extLst>
          </p:cNvPr>
          <p:cNvSpPr/>
          <p:nvPr/>
        </p:nvSpPr>
        <p:spPr>
          <a:xfrm>
            <a:off x="4805268" y="2286304"/>
            <a:ext cx="332670" cy="332587"/>
          </a:xfrm>
          <a:custGeom>
            <a:avLst/>
            <a:gdLst>
              <a:gd name="connsiteX0" fmla="*/ 339625 w 606239"/>
              <a:gd name="connsiteY0" fmla="*/ 410867 h 606087"/>
              <a:gd name="connsiteX1" fmla="*/ 339625 w 606239"/>
              <a:gd name="connsiteY1" fmla="*/ 511555 h 606087"/>
              <a:gd name="connsiteX2" fmla="*/ 486677 w 606239"/>
              <a:gd name="connsiteY2" fmla="*/ 511555 h 606087"/>
              <a:gd name="connsiteX3" fmla="*/ 486677 w 606239"/>
              <a:gd name="connsiteY3" fmla="*/ 410867 h 606087"/>
              <a:gd name="connsiteX4" fmla="*/ 117843 w 606239"/>
              <a:gd name="connsiteY4" fmla="*/ 298351 h 606087"/>
              <a:gd name="connsiteX5" fmla="*/ 179572 w 606239"/>
              <a:gd name="connsiteY5" fmla="*/ 324124 h 606087"/>
              <a:gd name="connsiteX6" fmla="*/ 241302 w 606239"/>
              <a:gd name="connsiteY6" fmla="*/ 298351 h 606087"/>
              <a:gd name="connsiteX7" fmla="*/ 303127 w 606239"/>
              <a:gd name="connsiteY7" fmla="*/ 324124 h 606087"/>
              <a:gd name="connsiteX8" fmla="*/ 364856 w 606239"/>
              <a:gd name="connsiteY8" fmla="*/ 298351 h 606087"/>
              <a:gd name="connsiteX9" fmla="*/ 426585 w 606239"/>
              <a:gd name="connsiteY9" fmla="*/ 324124 h 606087"/>
              <a:gd name="connsiteX10" fmla="*/ 488411 w 606239"/>
              <a:gd name="connsiteY10" fmla="*/ 298351 h 606087"/>
              <a:gd name="connsiteX11" fmla="*/ 550140 w 606239"/>
              <a:gd name="connsiteY11" fmla="*/ 324124 h 606087"/>
              <a:gd name="connsiteX12" fmla="*/ 559385 w 606239"/>
              <a:gd name="connsiteY12" fmla="*/ 323547 h 606087"/>
              <a:gd name="connsiteX13" fmla="*/ 559385 w 606239"/>
              <a:gd name="connsiteY13" fmla="*/ 606087 h 606087"/>
              <a:gd name="connsiteX14" fmla="*/ 269518 w 606239"/>
              <a:gd name="connsiteY14" fmla="*/ 606087 h 606087"/>
              <a:gd name="connsiteX15" fmla="*/ 269518 w 606239"/>
              <a:gd name="connsiteY15" fmla="*/ 410867 h 606087"/>
              <a:gd name="connsiteX16" fmla="*/ 123525 w 606239"/>
              <a:gd name="connsiteY16" fmla="*/ 410867 h 606087"/>
              <a:gd name="connsiteX17" fmla="*/ 123525 w 606239"/>
              <a:gd name="connsiteY17" fmla="*/ 606087 h 606087"/>
              <a:gd name="connsiteX18" fmla="*/ 46869 w 606239"/>
              <a:gd name="connsiteY18" fmla="*/ 606087 h 606087"/>
              <a:gd name="connsiteX19" fmla="*/ 46869 w 606239"/>
              <a:gd name="connsiteY19" fmla="*/ 323547 h 606087"/>
              <a:gd name="connsiteX20" fmla="*/ 56018 w 606239"/>
              <a:gd name="connsiteY20" fmla="*/ 324124 h 606087"/>
              <a:gd name="connsiteX21" fmla="*/ 117843 w 606239"/>
              <a:gd name="connsiteY21" fmla="*/ 298351 h 606087"/>
              <a:gd name="connsiteX22" fmla="*/ 194887 w 606239"/>
              <a:gd name="connsiteY22" fmla="*/ 0 h 606087"/>
              <a:gd name="connsiteX23" fmla="*/ 411297 w 606239"/>
              <a:gd name="connsiteY23" fmla="*/ 0 h 606087"/>
              <a:gd name="connsiteX24" fmla="*/ 411297 w 606239"/>
              <a:gd name="connsiteY24" fmla="*/ 55101 h 606087"/>
              <a:gd name="connsiteX25" fmla="*/ 509053 w 606239"/>
              <a:gd name="connsiteY25" fmla="*/ 55101 h 606087"/>
              <a:gd name="connsiteX26" fmla="*/ 599489 w 606239"/>
              <a:gd name="connsiteY26" fmla="*/ 213287 h 606087"/>
              <a:gd name="connsiteX27" fmla="*/ 557401 w 606239"/>
              <a:gd name="connsiteY27" fmla="*/ 298390 h 606087"/>
              <a:gd name="connsiteX28" fmla="*/ 550178 w 606239"/>
              <a:gd name="connsiteY28" fmla="*/ 298774 h 606087"/>
              <a:gd name="connsiteX29" fmla="*/ 488442 w 606239"/>
              <a:gd name="connsiteY29" fmla="*/ 237135 h 606087"/>
              <a:gd name="connsiteX30" fmla="*/ 426611 w 606239"/>
              <a:gd name="connsiteY30" fmla="*/ 298774 h 606087"/>
              <a:gd name="connsiteX31" fmla="*/ 364875 w 606239"/>
              <a:gd name="connsiteY31" fmla="*/ 237135 h 606087"/>
              <a:gd name="connsiteX32" fmla="*/ 303140 w 606239"/>
              <a:gd name="connsiteY32" fmla="*/ 298774 h 606087"/>
              <a:gd name="connsiteX33" fmla="*/ 241309 w 606239"/>
              <a:gd name="connsiteY33" fmla="*/ 237135 h 606087"/>
              <a:gd name="connsiteX34" fmla="*/ 179573 w 606239"/>
              <a:gd name="connsiteY34" fmla="*/ 298774 h 606087"/>
              <a:gd name="connsiteX35" fmla="*/ 117838 w 606239"/>
              <a:gd name="connsiteY35" fmla="*/ 237135 h 606087"/>
              <a:gd name="connsiteX36" fmla="*/ 56007 w 606239"/>
              <a:gd name="connsiteY36" fmla="*/ 298774 h 606087"/>
              <a:gd name="connsiteX37" fmla="*/ 48880 w 606239"/>
              <a:gd name="connsiteY37" fmla="*/ 298390 h 606087"/>
              <a:gd name="connsiteX38" fmla="*/ 6792 w 606239"/>
              <a:gd name="connsiteY38" fmla="*/ 213287 h 606087"/>
              <a:gd name="connsiteX39" fmla="*/ 97228 w 606239"/>
              <a:gd name="connsiteY39" fmla="*/ 55101 h 606087"/>
              <a:gd name="connsiteX40" fmla="*/ 194887 w 606239"/>
              <a:gd name="connsiteY40" fmla="*/ 55101 h 606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06239" h="606087">
                <a:moveTo>
                  <a:pt x="339625" y="410867"/>
                </a:moveTo>
                <a:lnTo>
                  <a:pt x="339625" y="511555"/>
                </a:lnTo>
                <a:lnTo>
                  <a:pt x="486677" y="511555"/>
                </a:lnTo>
                <a:lnTo>
                  <a:pt x="486677" y="410867"/>
                </a:lnTo>
                <a:close/>
                <a:moveTo>
                  <a:pt x="117843" y="298351"/>
                </a:moveTo>
                <a:cubicBezTo>
                  <a:pt x="133637" y="314315"/>
                  <a:pt x="155497" y="324124"/>
                  <a:pt x="179572" y="324124"/>
                </a:cubicBezTo>
                <a:cubicBezTo>
                  <a:pt x="203744" y="324124"/>
                  <a:pt x="225604" y="314315"/>
                  <a:pt x="241302" y="298351"/>
                </a:cubicBezTo>
                <a:cubicBezTo>
                  <a:pt x="257095" y="314315"/>
                  <a:pt x="278955" y="324124"/>
                  <a:pt x="303127" y="324124"/>
                </a:cubicBezTo>
                <a:cubicBezTo>
                  <a:pt x="327202" y="324124"/>
                  <a:pt x="349063" y="314315"/>
                  <a:pt x="364856" y="298351"/>
                </a:cubicBezTo>
                <a:cubicBezTo>
                  <a:pt x="380650" y="314315"/>
                  <a:pt x="402510" y="324124"/>
                  <a:pt x="426585" y="324124"/>
                </a:cubicBezTo>
                <a:cubicBezTo>
                  <a:pt x="450757" y="324124"/>
                  <a:pt x="472617" y="314315"/>
                  <a:pt x="488411" y="298351"/>
                </a:cubicBezTo>
                <a:cubicBezTo>
                  <a:pt x="504204" y="314315"/>
                  <a:pt x="526065" y="324124"/>
                  <a:pt x="550140" y="324124"/>
                </a:cubicBezTo>
                <a:cubicBezTo>
                  <a:pt x="553222" y="324124"/>
                  <a:pt x="556303" y="323932"/>
                  <a:pt x="559385" y="323547"/>
                </a:cubicBezTo>
                <a:lnTo>
                  <a:pt x="559385" y="606087"/>
                </a:lnTo>
                <a:lnTo>
                  <a:pt x="269518" y="606087"/>
                </a:lnTo>
                <a:lnTo>
                  <a:pt x="269518" y="410867"/>
                </a:lnTo>
                <a:lnTo>
                  <a:pt x="123525" y="410867"/>
                </a:lnTo>
                <a:lnTo>
                  <a:pt x="123525" y="606087"/>
                </a:lnTo>
                <a:lnTo>
                  <a:pt x="46869" y="606087"/>
                </a:lnTo>
                <a:lnTo>
                  <a:pt x="46869" y="323547"/>
                </a:lnTo>
                <a:cubicBezTo>
                  <a:pt x="49854" y="323932"/>
                  <a:pt x="52936" y="324124"/>
                  <a:pt x="56018" y="324124"/>
                </a:cubicBezTo>
                <a:cubicBezTo>
                  <a:pt x="80189" y="324124"/>
                  <a:pt x="102050" y="314315"/>
                  <a:pt x="117843" y="298351"/>
                </a:cubicBezTo>
                <a:close/>
                <a:moveTo>
                  <a:pt x="194887" y="0"/>
                </a:moveTo>
                <a:lnTo>
                  <a:pt x="411297" y="0"/>
                </a:lnTo>
                <a:lnTo>
                  <a:pt x="411297" y="55101"/>
                </a:lnTo>
                <a:lnTo>
                  <a:pt x="509053" y="55101"/>
                </a:lnTo>
                <a:lnTo>
                  <a:pt x="599489" y="213287"/>
                </a:lnTo>
                <a:cubicBezTo>
                  <a:pt x="617884" y="248578"/>
                  <a:pt x="596985" y="293774"/>
                  <a:pt x="557401" y="298390"/>
                </a:cubicBezTo>
                <a:cubicBezTo>
                  <a:pt x="554993" y="298678"/>
                  <a:pt x="552585" y="298774"/>
                  <a:pt x="550178" y="298774"/>
                </a:cubicBezTo>
                <a:cubicBezTo>
                  <a:pt x="516083" y="298774"/>
                  <a:pt x="488442" y="271176"/>
                  <a:pt x="488442" y="237135"/>
                </a:cubicBezTo>
                <a:cubicBezTo>
                  <a:pt x="488442" y="271176"/>
                  <a:pt x="460801" y="298774"/>
                  <a:pt x="426611" y="298774"/>
                </a:cubicBezTo>
                <a:cubicBezTo>
                  <a:pt x="392517" y="298774"/>
                  <a:pt x="364875" y="271176"/>
                  <a:pt x="364875" y="237135"/>
                </a:cubicBezTo>
                <a:cubicBezTo>
                  <a:pt x="364875" y="271176"/>
                  <a:pt x="337234" y="298774"/>
                  <a:pt x="303140" y="298774"/>
                </a:cubicBezTo>
                <a:cubicBezTo>
                  <a:pt x="269046" y="298774"/>
                  <a:pt x="241309" y="271176"/>
                  <a:pt x="241309" y="237135"/>
                </a:cubicBezTo>
                <a:cubicBezTo>
                  <a:pt x="241309" y="271176"/>
                  <a:pt x="213667" y="298774"/>
                  <a:pt x="179573" y="298774"/>
                </a:cubicBezTo>
                <a:cubicBezTo>
                  <a:pt x="145479" y="298774"/>
                  <a:pt x="117838" y="271176"/>
                  <a:pt x="117838" y="237135"/>
                </a:cubicBezTo>
                <a:cubicBezTo>
                  <a:pt x="117838" y="271176"/>
                  <a:pt x="90197" y="298774"/>
                  <a:pt x="56007" y="298774"/>
                </a:cubicBezTo>
                <a:cubicBezTo>
                  <a:pt x="53599" y="298774"/>
                  <a:pt x="51191" y="298678"/>
                  <a:pt x="48880" y="298390"/>
                </a:cubicBezTo>
                <a:cubicBezTo>
                  <a:pt x="9296" y="293774"/>
                  <a:pt x="-11700" y="248578"/>
                  <a:pt x="6792" y="213287"/>
                </a:cubicBezTo>
                <a:lnTo>
                  <a:pt x="97228" y="55101"/>
                </a:lnTo>
                <a:lnTo>
                  <a:pt x="194887" y="5510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8" name="shop_346547">
            <a:extLst>
              <a:ext uri="{FF2B5EF4-FFF2-40B4-BE49-F238E27FC236}">
                <a16:creationId xmlns:a16="http://schemas.microsoft.com/office/drawing/2014/main" id="{D956AD17-A51D-4395-93BD-F09058C20DB0}"/>
              </a:ext>
            </a:extLst>
          </p:cNvPr>
          <p:cNvSpPr/>
          <p:nvPr/>
        </p:nvSpPr>
        <p:spPr>
          <a:xfrm>
            <a:off x="4813438" y="4649258"/>
            <a:ext cx="316329" cy="332670"/>
          </a:xfrm>
          <a:custGeom>
            <a:avLst/>
            <a:gdLst>
              <a:gd name="T0" fmla="*/ 327 w 354"/>
              <a:gd name="T1" fmla="*/ 260 h 373"/>
              <a:gd name="T2" fmla="*/ 99 w 354"/>
              <a:gd name="T3" fmla="*/ 286 h 373"/>
              <a:gd name="T4" fmla="*/ 0 w 354"/>
              <a:gd name="T5" fmla="*/ 95 h 373"/>
              <a:gd name="T6" fmla="*/ 78 w 354"/>
              <a:gd name="T7" fmla="*/ 70 h 373"/>
              <a:gd name="T8" fmla="*/ 144 w 354"/>
              <a:gd name="T9" fmla="*/ 303 h 373"/>
              <a:gd name="T10" fmla="*/ 144 w 354"/>
              <a:gd name="T11" fmla="*/ 373 h 373"/>
              <a:gd name="T12" fmla="*/ 144 w 354"/>
              <a:gd name="T13" fmla="*/ 303 h 373"/>
              <a:gd name="T14" fmla="*/ 253 w 354"/>
              <a:gd name="T15" fmla="*/ 338 h 373"/>
              <a:gd name="T16" fmla="*/ 323 w 354"/>
              <a:gd name="T17" fmla="*/ 338 h 373"/>
              <a:gd name="T18" fmla="*/ 133 w 354"/>
              <a:gd name="T19" fmla="*/ 240 h 373"/>
              <a:gd name="T20" fmla="*/ 153 w 354"/>
              <a:gd name="T21" fmla="*/ 82 h 373"/>
              <a:gd name="T22" fmla="*/ 314 w 354"/>
              <a:gd name="T23" fmla="*/ 68 h 373"/>
              <a:gd name="T24" fmla="*/ 354 w 354"/>
              <a:gd name="T25" fmla="*/ 82 h 373"/>
              <a:gd name="T26" fmla="*/ 133 w 354"/>
              <a:gd name="T27" fmla="*/ 240 h 373"/>
              <a:gd name="T28" fmla="*/ 294 w 354"/>
              <a:gd name="T29" fmla="*/ 82 h 373"/>
              <a:gd name="T30" fmla="*/ 305 w 354"/>
              <a:gd name="T31" fmla="*/ 73 h 373"/>
              <a:gd name="T32" fmla="*/ 191 w 354"/>
              <a:gd name="T33" fmla="*/ 82 h 373"/>
              <a:gd name="T34" fmla="*/ 194 w 354"/>
              <a:gd name="T35" fmla="*/ 76 h 373"/>
              <a:gd name="T36" fmla="*/ 205 w 354"/>
              <a:gd name="T37" fmla="*/ 82 h 373"/>
              <a:gd name="T38" fmla="*/ 204 w 354"/>
              <a:gd name="T39" fmla="*/ 69 h 373"/>
              <a:gd name="T40" fmla="*/ 220 w 354"/>
              <a:gd name="T41" fmla="*/ 82 h 373"/>
              <a:gd name="T42" fmla="*/ 213 w 354"/>
              <a:gd name="T43" fmla="*/ 62 h 373"/>
              <a:gd name="T44" fmla="*/ 236 w 354"/>
              <a:gd name="T45" fmla="*/ 82 h 373"/>
              <a:gd name="T46" fmla="*/ 224 w 354"/>
              <a:gd name="T47" fmla="*/ 54 h 373"/>
              <a:gd name="T48" fmla="*/ 251 w 354"/>
              <a:gd name="T49" fmla="*/ 82 h 373"/>
              <a:gd name="T50" fmla="*/ 234 w 354"/>
              <a:gd name="T51" fmla="*/ 47 h 373"/>
              <a:gd name="T52" fmla="*/ 281 w 354"/>
              <a:gd name="T53" fmla="*/ 82 h 373"/>
              <a:gd name="T54" fmla="*/ 262 w 354"/>
              <a:gd name="T55" fmla="*/ 10 h 373"/>
              <a:gd name="T56" fmla="*/ 281 w 354"/>
              <a:gd name="T57" fmla="*/ 71 h 373"/>
              <a:gd name="T58" fmla="*/ 248 w 354"/>
              <a:gd name="T59" fmla="*/ 37 h 373"/>
              <a:gd name="T60" fmla="*/ 281 w 354"/>
              <a:gd name="T61" fmla="*/ 71 h 373"/>
              <a:gd name="T62" fmla="*/ 243 w 354"/>
              <a:gd name="T63" fmla="*/ 40 h 373"/>
              <a:gd name="T64" fmla="*/ 266 w 354"/>
              <a:gd name="T65" fmla="*/ 82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54" h="373">
                <a:moveTo>
                  <a:pt x="120" y="260"/>
                </a:moveTo>
                <a:lnTo>
                  <a:pt x="327" y="260"/>
                </a:lnTo>
                <a:lnTo>
                  <a:pt x="327" y="286"/>
                </a:lnTo>
                <a:lnTo>
                  <a:pt x="99" y="286"/>
                </a:lnTo>
                <a:lnTo>
                  <a:pt x="58" y="95"/>
                </a:lnTo>
                <a:lnTo>
                  <a:pt x="0" y="95"/>
                </a:lnTo>
                <a:lnTo>
                  <a:pt x="0" y="70"/>
                </a:lnTo>
                <a:lnTo>
                  <a:pt x="78" y="70"/>
                </a:lnTo>
                <a:lnTo>
                  <a:pt x="120" y="260"/>
                </a:lnTo>
                <a:close/>
                <a:moveTo>
                  <a:pt x="144" y="303"/>
                </a:moveTo>
                <a:cubicBezTo>
                  <a:pt x="124" y="303"/>
                  <a:pt x="109" y="318"/>
                  <a:pt x="109" y="338"/>
                </a:cubicBezTo>
                <a:cubicBezTo>
                  <a:pt x="109" y="357"/>
                  <a:pt x="124" y="373"/>
                  <a:pt x="144" y="373"/>
                </a:cubicBezTo>
                <a:cubicBezTo>
                  <a:pt x="163" y="373"/>
                  <a:pt x="179" y="357"/>
                  <a:pt x="179" y="338"/>
                </a:cubicBezTo>
                <a:cubicBezTo>
                  <a:pt x="179" y="318"/>
                  <a:pt x="163" y="303"/>
                  <a:pt x="144" y="303"/>
                </a:cubicBezTo>
                <a:close/>
                <a:moveTo>
                  <a:pt x="288" y="303"/>
                </a:moveTo>
                <a:cubicBezTo>
                  <a:pt x="268" y="303"/>
                  <a:pt x="253" y="318"/>
                  <a:pt x="253" y="338"/>
                </a:cubicBezTo>
                <a:cubicBezTo>
                  <a:pt x="253" y="357"/>
                  <a:pt x="268" y="373"/>
                  <a:pt x="288" y="373"/>
                </a:cubicBezTo>
                <a:cubicBezTo>
                  <a:pt x="307" y="373"/>
                  <a:pt x="323" y="357"/>
                  <a:pt x="323" y="338"/>
                </a:cubicBezTo>
                <a:cubicBezTo>
                  <a:pt x="323" y="318"/>
                  <a:pt x="307" y="303"/>
                  <a:pt x="288" y="303"/>
                </a:cubicBezTo>
                <a:close/>
                <a:moveTo>
                  <a:pt x="133" y="240"/>
                </a:moveTo>
                <a:lnTo>
                  <a:pt x="103" y="82"/>
                </a:lnTo>
                <a:lnTo>
                  <a:pt x="153" y="82"/>
                </a:lnTo>
                <a:lnTo>
                  <a:pt x="264" y="0"/>
                </a:lnTo>
                <a:lnTo>
                  <a:pt x="314" y="68"/>
                </a:lnTo>
                <a:lnTo>
                  <a:pt x="311" y="82"/>
                </a:lnTo>
                <a:lnTo>
                  <a:pt x="354" y="82"/>
                </a:lnTo>
                <a:lnTo>
                  <a:pt x="319" y="240"/>
                </a:lnTo>
                <a:lnTo>
                  <a:pt x="133" y="240"/>
                </a:lnTo>
                <a:close/>
                <a:moveTo>
                  <a:pt x="305" y="73"/>
                </a:moveTo>
                <a:lnTo>
                  <a:pt x="294" y="82"/>
                </a:lnTo>
                <a:lnTo>
                  <a:pt x="304" y="82"/>
                </a:lnTo>
                <a:lnTo>
                  <a:pt x="305" y="73"/>
                </a:lnTo>
                <a:close/>
                <a:moveTo>
                  <a:pt x="165" y="82"/>
                </a:moveTo>
                <a:lnTo>
                  <a:pt x="191" y="82"/>
                </a:lnTo>
                <a:lnTo>
                  <a:pt x="189" y="80"/>
                </a:lnTo>
                <a:lnTo>
                  <a:pt x="194" y="76"/>
                </a:lnTo>
                <a:lnTo>
                  <a:pt x="199" y="82"/>
                </a:lnTo>
                <a:lnTo>
                  <a:pt x="205" y="82"/>
                </a:lnTo>
                <a:lnTo>
                  <a:pt x="199" y="73"/>
                </a:lnTo>
                <a:lnTo>
                  <a:pt x="204" y="69"/>
                </a:lnTo>
                <a:lnTo>
                  <a:pt x="213" y="82"/>
                </a:lnTo>
                <a:lnTo>
                  <a:pt x="220" y="82"/>
                </a:lnTo>
                <a:lnTo>
                  <a:pt x="208" y="66"/>
                </a:lnTo>
                <a:lnTo>
                  <a:pt x="213" y="62"/>
                </a:lnTo>
                <a:lnTo>
                  <a:pt x="228" y="82"/>
                </a:lnTo>
                <a:lnTo>
                  <a:pt x="236" y="82"/>
                </a:lnTo>
                <a:lnTo>
                  <a:pt x="219" y="58"/>
                </a:lnTo>
                <a:lnTo>
                  <a:pt x="224" y="54"/>
                </a:lnTo>
                <a:lnTo>
                  <a:pt x="244" y="82"/>
                </a:lnTo>
                <a:lnTo>
                  <a:pt x="251" y="82"/>
                </a:lnTo>
                <a:lnTo>
                  <a:pt x="229" y="51"/>
                </a:lnTo>
                <a:lnTo>
                  <a:pt x="234" y="47"/>
                </a:lnTo>
                <a:lnTo>
                  <a:pt x="259" y="82"/>
                </a:lnTo>
                <a:lnTo>
                  <a:pt x="281" y="82"/>
                </a:lnTo>
                <a:lnTo>
                  <a:pt x="303" y="66"/>
                </a:lnTo>
                <a:lnTo>
                  <a:pt x="262" y="10"/>
                </a:lnTo>
                <a:lnTo>
                  <a:pt x="165" y="82"/>
                </a:lnTo>
                <a:close/>
                <a:moveTo>
                  <a:pt x="281" y="71"/>
                </a:moveTo>
                <a:lnTo>
                  <a:pt x="253" y="33"/>
                </a:lnTo>
                <a:lnTo>
                  <a:pt x="248" y="37"/>
                </a:lnTo>
                <a:lnTo>
                  <a:pt x="276" y="74"/>
                </a:lnTo>
                <a:lnTo>
                  <a:pt x="281" y="71"/>
                </a:lnTo>
                <a:close/>
                <a:moveTo>
                  <a:pt x="271" y="78"/>
                </a:moveTo>
                <a:lnTo>
                  <a:pt x="243" y="40"/>
                </a:lnTo>
                <a:lnTo>
                  <a:pt x="238" y="44"/>
                </a:lnTo>
                <a:lnTo>
                  <a:pt x="266" y="82"/>
                </a:lnTo>
                <a:lnTo>
                  <a:pt x="271" y="7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9" name="shop_346547">
            <a:extLst>
              <a:ext uri="{FF2B5EF4-FFF2-40B4-BE49-F238E27FC236}">
                <a16:creationId xmlns:a16="http://schemas.microsoft.com/office/drawing/2014/main" id="{01D104BD-9DA9-4398-AB23-A6605AA3D42F}"/>
              </a:ext>
            </a:extLst>
          </p:cNvPr>
          <p:cNvSpPr/>
          <p:nvPr/>
        </p:nvSpPr>
        <p:spPr>
          <a:xfrm>
            <a:off x="7067744" y="4649468"/>
            <a:ext cx="332670" cy="332250"/>
          </a:xfrm>
          <a:custGeom>
            <a:avLst/>
            <a:gdLst>
              <a:gd name="T0" fmla="*/ 5136 w 5158"/>
              <a:gd name="T1" fmla="*/ 1919 h 5159"/>
              <a:gd name="T2" fmla="*/ 4927 w 5158"/>
              <a:gd name="T3" fmla="*/ 600 h 5159"/>
              <a:gd name="T4" fmla="*/ 4559 w 5158"/>
              <a:gd name="T5" fmla="*/ 232 h 5159"/>
              <a:gd name="T6" fmla="*/ 3240 w 5158"/>
              <a:gd name="T7" fmla="*/ 22 h 5159"/>
              <a:gd name="T8" fmla="*/ 2858 w 5158"/>
              <a:gd name="T9" fmla="*/ 147 h 5159"/>
              <a:gd name="T10" fmla="*/ 173 w 5158"/>
              <a:gd name="T11" fmla="*/ 2831 h 5159"/>
              <a:gd name="T12" fmla="*/ 173 w 5158"/>
              <a:gd name="T13" fmla="*/ 3457 h 5159"/>
              <a:gd name="T14" fmla="*/ 1701 w 5158"/>
              <a:gd name="T15" fmla="*/ 4986 h 5159"/>
              <a:gd name="T16" fmla="*/ 2327 w 5158"/>
              <a:gd name="T17" fmla="*/ 4986 h 5159"/>
              <a:gd name="T18" fmla="*/ 5012 w 5158"/>
              <a:gd name="T19" fmla="*/ 2301 h 5159"/>
              <a:gd name="T20" fmla="*/ 5136 w 5158"/>
              <a:gd name="T21" fmla="*/ 1919 h 5159"/>
              <a:gd name="T22" fmla="*/ 2212 w 5158"/>
              <a:gd name="T23" fmla="*/ 4643 h 5159"/>
              <a:gd name="T24" fmla="*/ 1968 w 5158"/>
              <a:gd name="T25" fmla="*/ 4643 h 5159"/>
              <a:gd name="T26" fmla="*/ 515 w 5158"/>
              <a:gd name="T27" fmla="*/ 3191 h 5159"/>
              <a:gd name="T28" fmla="*/ 515 w 5158"/>
              <a:gd name="T29" fmla="*/ 2946 h 5159"/>
              <a:gd name="T30" fmla="*/ 760 w 5158"/>
              <a:gd name="T31" fmla="*/ 2946 h 5159"/>
              <a:gd name="T32" fmla="*/ 2212 w 5158"/>
              <a:gd name="T33" fmla="*/ 4399 h 5159"/>
              <a:gd name="T34" fmla="*/ 2212 w 5158"/>
              <a:gd name="T35" fmla="*/ 4643 h 5159"/>
              <a:gd name="T36" fmla="*/ 4166 w 5158"/>
              <a:gd name="T37" fmla="*/ 1464 h 5159"/>
              <a:gd name="T38" fmla="*/ 3695 w 5158"/>
              <a:gd name="T39" fmla="*/ 1464 h 5159"/>
              <a:gd name="T40" fmla="*/ 3695 w 5158"/>
              <a:gd name="T41" fmla="*/ 993 h 5159"/>
              <a:gd name="T42" fmla="*/ 4166 w 5158"/>
              <a:gd name="T43" fmla="*/ 993 h 5159"/>
              <a:gd name="T44" fmla="*/ 4166 w 5158"/>
              <a:gd name="T45" fmla="*/ 1464 h 5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158" h="5159">
                <a:moveTo>
                  <a:pt x="5136" y="1919"/>
                </a:moveTo>
                <a:lnTo>
                  <a:pt x="4927" y="600"/>
                </a:lnTo>
                <a:cubicBezTo>
                  <a:pt x="4897" y="411"/>
                  <a:pt x="4748" y="262"/>
                  <a:pt x="4559" y="232"/>
                </a:cubicBezTo>
                <a:lnTo>
                  <a:pt x="3240" y="22"/>
                </a:lnTo>
                <a:cubicBezTo>
                  <a:pt x="3100" y="0"/>
                  <a:pt x="2958" y="46"/>
                  <a:pt x="2858" y="147"/>
                </a:cubicBezTo>
                <a:lnTo>
                  <a:pt x="173" y="2831"/>
                </a:lnTo>
                <a:cubicBezTo>
                  <a:pt x="0" y="3004"/>
                  <a:pt x="0" y="3285"/>
                  <a:pt x="173" y="3457"/>
                </a:cubicBezTo>
                <a:lnTo>
                  <a:pt x="1701" y="4986"/>
                </a:lnTo>
                <a:cubicBezTo>
                  <a:pt x="1874" y="5159"/>
                  <a:pt x="2154" y="5159"/>
                  <a:pt x="2327" y="4986"/>
                </a:cubicBezTo>
                <a:lnTo>
                  <a:pt x="5012" y="2301"/>
                </a:lnTo>
                <a:cubicBezTo>
                  <a:pt x="5112" y="2201"/>
                  <a:pt x="5158" y="2059"/>
                  <a:pt x="5136" y="1919"/>
                </a:cubicBezTo>
                <a:close/>
                <a:moveTo>
                  <a:pt x="2212" y="4643"/>
                </a:moveTo>
                <a:cubicBezTo>
                  <a:pt x="2145" y="4711"/>
                  <a:pt x="2035" y="4711"/>
                  <a:pt x="1968" y="4643"/>
                </a:cubicBezTo>
                <a:lnTo>
                  <a:pt x="515" y="3191"/>
                </a:lnTo>
                <a:cubicBezTo>
                  <a:pt x="448" y="3124"/>
                  <a:pt x="448" y="3014"/>
                  <a:pt x="515" y="2946"/>
                </a:cubicBezTo>
                <a:cubicBezTo>
                  <a:pt x="583" y="2879"/>
                  <a:pt x="692" y="2879"/>
                  <a:pt x="760" y="2946"/>
                </a:cubicBezTo>
                <a:lnTo>
                  <a:pt x="2212" y="4399"/>
                </a:lnTo>
                <a:cubicBezTo>
                  <a:pt x="2280" y="4466"/>
                  <a:pt x="2280" y="4576"/>
                  <a:pt x="2212" y="4643"/>
                </a:cubicBezTo>
                <a:close/>
                <a:moveTo>
                  <a:pt x="4166" y="1464"/>
                </a:moveTo>
                <a:cubicBezTo>
                  <a:pt x="4036" y="1594"/>
                  <a:pt x="3825" y="1594"/>
                  <a:pt x="3695" y="1464"/>
                </a:cubicBezTo>
                <a:cubicBezTo>
                  <a:pt x="3565" y="1334"/>
                  <a:pt x="3565" y="1123"/>
                  <a:pt x="3695" y="993"/>
                </a:cubicBezTo>
                <a:cubicBezTo>
                  <a:pt x="3825" y="862"/>
                  <a:pt x="4036" y="862"/>
                  <a:pt x="4166" y="993"/>
                </a:cubicBezTo>
                <a:cubicBezTo>
                  <a:pt x="4296" y="1123"/>
                  <a:pt x="4296" y="1334"/>
                  <a:pt x="4166" y="146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1" name="shop_346547">
            <a:extLst>
              <a:ext uri="{FF2B5EF4-FFF2-40B4-BE49-F238E27FC236}">
                <a16:creationId xmlns:a16="http://schemas.microsoft.com/office/drawing/2014/main" id="{DAB1A249-4A48-4A0C-A762-2F47F57B917A}"/>
              </a:ext>
            </a:extLst>
          </p:cNvPr>
          <p:cNvSpPr/>
          <p:nvPr/>
        </p:nvSpPr>
        <p:spPr>
          <a:xfrm>
            <a:off x="7067744" y="2341500"/>
            <a:ext cx="332670" cy="259962"/>
          </a:xfrm>
          <a:custGeom>
            <a:avLst/>
            <a:gdLst>
              <a:gd name="connsiteX0" fmla="*/ 198121 w 607639"/>
              <a:gd name="connsiteY0" fmla="*/ 347033 h 474835"/>
              <a:gd name="connsiteX1" fmla="*/ 198121 w 607639"/>
              <a:gd name="connsiteY1" fmla="*/ 370229 h 474835"/>
              <a:gd name="connsiteX2" fmla="*/ 212274 w 607639"/>
              <a:gd name="connsiteY2" fmla="*/ 389159 h 474835"/>
              <a:gd name="connsiteX3" fmla="*/ 331101 w 607639"/>
              <a:gd name="connsiteY3" fmla="*/ 424797 h 474835"/>
              <a:gd name="connsiteX4" fmla="*/ 356647 w 607639"/>
              <a:gd name="connsiteY4" fmla="*/ 405779 h 474835"/>
              <a:gd name="connsiteX5" fmla="*/ 356647 w 607639"/>
              <a:gd name="connsiteY5" fmla="*/ 394581 h 474835"/>
              <a:gd name="connsiteX6" fmla="*/ 39622 w 607639"/>
              <a:gd name="connsiteY6" fmla="*/ 118691 h 474835"/>
              <a:gd name="connsiteX7" fmla="*/ 79245 w 607639"/>
              <a:gd name="connsiteY7" fmla="*/ 158240 h 474835"/>
              <a:gd name="connsiteX8" fmla="*/ 79245 w 607639"/>
              <a:gd name="connsiteY8" fmla="*/ 316524 h 474835"/>
              <a:gd name="connsiteX9" fmla="*/ 39622 w 607639"/>
              <a:gd name="connsiteY9" fmla="*/ 356073 h 474835"/>
              <a:gd name="connsiteX10" fmla="*/ 0 w 607639"/>
              <a:gd name="connsiteY10" fmla="*/ 316524 h 474835"/>
              <a:gd name="connsiteX11" fmla="*/ 0 w 607639"/>
              <a:gd name="connsiteY11" fmla="*/ 158240 h 474835"/>
              <a:gd name="connsiteX12" fmla="*/ 39622 w 607639"/>
              <a:gd name="connsiteY12" fmla="*/ 118691 h 474835"/>
              <a:gd name="connsiteX13" fmla="*/ 488736 w 607639"/>
              <a:gd name="connsiteY13" fmla="*/ 44597 h 474835"/>
              <a:gd name="connsiteX14" fmla="*/ 488736 w 607639"/>
              <a:gd name="connsiteY14" fmla="*/ 430130 h 474835"/>
              <a:gd name="connsiteX15" fmla="*/ 396167 w 607639"/>
              <a:gd name="connsiteY15" fmla="*/ 406401 h 474835"/>
              <a:gd name="connsiteX16" fmla="*/ 372312 w 607639"/>
              <a:gd name="connsiteY16" fmla="*/ 453415 h 474835"/>
              <a:gd name="connsiteX17" fmla="*/ 319797 w 607639"/>
              <a:gd name="connsiteY17" fmla="*/ 462658 h 474835"/>
              <a:gd name="connsiteX18" fmla="*/ 200881 w 607639"/>
              <a:gd name="connsiteY18" fmla="*/ 427019 h 474835"/>
              <a:gd name="connsiteX19" fmla="*/ 158512 w 607639"/>
              <a:gd name="connsiteY19" fmla="*/ 370229 h 474835"/>
              <a:gd name="connsiteX20" fmla="*/ 158512 w 607639"/>
              <a:gd name="connsiteY20" fmla="*/ 335213 h 474835"/>
              <a:gd name="connsiteX21" fmla="*/ 118903 w 607639"/>
              <a:gd name="connsiteY21" fmla="*/ 323304 h 474835"/>
              <a:gd name="connsiteX22" fmla="*/ 118903 w 607639"/>
              <a:gd name="connsiteY22" fmla="*/ 151512 h 474835"/>
              <a:gd name="connsiteX23" fmla="*/ 567937 w 607639"/>
              <a:gd name="connsiteY23" fmla="*/ 0 h 474835"/>
              <a:gd name="connsiteX24" fmla="*/ 607639 w 607639"/>
              <a:gd name="connsiteY24" fmla="*/ 39547 h 474835"/>
              <a:gd name="connsiteX25" fmla="*/ 607639 w 607639"/>
              <a:gd name="connsiteY25" fmla="*/ 435199 h 474835"/>
              <a:gd name="connsiteX26" fmla="*/ 567937 w 607639"/>
              <a:gd name="connsiteY26" fmla="*/ 474835 h 474835"/>
              <a:gd name="connsiteX27" fmla="*/ 528323 w 607639"/>
              <a:gd name="connsiteY27" fmla="*/ 435199 h 474835"/>
              <a:gd name="connsiteX28" fmla="*/ 528323 w 607639"/>
              <a:gd name="connsiteY28" fmla="*/ 39547 h 474835"/>
              <a:gd name="connsiteX29" fmla="*/ 567937 w 607639"/>
              <a:gd name="connsiteY29" fmla="*/ 0 h 474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07639" h="474835">
                <a:moveTo>
                  <a:pt x="198121" y="347033"/>
                </a:moveTo>
                <a:lnTo>
                  <a:pt x="198121" y="370229"/>
                </a:lnTo>
                <a:cubicBezTo>
                  <a:pt x="198121" y="378939"/>
                  <a:pt x="203818" y="386582"/>
                  <a:pt x="212274" y="389159"/>
                </a:cubicBezTo>
                <a:lnTo>
                  <a:pt x="331101" y="424797"/>
                </a:lnTo>
                <a:cubicBezTo>
                  <a:pt x="344452" y="428619"/>
                  <a:pt x="356647" y="418665"/>
                  <a:pt x="356647" y="405779"/>
                </a:cubicBezTo>
                <a:lnTo>
                  <a:pt x="356647" y="394581"/>
                </a:lnTo>
                <a:close/>
                <a:moveTo>
                  <a:pt x="39622" y="118691"/>
                </a:moveTo>
                <a:cubicBezTo>
                  <a:pt x="61526" y="118691"/>
                  <a:pt x="79245" y="136377"/>
                  <a:pt x="79245" y="158240"/>
                </a:cubicBezTo>
                <a:lnTo>
                  <a:pt x="79245" y="316524"/>
                </a:lnTo>
                <a:cubicBezTo>
                  <a:pt x="79245" y="338298"/>
                  <a:pt x="61526" y="356073"/>
                  <a:pt x="39622" y="356073"/>
                </a:cubicBezTo>
                <a:cubicBezTo>
                  <a:pt x="17808" y="356073"/>
                  <a:pt x="0" y="338298"/>
                  <a:pt x="0" y="316524"/>
                </a:cubicBezTo>
                <a:lnTo>
                  <a:pt x="0" y="158240"/>
                </a:lnTo>
                <a:cubicBezTo>
                  <a:pt x="0" y="136377"/>
                  <a:pt x="17808" y="118691"/>
                  <a:pt x="39622" y="118691"/>
                </a:cubicBezTo>
                <a:close/>
                <a:moveTo>
                  <a:pt x="488736" y="44597"/>
                </a:moveTo>
                <a:lnTo>
                  <a:pt x="488736" y="430130"/>
                </a:lnTo>
                <a:lnTo>
                  <a:pt x="396167" y="406401"/>
                </a:lnTo>
                <a:cubicBezTo>
                  <a:pt x="395989" y="425064"/>
                  <a:pt x="387355" y="442217"/>
                  <a:pt x="372312" y="453415"/>
                </a:cubicBezTo>
                <a:cubicBezTo>
                  <a:pt x="356736" y="464968"/>
                  <a:pt x="337332" y="467990"/>
                  <a:pt x="319797" y="462658"/>
                </a:cubicBezTo>
                <a:lnTo>
                  <a:pt x="200881" y="427019"/>
                </a:lnTo>
                <a:cubicBezTo>
                  <a:pt x="175513" y="419465"/>
                  <a:pt x="158512" y="396625"/>
                  <a:pt x="158512" y="370229"/>
                </a:cubicBezTo>
                <a:lnTo>
                  <a:pt x="158512" y="335213"/>
                </a:lnTo>
                <a:lnTo>
                  <a:pt x="118903" y="323304"/>
                </a:lnTo>
                <a:lnTo>
                  <a:pt x="118903" y="151512"/>
                </a:lnTo>
                <a:close/>
                <a:moveTo>
                  <a:pt x="567937" y="0"/>
                </a:moveTo>
                <a:cubicBezTo>
                  <a:pt x="589835" y="0"/>
                  <a:pt x="607639" y="17774"/>
                  <a:pt x="607639" y="39547"/>
                </a:cubicBezTo>
                <a:lnTo>
                  <a:pt x="607639" y="435199"/>
                </a:lnTo>
                <a:cubicBezTo>
                  <a:pt x="607639" y="457061"/>
                  <a:pt x="589835" y="474835"/>
                  <a:pt x="567937" y="474835"/>
                </a:cubicBezTo>
                <a:cubicBezTo>
                  <a:pt x="546127" y="474835"/>
                  <a:pt x="528323" y="457061"/>
                  <a:pt x="528323" y="435199"/>
                </a:cubicBezTo>
                <a:lnTo>
                  <a:pt x="528323" y="39547"/>
                </a:lnTo>
                <a:cubicBezTo>
                  <a:pt x="528323" y="17774"/>
                  <a:pt x="546127" y="0"/>
                  <a:pt x="56793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Tree>
    <p:custDataLst>
      <p:tags r:id="rId1"/>
    </p:custDataLst>
    <p:extLst>
      <p:ext uri="{BB962C8B-B14F-4D97-AF65-F5344CB8AC3E}">
        <p14:creationId xmlns:p14="http://schemas.microsoft.com/office/powerpoint/2010/main" val="1690234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标题 45">
            <a:extLst>
              <a:ext uri="{FF2B5EF4-FFF2-40B4-BE49-F238E27FC236}">
                <a16:creationId xmlns:a16="http://schemas.microsoft.com/office/drawing/2014/main" id="{F17C0757-FD37-4532-B19A-EE4F76BDD758}"/>
              </a:ext>
            </a:extLst>
          </p:cNvPr>
          <p:cNvSpPr>
            <a:spLocks noGrp="1"/>
          </p:cNvSpPr>
          <p:nvPr>
            <p:ph type="title"/>
          </p:nvPr>
        </p:nvSpPr>
        <p:spPr>
          <a:xfrm>
            <a:off x="748521" y="418825"/>
            <a:ext cx="2026483" cy="496397"/>
          </a:xfrm>
        </p:spPr>
        <p:txBody>
          <a:bodyPr/>
          <a:lstStyle/>
          <a:p>
            <a:r>
              <a:rPr lang="zh-CN" altLang="en-US" dirty="0"/>
              <a:t>归纳总结</a:t>
            </a:r>
          </a:p>
        </p:txBody>
      </p:sp>
      <p:sp>
        <p:nvSpPr>
          <p:cNvPr id="73" name="任意形状 12">
            <a:extLst>
              <a:ext uri="{FF2B5EF4-FFF2-40B4-BE49-F238E27FC236}">
                <a16:creationId xmlns:a16="http://schemas.microsoft.com/office/drawing/2014/main" id="{9DE7C085-7F87-4218-8002-9CB23EE59B7D}"/>
              </a:ext>
            </a:extLst>
          </p:cNvPr>
          <p:cNvSpPr/>
          <p:nvPr/>
        </p:nvSpPr>
        <p:spPr>
          <a:xfrm>
            <a:off x="0" y="6464698"/>
            <a:ext cx="12192000" cy="393302"/>
          </a:xfrm>
          <a:custGeom>
            <a:avLst/>
            <a:gdLst>
              <a:gd name="connsiteX0" fmla="*/ 12192000 w 12192000"/>
              <a:gd name="connsiteY0" fmla="*/ 0 h 909447"/>
              <a:gd name="connsiteX1" fmla="*/ 12192000 w 12192000"/>
              <a:gd name="connsiteY1" fmla="*/ 909447 h 909447"/>
              <a:gd name="connsiteX2" fmla="*/ 0 w 12192000"/>
              <a:gd name="connsiteY2" fmla="*/ 909447 h 909447"/>
              <a:gd name="connsiteX3" fmla="*/ 0 w 12192000"/>
              <a:gd name="connsiteY3" fmla="*/ 401788 h 909447"/>
              <a:gd name="connsiteX4" fmla="*/ 271475 w 12192000"/>
              <a:gd name="connsiteY4" fmla="*/ 389839 h 909447"/>
              <a:gd name="connsiteX5" fmla="*/ 8190271 w 12192000"/>
              <a:gd name="connsiteY5" fmla="*/ 639060 h 909447"/>
              <a:gd name="connsiteX6" fmla="*/ 12049480 w 12192000"/>
              <a:gd name="connsiteY6" fmla="*/ 34242 h 909447"/>
              <a:gd name="connsiteX0" fmla="*/ 12192000 w 12192000"/>
              <a:gd name="connsiteY0" fmla="*/ 0 h 909447"/>
              <a:gd name="connsiteX1" fmla="*/ 12192000 w 12192000"/>
              <a:gd name="connsiteY1" fmla="*/ 909447 h 909447"/>
              <a:gd name="connsiteX2" fmla="*/ 0 w 12192000"/>
              <a:gd name="connsiteY2" fmla="*/ 909447 h 909447"/>
              <a:gd name="connsiteX3" fmla="*/ 0 w 12192000"/>
              <a:gd name="connsiteY3" fmla="*/ 401788 h 909447"/>
              <a:gd name="connsiteX4" fmla="*/ 8190271 w 12192000"/>
              <a:gd name="connsiteY4" fmla="*/ 639060 h 909447"/>
              <a:gd name="connsiteX5" fmla="*/ 12049480 w 12192000"/>
              <a:gd name="connsiteY5" fmla="*/ 34242 h 909447"/>
              <a:gd name="connsiteX6" fmla="*/ 12192000 w 12192000"/>
              <a:gd name="connsiteY6" fmla="*/ 0 h 909447"/>
              <a:gd name="connsiteX0" fmla="*/ 12192000 w 12192000"/>
              <a:gd name="connsiteY0" fmla="*/ 0 h 909447"/>
              <a:gd name="connsiteX1" fmla="*/ 12192000 w 12192000"/>
              <a:gd name="connsiteY1" fmla="*/ 909447 h 909447"/>
              <a:gd name="connsiteX2" fmla="*/ 0 w 12192000"/>
              <a:gd name="connsiteY2" fmla="*/ 909447 h 909447"/>
              <a:gd name="connsiteX3" fmla="*/ 0 w 12192000"/>
              <a:gd name="connsiteY3" fmla="*/ 401788 h 909447"/>
              <a:gd name="connsiteX4" fmla="*/ 12049480 w 12192000"/>
              <a:gd name="connsiteY4" fmla="*/ 34242 h 909447"/>
              <a:gd name="connsiteX5" fmla="*/ 12192000 w 12192000"/>
              <a:gd name="connsiteY5" fmla="*/ 0 h 909447"/>
              <a:gd name="connsiteX0" fmla="*/ 12192000 w 12192000"/>
              <a:gd name="connsiteY0" fmla="*/ 0 h 909447"/>
              <a:gd name="connsiteX1" fmla="*/ 12192000 w 12192000"/>
              <a:gd name="connsiteY1" fmla="*/ 909447 h 909447"/>
              <a:gd name="connsiteX2" fmla="*/ 0 w 12192000"/>
              <a:gd name="connsiteY2" fmla="*/ 909447 h 909447"/>
              <a:gd name="connsiteX3" fmla="*/ 0 w 12192000"/>
              <a:gd name="connsiteY3" fmla="*/ 401788 h 909447"/>
              <a:gd name="connsiteX4" fmla="*/ 12192000 w 12192000"/>
              <a:gd name="connsiteY4" fmla="*/ 0 h 909447"/>
              <a:gd name="connsiteX0" fmla="*/ 12192000 w 12192000"/>
              <a:gd name="connsiteY0" fmla="*/ 0 h 909447"/>
              <a:gd name="connsiteX1" fmla="*/ 12192000 w 12192000"/>
              <a:gd name="connsiteY1" fmla="*/ 909447 h 909447"/>
              <a:gd name="connsiteX2" fmla="*/ 0 w 12192000"/>
              <a:gd name="connsiteY2" fmla="*/ 909447 h 909447"/>
              <a:gd name="connsiteX3" fmla="*/ 0 w 12192000"/>
              <a:gd name="connsiteY3" fmla="*/ 401788 h 909447"/>
              <a:gd name="connsiteX4" fmla="*/ 12192000 w 12192000"/>
              <a:gd name="connsiteY4" fmla="*/ 0 h 909447"/>
              <a:gd name="connsiteX0" fmla="*/ 12192000 w 12192000"/>
              <a:gd name="connsiteY0" fmla="*/ 0 h 909447"/>
              <a:gd name="connsiteX1" fmla="*/ 12192000 w 12192000"/>
              <a:gd name="connsiteY1" fmla="*/ 909447 h 909447"/>
              <a:gd name="connsiteX2" fmla="*/ 0 w 12192000"/>
              <a:gd name="connsiteY2" fmla="*/ 909447 h 909447"/>
              <a:gd name="connsiteX3" fmla="*/ 0 w 12192000"/>
              <a:gd name="connsiteY3" fmla="*/ 401788 h 909447"/>
              <a:gd name="connsiteX4" fmla="*/ 12192000 w 12192000"/>
              <a:gd name="connsiteY4" fmla="*/ 0 h 9094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909447">
                <a:moveTo>
                  <a:pt x="12192000" y="0"/>
                </a:moveTo>
                <a:lnTo>
                  <a:pt x="12192000" y="909447"/>
                </a:lnTo>
                <a:lnTo>
                  <a:pt x="0" y="909447"/>
                </a:lnTo>
                <a:lnTo>
                  <a:pt x="0" y="401788"/>
                </a:lnTo>
                <a:cubicBezTo>
                  <a:pt x="2540000" y="700478"/>
                  <a:pt x="6289368" y="812355"/>
                  <a:pt x="12192000" y="0"/>
                </a:cubicBezTo>
                <a:close/>
              </a:path>
            </a:pathLst>
          </a:custGeom>
          <a:gradFill>
            <a:gsLst>
              <a:gs pos="0">
                <a:schemeClr val="accent1"/>
              </a:gs>
              <a:gs pos="100000">
                <a:schemeClr val="accent2">
                  <a:lumMod val="75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a:p>
        </p:txBody>
      </p:sp>
      <p:sp>
        <p:nvSpPr>
          <p:cNvPr id="30" name="文本框 29">
            <a:extLst>
              <a:ext uri="{FF2B5EF4-FFF2-40B4-BE49-F238E27FC236}">
                <a16:creationId xmlns:a16="http://schemas.microsoft.com/office/drawing/2014/main" id="{9D3A0146-054A-4315-A02E-9B8EB1D9ACCC}"/>
              </a:ext>
            </a:extLst>
          </p:cNvPr>
          <p:cNvSpPr txBox="1"/>
          <p:nvPr/>
        </p:nvSpPr>
        <p:spPr>
          <a:xfrm>
            <a:off x="748521" y="898754"/>
            <a:ext cx="2026483" cy="276999"/>
          </a:xfrm>
          <a:prstGeom prst="rect">
            <a:avLst/>
          </a:prstGeom>
          <a:noFill/>
        </p:spPr>
        <p:txBody>
          <a:bodyPr wrap="square">
            <a:spAutoFit/>
          </a:bodyPr>
          <a:lstStyle/>
          <a:p>
            <a:pPr algn="dist"/>
            <a:r>
              <a:rPr lang="en-US" altLang="zh-CN" sz="1200">
                <a:gradFill>
                  <a:gsLst>
                    <a:gs pos="0">
                      <a:schemeClr val="accent1"/>
                    </a:gs>
                    <a:gs pos="100000">
                      <a:schemeClr val="accent2">
                        <a:lumMod val="75000"/>
                      </a:schemeClr>
                    </a:gs>
                  </a:gsLst>
                  <a:lin ang="2400000" scaled="0"/>
                </a:gradFill>
              </a:rPr>
              <a:t>Inductive summary</a:t>
            </a:r>
            <a:endParaRPr lang="en-US" altLang="zh-CN" sz="1200" dirty="0">
              <a:gradFill>
                <a:gsLst>
                  <a:gs pos="0">
                    <a:schemeClr val="accent1"/>
                  </a:gs>
                  <a:gs pos="100000">
                    <a:schemeClr val="accent2">
                      <a:lumMod val="75000"/>
                    </a:schemeClr>
                  </a:gs>
                </a:gsLst>
                <a:lin ang="2400000" scaled="0"/>
              </a:gradFill>
            </a:endParaRPr>
          </a:p>
        </p:txBody>
      </p:sp>
      <p:sp>
        <p:nvSpPr>
          <p:cNvPr id="32" name="矩形: 圆角 31">
            <a:extLst>
              <a:ext uri="{FF2B5EF4-FFF2-40B4-BE49-F238E27FC236}">
                <a16:creationId xmlns:a16="http://schemas.microsoft.com/office/drawing/2014/main" id="{1B3ADBF1-762A-4191-A642-9BF21C3F304C}"/>
              </a:ext>
            </a:extLst>
          </p:cNvPr>
          <p:cNvSpPr/>
          <p:nvPr/>
        </p:nvSpPr>
        <p:spPr>
          <a:xfrm>
            <a:off x="804427" y="1716041"/>
            <a:ext cx="3250216" cy="1722497"/>
          </a:xfrm>
          <a:prstGeom prst="roundRect">
            <a:avLst>
              <a:gd name="adj" fmla="val 6600"/>
            </a:avLst>
          </a:prstGeom>
          <a:solidFill>
            <a:schemeClr val="bg1"/>
          </a:solidFill>
          <a:ln w="12043">
            <a:gradFill>
              <a:gsLst>
                <a:gs pos="0">
                  <a:schemeClr val="accent1">
                    <a:lumMod val="20000"/>
                    <a:lumOff val="80000"/>
                  </a:schemeClr>
                </a:gs>
                <a:gs pos="100000">
                  <a:schemeClr val="accent1"/>
                </a:gs>
              </a:gsLst>
              <a:lin ang="2700000" scaled="0"/>
            </a:gradFill>
          </a:ln>
          <a:effectLst>
            <a:outerShdw blurRad="50800" dist="38100" dir="8100000" algn="tr" rotWithShape="0">
              <a:schemeClr val="accent1">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86713" tIns="43356" rIns="86713" bIns="43356"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buClrTx/>
              <a:buSzTx/>
              <a:buFontTx/>
              <a:buNone/>
              <a:tabLst/>
              <a:defRPr/>
            </a:pPr>
            <a:endParaRPr kumimoji="0" lang="zh-CN" altLang="en-US" sz="1707" b="0" i="0" u="none" strike="noStrike" kern="1200" cap="none" spc="0" normalizeH="0" baseline="0" noProof="0" dirty="0">
              <a:ln>
                <a:noFill/>
              </a:ln>
              <a:solidFill>
                <a:srgbClr val="FFFFFF"/>
              </a:solidFill>
              <a:effectLst/>
              <a:uLnTx/>
              <a:uFillTx/>
              <a:cs typeface="+mn-ea"/>
              <a:sym typeface="+mn-lt"/>
            </a:endParaRPr>
          </a:p>
        </p:txBody>
      </p:sp>
      <p:sp>
        <p:nvSpPr>
          <p:cNvPr id="33" name="矩形: 圆角 32">
            <a:extLst>
              <a:ext uri="{FF2B5EF4-FFF2-40B4-BE49-F238E27FC236}">
                <a16:creationId xmlns:a16="http://schemas.microsoft.com/office/drawing/2014/main" id="{572A2E64-00CA-4908-93D4-1CCACD33BABB}"/>
              </a:ext>
            </a:extLst>
          </p:cNvPr>
          <p:cNvSpPr/>
          <p:nvPr/>
        </p:nvSpPr>
        <p:spPr>
          <a:xfrm>
            <a:off x="804428" y="1680015"/>
            <a:ext cx="1547793" cy="412903"/>
          </a:xfrm>
          <a:prstGeom prst="roundRect">
            <a:avLst>
              <a:gd name="adj" fmla="val 10651"/>
            </a:avLst>
          </a:prstGeom>
          <a:gradFill>
            <a:gsLst>
              <a:gs pos="0">
                <a:schemeClr val="accent1"/>
              </a:gs>
              <a:gs pos="100000">
                <a:schemeClr val="accent1">
                  <a:lumMod val="7500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86713" tIns="43356" rIns="86713" bIns="43356"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buClrTx/>
              <a:buSzTx/>
              <a:buFontTx/>
              <a:buNone/>
              <a:tabLst/>
              <a:defRPr/>
            </a:pPr>
            <a:r>
              <a:rPr lang="zh-CN" altLang="en-US" sz="1897">
                <a:solidFill>
                  <a:srgbClr val="FFFFFF"/>
                </a:solidFill>
                <a:latin typeface="+mj-ea"/>
                <a:ea typeface="+mj-ea"/>
                <a:cs typeface="+mn-ea"/>
                <a:sym typeface="+mn-lt"/>
              </a:rPr>
              <a:t>关键词标题</a:t>
            </a:r>
            <a:endParaRPr kumimoji="0" lang="zh-CN" altLang="en-US" sz="1897" b="0" i="0" u="none" strike="noStrike" kern="1200" cap="none" spc="0" normalizeH="0" baseline="0" noProof="0" dirty="0">
              <a:ln>
                <a:noFill/>
              </a:ln>
              <a:solidFill>
                <a:srgbClr val="FFFFFF"/>
              </a:solidFill>
              <a:effectLst/>
              <a:uLnTx/>
              <a:uFillTx/>
              <a:latin typeface="+mj-ea"/>
              <a:ea typeface="+mj-ea"/>
              <a:cs typeface="+mn-ea"/>
              <a:sym typeface="+mn-lt"/>
            </a:endParaRPr>
          </a:p>
        </p:txBody>
      </p:sp>
      <p:sp>
        <p:nvSpPr>
          <p:cNvPr id="34" name="矩形: 圆角 33">
            <a:extLst>
              <a:ext uri="{FF2B5EF4-FFF2-40B4-BE49-F238E27FC236}">
                <a16:creationId xmlns:a16="http://schemas.microsoft.com/office/drawing/2014/main" id="{8E6EBDDB-3C0D-49AC-88E0-ECC862B2AC83}"/>
              </a:ext>
            </a:extLst>
          </p:cNvPr>
          <p:cNvSpPr/>
          <p:nvPr/>
        </p:nvSpPr>
        <p:spPr>
          <a:xfrm>
            <a:off x="4470892" y="1748419"/>
            <a:ext cx="3250216" cy="1722497"/>
          </a:xfrm>
          <a:prstGeom prst="roundRect">
            <a:avLst>
              <a:gd name="adj" fmla="val 6600"/>
            </a:avLst>
          </a:prstGeom>
          <a:solidFill>
            <a:schemeClr val="bg1"/>
          </a:solidFill>
          <a:ln w="12043">
            <a:gradFill>
              <a:gsLst>
                <a:gs pos="0">
                  <a:schemeClr val="accent2">
                    <a:lumMod val="20000"/>
                    <a:lumOff val="80000"/>
                  </a:schemeClr>
                </a:gs>
                <a:gs pos="100000">
                  <a:schemeClr val="accent2"/>
                </a:gs>
              </a:gsLst>
              <a:lin ang="2700000" scaled="0"/>
            </a:gradFill>
          </a:ln>
          <a:effectLst>
            <a:outerShdw blurRad="50800" dist="38100" dir="8100000" algn="tr" rotWithShape="0">
              <a:schemeClr val="accent2">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86713" tIns="43356" rIns="86713" bIns="43356"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buClrTx/>
              <a:buSzTx/>
              <a:buFontTx/>
              <a:buNone/>
              <a:tabLst/>
              <a:defRPr/>
            </a:pPr>
            <a:endParaRPr kumimoji="0" lang="zh-CN" altLang="en-US" sz="1707" b="0" i="0" u="none" strike="noStrike" kern="1200" cap="none" spc="0" normalizeH="0" baseline="0" noProof="0" dirty="0">
              <a:ln>
                <a:noFill/>
              </a:ln>
              <a:solidFill>
                <a:srgbClr val="FFFFFF"/>
              </a:solidFill>
              <a:effectLst/>
              <a:uLnTx/>
              <a:uFillTx/>
              <a:cs typeface="+mn-ea"/>
              <a:sym typeface="+mn-lt"/>
            </a:endParaRPr>
          </a:p>
        </p:txBody>
      </p:sp>
      <p:sp>
        <p:nvSpPr>
          <p:cNvPr id="35" name="矩形: 圆角 34">
            <a:extLst>
              <a:ext uri="{FF2B5EF4-FFF2-40B4-BE49-F238E27FC236}">
                <a16:creationId xmlns:a16="http://schemas.microsoft.com/office/drawing/2014/main" id="{F240F823-1B18-4A54-9841-626658D5AAD6}"/>
              </a:ext>
            </a:extLst>
          </p:cNvPr>
          <p:cNvSpPr/>
          <p:nvPr/>
        </p:nvSpPr>
        <p:spPr>
          <a:xfrm>
            <a:off x="4470893" y="1680015"/>
            <a:ext cx="1547793" cy="412903"/>
          </a:xfrm>
          <a:prstGeom prst="roundRect">
            <a:avLst>
              <a:gd name="adj" fmla="val 10651"/>
            </a:avLst>
          </a:prstGeom>
          <a:gradFill>
            <a:gsLst>
              <a:gs pos="0">
                <a:schemeClr val="accent2"/>
              </a:gs>
              <a:gs pos="100000">
                <a:schemeClr val="accent2">
                  <a:lumMod val="7500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86713" tIns="43356" rIns="86713" bIns="43356"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buClrTx/>
              <a:buSzTx/>
              <a:buFontTx/>
              <a:buNone/>
              <a:tabLst/>
              <a:defRPr/>
            </a:pPr>
            <a:r>
              <a:rPr kumimoji="0" lang="zh-CN" altLang="en-US" sz="1897" b="0" i="0" u="none" strike="noStrike" kern="1200" cap="none" spc="0" normalizeH="0" baseline="0" noProof="0" dirty="0">
                <a:ln>
                  <a:noFill/>
                </a:ln>
                <a:solidFill>
                  <a:srgbClr val="FFFFFF"/>
                </a:solidFill>
                <a:effectLst/>
                <a:uLnTx/>
                <a:uFillTx/>
                <a:latin typeface="+mj-ea"/>
                <a:ea typeface="+mj-ea"/>
                <a:cs typeface="+mn-ea"/>
                <a:sym typeface="+mn-lt"/>
              </a:rPr>
              <a:t>关键词标题</a:t>
            </a:r>
          </a:p>
        </p:txBody>
      </p:sp>
      <p:sp>
        <p:nvSpPr>
          <p:cNvPr id="36" name="矩形: 圆角 35">
            <a:extLst>
              <a:ext uri="{FF2B5EF4-FFF2-40B4-BE49-F238E27FC236}">
                <a16:creationId xmlns:a16="http://schemas.microsoft.com/office/drawing/2014/main" id="{C2FB440F-EA28-4631-962D-0A7154D56268}"/>
              </a:ext>
            </a:extLst>
          </p:cNvPr>
          <p:cNvSpPr/>
          <p:nvPr/>
        </p:nvSpPr>
        <p:spPr>
          <a:xfrm>
            <a:off x="8137358" y="1748419"/>
            <a:ext cx="3250216" cy="1722497"/>
          </a:xfrm>
          <a:prstGeom prst="roundRect">
            <a:avLst>
              <a:gd name="adj" fmla="val 6600"/>
            </a:avLst>
          </a:prstGeom>
          <a:solidFill>
            <a:schemeClr val="bg1"/>
          </a:solidFill>
          <a:ln w="12043">
            <a:gradFill>
              <a:gsLst>
                <a:gs pos="0">
                  <a:schemeClr val="accent1">
                    <a:lumMod val="20000"/>
                    <a:lumOff val="80000"/>
                  </a:schemeClr>
                </a:gs>
                <a:gs pos="100000">
                  <a:schemeClr val="accent1"/>
                </a:gs>
              </a:gsLst>
              <a:lin ang="2700000" scaled="0"/>
            </a:gradFill>
          </a:ln>
          <a:effectLst>
            <a:outerShdw blurRad="50800" dist="38100" dir="8100000" algn="tr" rotWithShape="0">
              <a:schemeClr val="accent1">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86713" tIns="43356" rIns="86713" bIns="43356"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buClrTx/>
              <a:buSzTx/>
              <a:buFontTx/>
              <a:buNone/>
              <a:tabLst/>
              <a:defRPr/>
            </a:pPr>
            <a:endParaRPr kumimoji="0" lang="zh-CN" altLang="en-US" sz="1707" b="0" i="0" u="none" strike="noStrike" kern="1200" cap="none" spc="0" normalizeH="0" baseline="0" noProof="0" dirty="0">
              <a:ln>
                <a:noFill/>
              </a:ln>
              <a:solidFill>
                <a:srgbClr val="FFFFFF"/>
              </a:solidFill>
              <a:effectLst/>
              <a:uLnTx/>
              <a:uFillTx/>
              <a:cs typeface="+mn-ea"/>
              <a:sym typeface="+mn-lt"/>
            </a:endParaRPr>
          </a:p>
        </p:txBody>
      </p:sp>
      <p:sp>
        <p:nvSpPr>
          <p:cNvPr id="37" name="矩形: 圆角 36">
            <a:extLst>
              <a:ext uri="{FF2B5EF4-FFF2-40B4-BE49-F238E27FC236}">
                <a16:creationId xmlns:a16="http://schemas.microsoft.com/office/drawing/2014/main" id="{68F242A1-830A-471E-BEE9-1509A20A2DF3}"/>
              </a:ext>
            </a:extLst>
          </p:cNvPr>
          <p:cNvSpPr/>
          <p:nvPr/>
        </p:nvSpPr>
        <p:spPr>
          <a:xfrm>
            <a:off x="8137359" y="1680015"/>
            <a:ext cx="1547793" cy="412903"/>
          </a:xfrm>
          <a:prstGeom prst="roundRect">
            <a:avLst>
              <a:gd name="adj" fmla="val 10651"/>
            </a:avLst>
          </a:prstGeom>
          <a:gradFill>
            <a:gsLst>
              <a:gs pos="0">
                <a:schemeClr val="accent1"/>
              </a:gs>
              <a:gs pos="100000">
                <a:schemeClr val="accent1">
                  <a:lumMod val="7500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86713" tIns="43356" rIns="86713" bIns="43356"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buClrTx/>
              <a:buSzTx/>
              <a:buFontTx/>
              <a:buNone/>
              <a:tabLst/>
              <a:defRPr/>
            </a:pPr>
            <a:r>
              <a:rPr kumimoji="0" lang="zh-CN" altLang="en-US" sz="1897" b="0" i="0" u="none" strike="noStrike" kern="1200" cap="none" spc="0" normalizeH="0" baseline="0" noProof="0">
                <a:ln>
                  <a:noFill/>
                </a:ln>
                <a:solidFill>
                  <a:srgbClr val="FFFFFF"/>
                </a:solidFill>
                <a:effectLst/>
                <a:uLnTx/>
                <a:uFillTx/>
                <a:latin typeface="+mj-ea"/>
                <a:ea typeface="+mj-ea"/>
                <a:cs typeface="+mn-ea"/>
                <a:sym typeface="+mn-lt"/>
              </a:rPr>
              <a:t>关键词标题</a:t>
            </a:r>
            <a:endParaRPr kumimoji="0" lang="zh-CN" altLang="en-US" sz="1897" b="0" i="0" u="none" strike="noStrike" kern="1200" cap="none" spc="0" normalizeH="0" baseline="0" noProof="0" dirty="0">
              <a:ln>
                <a:noFill/>
              </a:ln>
              <a:solidFill>
                <a:srgbClr val="FFFFFF"/>
              </a:solidFill>
              <a:effectLst/>
              <a:uLnTx/>
              <a:uFillTx/>
              <a:latin typeface="+mj-ea"/>
              <a:ea typeface="+mj-ea"/>
              <a:cs typeface="+mn-ea"/>
              <a:sym typeface="+mn-lt"/>
            </a:endParaRPr>
          </a:p>
        </p:txBody>
      </p:sp>
      <p:sp>
        <p:nvSpPr>
          <p:cNvPr id="38" name="矩形: 圆角 37">
            <a:extLst>
              <a:ext uri="{FF2B5EF4-FFF2-40B4-BE49-F238E27FC236}">
                <a16:creationId xmlns:a16="http://schemas.microsoft.com/office/drawing/2014/main" id="{488C3023-B06A-427A-BBBF-9277407AAECB}"/>
              </a:ext>
            </a:extLst>
          </p:cNvPr>
          <p:cNvSpPr/>
          <p:nvPr/>
        </p:nvSpPr>
        <p:spPr>
          <a:xfrm>
            <a:off x="792385" y="4159909"/>
            <a:ext cx="3250217" cy="1722497"/>
          </a:xfrm>
          <a:prstGeom prst="roundRect">
            <a:avLst>
              <a:gd name="adj" fmla="val 6600"/>
            </a:avLst>
          </a:prstGeom>
          <a:solidFill>
            <a:schemeClr val="bg1"/>
          </a:solidFill>
          <a:ln w="12043">
            <a:gradFill>
              <a:gsLst>
                <a:gs pos="0">
                  <a:schemeClr val="accent1">
                    <a:lumMod val="20000"/>
                    <a:lumOff val="80000"/>
                  </a:schemeClr>
                </a:gs>
                <a:gs pos="100000">
                  <a:schemeClr val="accent1"/>
                </a:gs>
              </a:gsLst>
              <a:lin ang="2700000" scaled="0"/>
            </a:gradFill>
          </a:ln>
          <a:effectLst>
            <a:outerShdw blurRad="50800" dist="38100" dir="8100000" algn="tr" rotWithShape="0">
              <a:schemeClr val="accent1">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86713" tIns="43356" rIns="86713" bIns="43356"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buClrTx/>
              <a:buSzTx/>
              <a:buFontTx/>
              <a:buNone/>
              <a:tabLst/>
              <a:defRPr/>
            </a:pPr>
            <a:endParaRPr kumimoji="0" lang="zh-CN" altLang="en-US" sz="1707" b="0" i="0" u="none" strike="noStrike" kern="1200" cap="none" spc="0" normalizeH="0" baseline="0" noProof="0" dirty="0">
              <a:ln>
                <a:noFill/>
              </a:ln>
              <a:solidFill>
                <a:srgbClr val="FFFFFF"/>
              </a:solidFill>
              <a:effectLst/>
              <a:uLnTx/>
              <a:uFillTx/>
              <a:cs typeface="+mn-ea"/>
              <a:sym typeface="+mn-lt"/>
            </a:endParaRPr>
          </a:p>
        </p:txBody>
      </p:sp>
      <p:sp>
        <p:nvSpPr>
          <p:cNvPr id="39" name="矩形: 圆角 38">
            <a:extLst>
              <a:ext uri="{FF2B5EF4-FFF2-40B4-BE49-F238E27FC236}">
                <a16:creationId xmlns:a16="http://schemas.microsoft.com/office/drawing/2014/main" id="{BD5B8322-464A-4464-AF53-F801A4991A7A}"/>
              </a:ext>
            </a:extLst>
          </p:cNvPr>
          <p:cNvSpPr/>
          <p:nvPr/>
        </p:nvSpPr>
        <p:spPr>
          <a:xfrm>
            <a:off x="792386" y="4091509"/>
            <a:ext cx="1547793" cy="412903"/>
          </a:xfrm>
          <a:prstGeom prst="roundRect">
            <a:avLst>
              <a:gd name="adj" fmla="val 10651"/>
            </a:avLst>
          </a:prstGeom>
          <a:gradFill>
            <a:gsLst>
              <a:gs pos="0">
                <a:schemeClr val="accent1"/>
              </a:gs>
              <a:gs pos="100000">
                <a:schemeClr val="accent1">
                  <a:lumMod val="7500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86713" tIns="43356" rIns="86713" bIns="43356"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buClrTx/>
              <a:buSzTx/>
              <a:buFontTx/>
              <a:buNone/>
              <a:tabLst/>
              <a:defRPr/>
            </a:pPr>
            <a:r>
              <a:rPr kumimoji="0" lang="zh-CN" altLang="en-US" sz="1897" b="0" i="0" u="none" strike="noStrike" kern="1200" cap="none" spc="0" normalizeH="0" baseline="0" noProof="0">
                <a:ln>
                  <a:noFill/>
                </a:ln>
                <a:solidFill>
                  <a:srgbClr val="FFFFFF"/>
                </a:solidFill>
                <a:effectLst/>
                <a:uLnTx/>
                <a:uFillTx/>
                <a:latin typeface="+mj-ea"/>
                <a:ea typeface="+mj-ea"/>
                <a:cs typeface="+mn-ea"/>
                <a:sym typeface="+mn-lt"/>
              </a:rPr>
              <a:t>关键词标题</a:t>
            </a:r>
            <a:endParaRPr kumimoji="0" lang="zh-CN" altLang="en-US" sz="1897" b="0" i="0" u="none" strike="noStrike" kern="1200" cap="none" spc="0" normalizeH="0" baseline="0" noProof="0" dirty="0">
              <a:ln>
                <a:noFill/>
              </a:ln>
              <a:solidFill>
                <a:srgbClr val="FFFFFF"/>
              </a:solidFill>
              <a:effectLst/>
              <a:uLnTx/>
              <a:uFillTx/>
              <a:latin typeface="+mj-ea"/>
              <a:ea typeface="+mj-ea"/>
              <a:cs typeface="+mn-ea"/>
              <a:sym typeface="+mn-lt"/>
            </a:endParaRPr>
          </a:p>
        </p:txBody>
      </p:sp>
      <p:sp>
        <p:nvSpPr>
          <p:cNvPr id="40" name="矩形: 圆角 39">
            <a:extLst>
              <a:ext uri="{FF2B5EF4-FFF2-40B4-BE49-F238E27FC236}">
                <a16:creationId xmlns:a16="http://schemas.microsoft.com/office/drawing/2014/main" id="{567A248D-6058-479C-ABB2-42E0698418CA}"/>
              </a:ext>
            </a:extLst>
          </p:cNvPr>
          <p:cNvSpPr/>
          <p:nvPr/>
        </p:nvSpPr>
        <p:spPr>
          <a:xfrm>
            <a:off x="4470892" y="4159909"/>
            <a:ext cx="3250216" cy="1722497"/>
          </a:xfrm>
          <a:prstGeom prst="roundRect">
            <a:avLst>
              <a:gd name="adj" fmla="val 6600"/>
            </a:avLst>
          </a:prstGeom>
          <a:solidFill>
            <a:schemeClr val="bg1"/>
          </a:solidFill>
          <a:ln w="12043">
            <a:gradFill>
              <a:gsLst>
                <a:gs pos="0">
                  <a:schemeClr val="accent2">
                    <a:lumMod val="20000"/>
                    <a:lumOff val="80000"/>
                  </a:schemeClr>
                </a:gs>
                <a:gs pos="100000">
                  <a:schemeClr val="accent2"/>
                </a:gs>
              </a:gsLst>
              <a:lin ang="2700000" scaled="0"/>
            </a:gradFill>
          </a:ln>
          <a:effectLst>
            <a:outerShdw blurRad="50800" dist="38100" dir="8100000" algn="tr" rotWithShape="0">
              <a:schemeClr val="accent2">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86713" tIns="43356" rIns="86713" bIns="43356"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buClrTx/>
              <a:buSzTx/>
              <a:buFontTx/>
              <a:buNone/>
              <a:tabLst/>
              <a:defRPr/>
            </a:pPr>
            <a:endParaRPr kumimoji="0" lang="zh-CN" altLang="en-US" sz="1707" b="0" i="0" u="none" strike="noStrike" kern="1200" cap="none" spc="0" normalizeH="0" baseline="0" noProof="0" dirty="0">
              <a:ln>
                <a:noFill/>
              </a:ln>
              <a:solidFill>
                <a:srgbClr val="FFFFFF"/>
              </a:solidFill>
              <a:effectLst/>
              <a:uLnTx/>
              <a:uFillTx/>
              <a:cs typeface="+mn-ea"/>
              <a:sym typeface="+mn-lt"/>
            </a:endParaRPr>
          </a:p>
        </p:txBody>
      </p:sp>
      <p:sp>
        <p:nvSpPr>
          <p:cNvPr id="41" name="矩形: 圆角 40">
            <a:extLst>
              <a:ext uri="{FF2B5EF4-FFF2-40B4-BE49-F238E27FC236}">
                <a16:creationId xmlns:a16="http://schemas.microsoft.com/office/drawing/2014/main" id="{9278E529-5259-4F7D-9858-25A7641A305A}"/>
              </a:ext>
            </a:extLst>
          </p:cNvPr>
          <p:cNvSpPr/>
          <p:nvPr/>
        </p:nvSpPr>
        <p:spPr>
          <a:xfrm>
            <a:off x="4470893" y="4091509"/>
            <a:ext cx="1547793" cy="412903"/>
          </a:xfrm>
          <a:prstGeom prst="roundRect">
            <a:avLst>
              <a:gd name="adj" fmla="val 10651"/>
            </a:avLst>
          </a:prstGeom>
          <a:gradFill>
            <a:gsLst>
              <a:gs pos="0">
                <a:schemeClr val="accent2"/>
              </a:gs>
              <a:gs pos="100000">
                <a:schemeClr val="accent2">
                  <a:lumMod val="7500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86713" tIns="43356" rIns="86713" bIns="43356"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buClrTx/>
              <a:buSzTx/>
              <a:buFontTx/>
              <a:buNone/>
              <a:tabLst/>
              <a:defRPr/>
            </a:pPr>
            <a:r>
              <a:rPr kumimoji="0" lang="zh-CN" altLang="en-US" sz="1897" b="0" i="0" u="none" strike="noStrike" kern="1200" cap="none" spc="0" normalizeH="0" baseline="0" noProof="0">
                <a:ln>
                  <a:noFill/>
                </a:ln>
                <a:solidFill>
                  <a:srgbClr val="FFFFFF"/>
                </a:solidFill>
                <a:effectLst/>
                <a:uLnTx/>
                <a:uFillTx/>
                <a:latin typeface="+mj-ea"/>
                <a:ea typeface="+mj-ea"/>
                <a:cs typeface="+mn-ea"/>
                <a:sym typeface="+mn-lt"/>
              </a:rPr>
              <a:t>关键词标题</a:t>
            </a:r>
            <a:endParaRPr kumimoji="0" lang="zh-CN" altLang="en-US" sz="1897" b="0" i="0" u="none" strike="noStrike" kern="1200" cap="none" spc="0" normalizeH="0" baseline="0" noProof="0" dirty="0">
              <a:ln>
                <a:noFill/>
              </a:ln>
              <a:solidFill>
                <a:srgbClr val="FFFFFF"/>
              </a:solidFill>
              <a:effectLst/>
              <a:uLnTx/>
              <a:uFillTx/>
              <a:latin typeface="+mj-ea"/>
              <a:ea typeface="+mj-ea"/>
              <a:cs typeface="+mn-ea"/>
              <a:sym typeface="+mn-lt"/>
            </a:endParaRPr>
          </a:p>
        </p:txBody>
      </p:sp>
      <p:sp>
        <p:nvSpPr>
          <p:cNvPr id="42" name="矩形: 圆角 41">
            <a:extLst>
              <a:ext uri="{FF2B5EF4-FFF2-40B4-BE49-F238E27FC236}">
                <a16:creationId xmlns:a16="http://schemas.microsoft.com/office/drawing/2014/main" id="{6D13E80F-A1ED-429F-A713-C39523DC7073}"/>
              </a:ext>
            </a:extLst>
          </p:cNvPr>
          <p:cNvSpPr/>
          <p:nvPr/>
        </p:nvSpPr>
        <p:spPr>
          <a:xfrm>
            <a:off x="8137358" y="4159909"/>
            <a:ext cx="3250216" cy="1722497"/>
          </a:xfrm>
          <a:prstGeom prst="roundRect">
            <a:avLst>
              <a:gd name="adj" fmla="val 6600"/>
            </a:avLst>
          </a:prstGeom>
          <a:solidFill>
            <a:schemeClr val="bg1"/>
          </a:solidFill>
          <a:ln w="12043">
            <a:gradFill>
              <a:gsLst>
                <a:gs pos="0">
                  <a:schemeClr val="accent1">
                    <a:lumMod val="20000"/>
                    <a:lumOff val="80000"/>
                  </a:schemeClr>
                </a:gs>
                <a:gs pos="100000">
                  <a:schemeClr val="accent1"/>
                </a:gs>
              </a:gsLst>
              <a:lin ang="2700000" scaled="0"/>
            </a:gradFill>
          </a:ln>
          <a:effectLst>
            <a:outerShdw blurRad="50800" dist="38100" dir="8100000" algn="tr" rotWithShape="0">
              <a:schemeClr val="accent1">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86713" tIns="43356" rIns="86713" bIns="43356"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buClrTx/>
              <a:buSzTx/>
              <a:buFontTx/>
              <a:buNone/>
              <a:tabLst/>
              <a:defRPr/>
            </a:pPr>
            <a:endParaRPr kumimoji="0" lang="zh-CN" altLang="en-US" sz="1707" b="0" i="0" u="none" strike="noStrike" kern="1200" cap="none" spc="0" normalizeH="0" baseline="0" noProof="0" dirty="0">
              <a:ln>
                <a:noFill/>
              </a:ln>
              <a:solidFill>
                <a:srgbClr val="FFFFFF"/>
              </a:solidFill>
              <a:effectLst/>
              <a:uLnTx/>
              <a:uFillTx/>
              <a:cs typeface="+mn-ea"/>
              <a:sym typeface="+mn-lt"/>
            </a:endParaRPr>
          </a:p>
        </p:txBody>
      </p:sp>
      <p:sp>
        <p:nvSpPr>
          <p:cNvPr id="43" name="矩形: 圆角 42">
            <a:extLst>
              <a:ext uri="{FF2B5EF4-FFF2-40B4-BE49-F238E27FC236}">
                <a16:creationId xmlns:a16="http://schemas.microsoft.com/office/drawing/2014/main" id="{490C2646-D8BF-4478-8ECB-BD47304713AB}"/>
              </a:ext>
            </a:extLst>
          </p:cNvPr>
          <p:cNvSpPr/>
          <p:nvPr/>
        </p:nvSpPr>
        <p:spPr>
          <a:xfrm>
            <a:off x="8137359" y="4091509"/>
            <a:ext cx="1547793" cy="412903"/>
          </a:xfrm>
          <a:prstGeom prst="roundRect">
            <a:avLst>
              <a:gd name="adj" fmla="val 10651"/>
            </a:avLst>
          </a:prstGeom>
          <a:gradFill>
            <a:gsLst>
              <a:gs pos="0">
                <a:schemeClr val="accent1"/>
              </a:gs>
              <a:gs pos="100000">
                <a:schemeClr val="accent1">
                  <a:lumMod val="7500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86713" tIns="43356" rIns="86713" bIns="43356"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buClrTx/>
              <a:buSzTx/>
              <a:buFontTx/>
              <a:buNone/>
              <a:tabLst/>
              <a:defRPr/>
            </a:pPr>
            <a:r>
              <a:rPr kumimoji="0" lang="zh-CN" altLang="en-US" sz="1897" b="0" i="0" u="none" strike="noStrike" kern="1200" cap="none" spc="0" normalizeH="0" baseline="0" noProof="0">
                <a:ln>
                  <a:noFill/>
                </a:ln>
                <a:solidFill>
                  <a:srgbClr val="FFFFFF"/>
                </a:solidFill>
                <a:effectLst/>
                <a:uLnTx/>
                <a:uFillTx/>
                <a:latin typeface="+mj-ea"/>
                <a:ea typeface="+mj-ea"/>
                <a:cs typeface="+mn-ea"/>
                <a:sym typeface="+mn-lt"/>
              </a:rPr>
              <a:t>关键词标题</a:t>
            </a:r>
            <a:endParaRPr kumimoji="0" lang="zh-CN" altLang="en-US" sz="1897" b="0" i="0" u="none" strike="noStrike" kern="1200" cap="none" spc="0" normalizeH="0" baseline="0" noProof="0" dirty="0">
              <a:ln>
                <a:noFill/>
              </a:ln>
              <a:solidFill>
                <a:srgbClr val="FFFFFF"/>
              </a:solidFill>
              <a:effectLst/>
              <a:uLnTx/>
              <a:uFillTx/>
              <a:latin typeface="+mj-ea"/>
              <a:ea typeface="+mj-ea"/>
              <a:cs typeface="+mn-ea"/>
              <a:sym typeface="+mn-lt"/>
            </a:endParaRPr>
          </a:p>
        </p:txBody>
      </p:sp>
      <p:sp>
        <p:nvSpPr>
          <p:cNvPr id="44" name="矩形 43">
            <a:extLst>
              <a:ext uri="{FF2B5EF4-FFF2-40B4-BE49-F238E27FC236}">
                <a16:creationId xmlns:a16="http://schemas.microsoft.com/office/drawing/2014/main" id="{05AD2ABB-A1AF-40FB-9228-45E501927C62}"/>
              </a:ext>
            </a:extLst>
          </p:cNvPr>
          <p:cNvSpPr/>
          <p:nvPr/>
        </p:nvSpPr>
        <p:spPr>
          <a:xfrm>
            <a:off x="1001750" y="2263647"/>
            <a:ext cx="2855570" cy="822276"/>
          </a:xfrm>
          <a:prstGeom prst="rect">
            <a:avLst/>
          </a:prstGeom>
          <a:effectLst/>
        </p:spPr>
        <p:txBody>
          <a:bodyPr wrap="square" lIns="0" tIns="0" rIns="0" bIns="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30000"/>
              </a:lnSpc>
              <a:spcBef>
                <a:spcPts val="0"/>
              </a:spcBef>
              <a:buClr>
                <a:srgbClr val="183882"/>
              </a:buClr>
              <a:buSzTx/>
              <a:buFontTx/>
              <a:buNone/>
              <a:tabLst/>
              <a:defRPr/>
            </a:pPr>
            <a:r>
              <a:rPr kumimoji="0" lang="zh-CN" altLang="en-US" sz="1400" b="0" i="0" u="none" strike="noStrike" kern="1200" cap="none" spc="0" normalizeH="0" baseline="0" noProof="0" dirty="0">
                <a:ln>
                  <a:noFill/>
                </a:ln>
                <a:solidFill>
                  <a:schemeClr val="tx1">
                    <a:lumMod val="65000"/>
                    <a:lumOff val="35000"/>
                  </a:schemeClr>
                </a:solidFill>
                <a:effectLst/>
                <a:uLnTx/>
                <a:uFillTx/>
                <a:cs typeface="+mn-ea"/>
                <a:sym typeface="+mn-lt"/>
              </a:rPr>
              <a:t>在这里输入你的正文阐述与关键词标题相关的具体内容在这里输入你的正文阐述与关键词标题</a:t>
            </a:r>
          </a:p>
        </p:txBody>
      </p:sp>
      <p:sp>
        <p:nvSpPr>
          <p:cNvPr id="45" name="矩形 44">
            <a:extLst>
              <a:ext uri="{FF2B5EF4-FFF2-40B4-BE49-F238E27FC236}">
                <a16:creationId xmlns:a16="http://schemas.microsoft.com/office/drawing/2014/main" id="{66CBB246-81FF-46B3-8FBE-2A4F05058BDA}"/>
              </a:ext>
            </a:extLst>
          </p:cNvPr>
          <p:cNvSpPr/>
          <p:nvPr/>
        </p:nvSpPr>
        <p:spPr>
          <a:xfrm>
            <a:off x="8366017" y="4629226"/>
            <a:ext cx="2824344" cy="822276"/>
          </a:xfrm>
          <a:prstGeom prst="rect">
            <a:avLst/>
          </a:prstGeom>
          <a:effectLst/>
        </p:spPr>
        <p:txBody>
          <a:bodyPr wrap="square" lIns="0" tIns="0" rIns="0" bIns="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30000"/>
              </a:lnSpc>
              <a:spcBef>
                <a:spcPts val="0"/>
              </a:spcBef>
              <a:buClr>
                <a:srgbClr val="183882"/>
              </a:buClr>
              <a:buSzTx/>
              <a:buFontTx/>
              <a:buNone/>
              <a:tabLst/>
              <a:defRPr/>
            </a:pPr>
            <a:r>
              <a:rPr kumimoji="0" lang="zh-CN" altLang="en-US" sz="1400" b="0" i="0" u="none" strike="noStrike" kern="1200" cap="none" spc="0" normalizeH="0" baseline="0" noProof="0" dirty="0">
                <a:ln>
                  <a:noFill/>
                </a:ln>
                <a:solidFill>
                  <a:schemeClr val="tx1">
                    <a:lumMod val="65000"/>
                    <a:lumOff val="35000"/>
                  </a:schemeClr>
                </a:solidFill>
                <a:effectLst/>
                <a:uLnTx/>
                <a:uFillTx/>
                <a:cs typeface="+mn-ea"/>
                <a:sym typeface="+mn-lt"/>
              </a:rPr>
              <a:t>在这里输入你的正文阐述与关键词标题相关的具体内容在这里输入你的正文阐述与关键词标题</a:t>
            </a:r>
          </a:p>
        </p:txBody>
      </p:sp>
      <p:sp>
        <p:nvSpPr>
          <p:cNvPr id="47" name="矩形 46">
            <a:extLst>
              <a:ext uri="{FF2B5EF4-FFF2-40B4-BE49-F238E27FC236}">
                <a16:creationId xmlns:a16="http://schemas.microsoft.com/office/drawing/2014/main" id="{DFB383C6-2A78-4709-8263-082489E35AE3}"/>
              </a:ext>
            </a:extLst>
          </p:cNvPr>
          <p:cNvSpPr/>
          <p:nvPr/>
        </p:nvSpPr>
        <p:spPr>
          <a:xfrm>
            <a:off x="4684204" y="2263647"/>
            <a:ext cx="2868803" cy="822276"/>
          </a:xfrm>
          <a:prstGeom prst="rect">
            <a:avLst/>
          </a:prstGeom>
          <a:effectLst/>
        </p:spPr>
        <p:txBody>
          <a:bodyPr wrap="square" lIns="0" tIns="0" rIns="0" bIns="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30000"/>
              </a:lnSpc>
              <a:spcBef>
                <a:spcPts val="0"/>
              </a:spcBef>
              <a:buClr>
                <a:srgbClr val="183882"/>
              </a:buClr>
              <a:buSzTx/>
              <a:buFontTx/>
              <a:buNone/>
              <a:tabLst/>
              <a:defRPr/>
            </a:pPr>
            <a:r>
              <a:rPr kumimoji="0" lang="zh-CN" altLang="en-US" sz="1400" b="0" i="0" u="none" strike="noStrike" kern="1200" cap="none" spc="0" normalizeH="0" baseline="0" noProof="0" dirty="0">
                <a:ln>
                  <a:noFill/>
                </a:ln>
                <a:solidFill>
                  <a:schemeClr val="tx1">
                    <a:lumMod val="65000"/>
                    <a:lumOff val="35000"/>
                  </a:schemeClr>
                </a:solidFill>
                <a:effectLst/>
                <a:uLnTx/>
                <a:uFillTx/>
                <a:cs typeface="+mn-ea"/>
                <a:sym typeface="+mn-lt"/>
              </a:rPr>
              <a:t>在这里输入你的正文阐述与关键词标题相关的具体内容在这里输入你的正文阐述与关键词标题</a:t>
            </a:r>
          </a:p>
        </p:txBody>
      </p:sp>
      <p:sp>
        <p:nvSpPr>
          <p:cNvPr id="48" name="矩形 47">
            <a:extLst>
              <a:ext uri="{FF2B5EF4-FFF2-40B4-BE49-F238E27FC236}">
                <a16:creationId xmlns:a16="http://schemas.microsoft.com/office/drawing/2014/main" id="{AF6145F4-05CB-4D58-A3EF-42FC3F69866F}"/>
              </a:ext>
            </a:extLst>
          </p:cNvPr>
          <p:cNvSpPr/>
          <p:nvPr/>
        </p:nvSpPr>
        <p:spPr>
          <a:xfrm>
            <a:off x="8366018" y="2263647"/>
            <a:ext cx="2824232" cy="822276"/>
          </a:xfrm>
          <a:prstGeom prst="rect">
            <a:avLst/>
          </a:prstGeom>
          <a:effectLst/>
        </p:spPr>
        <p:txBody>
          <a:bodyPr wrap="square" lIns="0" tIns="0" rIns="0" bIns="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30000"/>
              </a:lnSpc>
              <a:spcBef>
                <a:spcPts val="0"/>
              </a:spcBef>
              <a:buClr>
                <a:srgbClr val="183882"/>
              </a:buClr>
              <a:buSzTx/>
              <a:buFontTx/>
              <a:buNone/>
              <a:tabLst/>
              <a:defRPr/>
            </a:pPr>
            <a:r>
              <a:rPr kumimoji="0" lang="zh-CN" altLang="en-US" sz="1400" b="0" i="0" u="none" strike="noStrike" kern="1200" cap="none" spc="0" normalizeH="0" baseline="0" noProof="0" dirty="0">
                <a:ln>
                  <a:noFill/>
                </a:ln>
                <a:solidFill>
                  <a:schemeClr val="tx1">
                    <a:lumMod val="65000"/>
                    <a:lumOff val="35000"/>
                  </a:schemeClr>
                </a:solidFill>
                <a:effectLst/>
                <a:uLnTx/>
                <a:uFillTx/>
                <a:cs typeface="+mn-ea"/>
                <a:sym typeface="+mn-lt"/>
              </a:rPr>
              <a:t>在这里输入你的正文阐述与关键词标题相关的具体内容在这里输入你的正文阐述与关键词标题</a:t>
            </a:r>
          </a:p>
        </p:txBody>
      </p:sp>
      <p:sp>
        <p:nvSpPr>
          <p:cNvPr id="49" name="矩形 48">
            <a:extLst>
              <a:ext uri="{FF2B5EF4-FFF2-40B4-BE49-F238E27FC236}">
                <a16:creationId xmlns:a16="http://schemas.microsoft.com/office/drawing/2014/main" id="{D450380F-0CEF-4E9E-8CC6-B2EDB2511CD2}"/>
              </a:ext>
            </a:extLst>
          </p:cNvPr>
          <p:cNvSpPr/>
          <p:nvPr/>
        </p:nvSpPr>
        <p:spPr>
          <a:xfrm>
            <a:off x="4684204" y="4629226"/>
            <a:ext cx="2802810" cy="822276"/>
          </a:xfrm>
          <a:prstGeom prst="rect">
            <a:avLst/>
          </a:prstGeom>
          <a:effectLst/>
        </p:spPr>
        <p:txBody>
          <a:bodyPr wrap="square" lIns="0" tIns="0" rIns="0" bIns="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30000"/>
              </a:lnSpc>
              <a:spcBef>
                <a:spcPts val="0"/>
              </a:spcBef>
              <a:buClr>
                <a:srgbClr val="183882"/>
              </a:buClr>
              <a:buSzTx/>
              <a:buFontTx/>
              <a:buNone/>
              <a:tabLst/>
              <a:defRPr/>
            </a:pPr>
            <a:r>
              <a:rPr kumimoji="0" lang="zh-CN" altLang="en-US" sz="1400" b="0" i="0" u="none" strike="noStrike" kern="1200" cap="none" spc="0" normalizeH="0" baseline="0" noProof="0" dirty="0">
                <a:ln>
                  <a:noFill/>
                </a:ln>
                <a:solidFill>
                  <a:schemeClr val="tx1">
                    <a:lumMod val="65000"/>
                    <a:lumOff val="35000"/>
                  </a:schemeClr>
                </a:solidFill>
                <a:effectLst/>
                <a:uLnTx/>
                <a:uFillTx/>
                <a:cs typeface="+mn-ea"/>
                <a:sym typeface="+mn-lt"/>
              </a:rPr>
              <a:t>在这里输入你的正文阐述与关键词标题相关的具体内容在这里输入你的正文阐述与关键词标题</a:t>
            </a:r>
          </a:p>
        </p:txBody>
      </p:sp>
      <p:sp>
        <p:nvSpPr>
          <p:cNvPr id="50" name="矩形 49">
            <a:extLst>
              <a:ext uri="{FF2B5EF4-FFF2-40B4-BE49-F238E27FC236}">
                <a16:creationId xmlns:a16="http://schemas.microsoft.com/office/drawing/2014/main" id="{63B5AD3A-C36A-4098-829B-931DDC320792}"/>
              </a:ext>
            </a:extLst>
          </p:cNvPr>
          <p:cNvSpPr/>
          <p:nvPr/>
        </p:nvSpPr>
        <p:spPr>
          <a:xfrm>
            <a:off x="959477" y="4629226"/>
            <a:ext cx="2897844" cy="822276"/>
          </a:xfrm>
          <a:prstGeom prst="rect">
            <a:avLst/>
          </a:prstGeom>
          <a:effectLst/>
        </p:spPr>
        <p:txBody>
          <a:bodyPr wrap="square" lIns="0" tIns="0" rIns="0" bIns="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30000"/>
              </a:lnSpc>
              <a:spcBef>
                <a:spcPts val="0"/>
              </a:spcBef>
              <a:buClr>
                <a:srgbClr val="183882"/>
              </a:buClr>
              <a:buSzTx/>
              <a:buFontTx/>
              <a:buNone/>
              <a:tabLst/>
              <a:defRPr/>
            </a:pPr>
            <a:r>
              <a:rPr kumimoji="0" lang="zh-CN" altLang="en-US" sz="1400" b="0" i="0" u="none" strike="noStrike" kern="1200" cap="none" spc="0" normalizeH="0" baseline="0" noProof="0" dirty="0">
                <a:ln>
                  <a:noFill/>
                </a:ln>
                <a:solidFill>
                  <a:schemeClr val="tx1">
                    <a:lumMod val="65000"/>
                    <a:lumOff val="35000"/>
                  </a:schemeClr>
                </a:solidFill>
                <a:effectLst/>
                <a:uLnTx/>
                <a:uFillTx/>
                <a:cs typeface="+mn-ea"/>
                <a:sym typeface="+mn-lt"/>
              </a:rPr>
              <a:t>在这里输入你的正文阐述与关键词标题相关的具体内容在这里输入你的正文阐述与关键词标题</a:t>
            </a:r>
          </a:p>
        </p:txBody>
      </p:sp>
    </p:spTree>
    <p:custDataLst>
      <p:tags r:id="rId1"/>
    </p:custDataLst>
    <p:extLst>
      <p:ext uri="{BB962C8B-B14F-4D97-AF65-F5344CB8AC3E}">
        <p14:creationId xmlns:p14="http://schemas.microsoft.com/office/powerpoint/2010/main" val="8664158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标题 45">
            <a:extLst>
              <a:ext uri="{FF2B5EF4-FFF2-40B4-BE49-F238E27FC236}">
                <a16:creationId xmlns:a16="http://schemas.microsoft.com/office/drawing/2014/main" id="{F17C0757-FD37-4532-B19A-EE4F76BDD758}"/>
              </a:ext>
            </a:extLst>
          </p:cNvPr>
          <p:cNvSpPr>
            <a:spLocks noGrp="1"/>
          </p:cNvSpPr>
          <p:nvPr>
            <p:ph type="title"/>
          </p:nvPr>
        </p:nvSpPr>
        <p:spPr>
          <a:xfrm>
            <a:off x="748521" y="418825"/>
            <a:ext cx="2026483" cy="496397"/>
          </a:xfrm>
        </p:spPr>
        <p:txBody>
          <a:bodyPr/>
          <a:lstStyle/>
          <a:p>
            <a:r>
              <a:rPr lang="zh-CN" altLang="en-US" dirty="0"/>
              <a:t>归纳总结</a:t>
            </a:r>
          </a:p>
        </p:txBody>
      </p:sp>
      <p:sp>
        <p:nvSpPr>
          <p:cNvPr id="73" name="任意形状 12">
            <a:extLst>
              <a:ext uri="{FF2B5EF4-FFF2-40B4-BE49-F238E27FC236}">
                <a16:creationId xmlns:a16="http://schemas.microsoft.com/office/drawing/2014/main" id="{9DE7C085-7F87-4218-8002-9CB23EE59B7D}"/>
              </a:ext>
            </a:extLst>
          </p:cNvPr>
          <p:cNvSpPr/>
          <p:nvPr/>
        </p:nvSpPr>
        <p:spPr>
          <a:xfrm>
            <a:off x="0" y="6464698"/>
            <a:ext cx="12192000" cy="393302"/>
          </a:xfrm>
          <a:custGeom>
            <a:avLst/>
            <a:gdLst>
              <a:gd name="connsiteX0" fmla="*/ 12192000 w 12192000"/>
              <a:gd name="connsiteY0" fmla="*/ 0 h 909447"/>
              <a:gd name="connsiteX1" fmla="*/ 12192000 w 12192000"/>
              <a:gd name="connsiteY1" fmla="*/ 909447 h 909447"/>
              <a:gd name="connsiteX2" fmla="*/ 0 w 12192000"/>
              <a:gd name="connsiteY2" fmla="*/ 909447 h 909447"/>
              <a:gd name="connsiteX3" fmla="*/ 0 w 12192000"/>
              <a:gd name="connsiteY3" fmla="*/ 401788 h 909447"/>
              <a:gd name="connsiteX4" fmla="*/ 271475 w 12192000"/>
              <a:gd name="connsiteY4" fmla="*/ 389839 h 909447"/>
              <a:gd name="connsiteX5" fmla="*/ 8190271 w 12192000"/>
              <a:gd name="connsiteY5" fmla="*/ 639060 h 909447"/>
              <a:gd name="connsiteX6" fmla="*/ 12049480 w 12192000"/>
              <a:gd name="connsiteY6" fmla="*/ 34242 h 909447"/>
              <a:gd name="connsiteX0" fmla="*/ 12192000 w 12192000"/>
              <a:gd name="connsiteY0" fmla="*/ 0 h 909447"/>
              <a:gd name="connsiteX1" fmla="*/ 12192000 w 12192000"/>
              <a:gd name="connsiteY1" fmla="*/ 909447 h 909447"/>
              <a:gd name="connsiteX2" fmla="*/ 0 w 12192000"/>
              <a:gd name="connsiteY2" fmla="*/ 909447 h 909447"/>
              <a:gd name="connsiteX3" fmla="*/ 0 w 12192000"/>
              <a:gd name="connsiteY3" fmla="*/ 401788 h 909447"/>
              <a:gd name="connsiteX4" fmla="*/ 8190271 w 12192000"/>
              <a:gd name="connsiteY4" fmla="*/ 639060 h 909447"/>
              <a:gd name="connsiteX5" fmla="*/ 12049480 w 12192000"/>
              <a:gd name="connsiteY5" fmla="*/ 34242 h 909447"/>
              <a:gd name="connsiteX6" fmla="*/ 12192000 w 12192000"/>
              <a:gd name="connsiteY6" fmla="*/ 0 h 909447"/>
              <a:gd name="connsiteX0" fmla="*/ 12192000 w 12192000"/>
              <a:gd name="connsiteY0" fmla="*/ 0 h 909447"/>
              <a:gd name="connsiteX1" fmla="*/ 12192000 w 12192000"/>
              <a:gd name="connsiteY1" fmla="*/ 909447 h 909447"/>
              <a:gd name="connsiteX2" fmla="*/ 0 w 12192000"/>
              <a:gd name="connsiteY2" fmla="*/ 909447 h 909447"/>
              <a:gd name="connsiteX3" fmla="*/ 0 w 12192000"/>
              <a:gd name="connsiteY3" fmla="*/ 401788 h 909447"/>
              <a:gd name="connsiteX4" fmla="*/ 12049480 w 12192000"/>
              <a:gd name="connsiteY4" fmla="*/ 34242 h 909447"/>
              <a:gd name="connsiteX5" fmla="*/ 12192000 w 12192000"/>
              <a:gd name="connsiteY5" fmla="*/ 0 h 909447"/>
              <a:gd name="connsiteX0" fmla="*/ 12192000 w 12192000"/>
              <a:gd name="connsiteY0" fmla="*/ 0 h 909447"/>
              <a:gd name="connsiteX1" fmla="*/ 12192000 w 12192000"/>
              <a:gd name="connsiteY1" fmla="*/ 909447 h 909447"/>
              <a:gd name="connsiteX2" fmla="*/ 0 w 12192000"/>
              <a:gd name="connsiteY2" fmla="*/ 909447 h 909447"/>
              <a:gd name="connsiteX3" fmla="*/ 0 w 12192000"/>
              <a:gd name="connsiteY3" fmla="*/ 401788 h 909447"/>
              <a:gd name="connsiteX4" fmla="*/ 12192000 w 12192000"/>
              <a:gd name="connsiteY4" fmla="*/ 0 h 909447"/>
              <a:gd name="connsiteX0" fmla="*/ 12192000 w 12192000"/>
              <a:gd name="connsiteY0" fmla="*/ 0 h 909447"/>
              <a:gd name="connsiteX1" fmla="*/ 12192000 w 12192000"/>
              <a:gd name="connsiteY1" fmla="*/ 909447 h 909447"/>
              <a:gd name="connsiteX2" fmla="*/ 0 w 12192000"/>
              <a:gd name="connsiteY2" fmla="*/ 909447 h 909447"/>
              <a:gd name="connsiteX3" fmla="*/ 0 w 12192000"/>
              <a:gd name="connsiteY3" fmla="*/ 401788 h 909447"/>
              <a:gd name="connsiteX4" fmla="*/ 12192000 w 12192000"/>
              <a:gd name="connsiteY4" fmla="*/ 0 h 909447"/>
              <a:gd name="connsiteX0" fmla="*/ 12192000 w 12192000"/>
              <a:gd name="connsiteY0" fmla="*/ 0 h 909447"/>
              <a:gd name="connsiteX1" fmla="*/ 12192000 w 12192000"/>
              <a:gd name="connsiteY1" fmla="*/ 909447 h 909447"/>
              <a:gd name="connsiteX2" fmla="*/ 0 w 12192000"/>
              <a:gd name="connsiteY2" fmla="*/ 909447 h 909447"/>
              <a:gd name="connsiteX3" fmla="*/ 0 w 12192000"/>
              <a:gd name="connsiteY3" fmla="*/ 401788 h 909447"/>
              <a:gd name="connsiteX4" fmla="*/ 12192000 w 12192000"/>
              <a:gd name="connsiteY4" fmla="*/ 0 h 9094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909447">
                <a:moveTo>
                  <a:pt x="12192000" y="0"/>
                </a:moveTo>
                <a:lnTo>
                  <a:pt x="12192000" y="909447"/>
                </a:lnTo>
                <a:lnTo>
                  <a:pt x="0" y="909447"/>
                </a:lnTo>
                <a:lnTo>
                  <a:pt x="0" y="401788"/>
                </a:lnTo>
                <a:cubicBezTo>
                  <a:pt x="2540000" y="700478"/>
                  <a:pt x="6289368" y="812355"/>
                  <a:pt x="12192000" y="0"/>
                </a:cubicBezTo>
                <a:close/>
              </a:path>
            </a:pathLst>
          </a:custGeom>
          <a:gradFill>
            <a:gsLst>
              <a:gs pos="0">
                <a:schemeClr val="accent1"/>
              </a:gs>
              <a:gs pos="100000">
                <a:schemeClr val="accent2">
                  <a:lumMod val="75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a:p>
        </p:txBody>
      </p:sp>
      <p:sp>
        <p:nvSpPr>
          <p:cNvPr id="30" name="文本框 29">
            <a:extLst>
              <a:ext uri="{FF2B5EF4-FFF2-40B4-BE49-F238E27FC236}">
                <a16:creationId xmlns:a16="http://schemas.microsoft.com/office/drawing/2014/main" id="{9D3A0146-054A-4315-A02E-9B8EB1D9ACCC}"/>
              </a:ext>
            </a:extLst>
          </p:cNvPr>
          <p:cNvSpPr txBox="1"/>
          <p:nvPr/>
        </p:nvSpPr>
        <p:spPr>
          <a:xfrm>
            <a:off x="748521" y="898754"/>
            <a:ext cx="2026483" cy="276999"/>
          </a:xfrm>
          <a:prstGeom prst="rect">
            <a:avLst/>
          </a:prstGeom>
          <a:noFill/>
        </p:spPr>
        <p:txBody>
          <a:bodyPr wrap="square">
            <a:spAutoFit/>
          </a:bodyPr>
          <a:lstStyle/>
          <a:p>
            <a:pPr algn="dist"/>
            <a:r>
              <a:rPr lang="en-US" altLang="zh-CN" sz="1200">
                <a:gradFill>
                  <a:gsLst>
                    <a:gs pos="0">
                      <a:schemeClr val="accent1"/>
                    </a:gs>
                    <a:gs pos="100000">
                      <a:schemeClr val="accent2">
                        <a:lumMod val="75000"/>
                      </a:schemeClr>
                    </a:gs>
                  </a:gsLst>
                  <a:lin ang="2400000" scaled="0"/>
                </a:gradFill>
              </a:rPr>
              <a:t>Inductive summary</a:t>
            </a:r>
            <a:endParaRPr lang="en-US" altLang="zh-CN" sz="1200" dirty="0">
              <a:gradFill>
                <a:gsLst>
                  <a:gs pos="0">
                    <a:schemeClr val="accent1"/>
                  </a:gs>
                  <a:gs pos="100000">
                    <a:schemeClr val="accent2">
                      <a:lumMod val="75000"/>
                    </a:schemeClr>
                  </a:gs>
                </a:gsLst>
                <a:lin ang="2400000" scaled="0"/>
              </a:gradFill>
            </a:endParaRPr>
          </a:p>
        </p:txBody>
      </p:sp>
      <p:grpSp>
        <p:nvGrpSpPr>
          <p:cNvPr id="35" name="组合 34">
            <a:extLst>
              <a:ext uri="{FF2B5EF4-FFF2-40B4-BE49-F238E27FC236}">
                <a16:creationId xmlns:a16="http://schemas.microsoft.com/office/drawing/2014/main" id="{758FB700-7600-4D68-BAF7-D6EF75C91FA9}"/>
              </a:ext>
            </a:extLst>
          </p:cNvPr>
          <p:cNvGrpSpPr/>
          <p:nvPr/>
        </p:nvGrpSpPr>
        <p:grpSpPr>
          <a:xfrm>
            <a:off x="4358640" y="1877698"/>
            <a:ext cx="3474720" cy="3509132"/>
            <a:chOff x="4366260" y="2091169"/>
            <a:chExt cx="3474720" cy="3509132"/>
          </a:xfrm>
        </p:grpSpPr>
        <p:sp>
          <p:nvSpPr>
            <p:cNvPr id="92" name="矩形: 对角圆角 91">
              <a:extLst>
                <a:ext uri="{FF2B5EF4-FFF2-40B4-BE49-F238E27FC236}">
                  <a16:creationId xmlns:a16="http://schemas.microsoft.com/office/drawing/2014/main" id="{24C17DFA-EC3D-4228-8DAC-A1178913E37D}"/>
                </a:ext>
              </a:extLst>
            </p:cNvPr>
            <p:cNvSpPr/>
            <p:nvPr/>
          </p:nvSpPr>
          <p:spPr>
            <a:xfrm rot="16200000" flipH="1" flipV="1">
              <a:off x="4366260" y="2109000"/>
              <a:ext cx="1693926" cy="1693926"/>
            </a:xfrm>
            <a:prstGeom prst="round2DiagRect">
              <a:avLst>
                <a:gd name="adj1" fmla="val 49600"/>
                <a:gd name="adj2" fmla="val 0"/>
              </a:avLst>
            </a:prstGeom>
            <a:gradFill>
              <a:gsLst>
                <a:gs pos="53000">
                  <a:schemeClr val="accent1"/>
                </a:gs>
                <a:gs pos="0">
                  <a:schemeClr val="accent1">
                    <a:lumMod val="60000"/>
                    <a:lumOff val="40000"/>
                  </a:schemeClr>
                </a:gs>
                <a:gs pos="100000">
                  <a:schemeClr val="accent1">
                    <a:lumMod val="75000"/>
                  </a:schemeClr>
                </a:gs>
              </a:gsLst>
              <a:path path="circle">
                <a:fillToRect r="100000" b="100000"/>
              </a:path>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86868" tIns="43434" rIns="86868" bIns="43434"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710"/>
            </a:p>
          </p:txBody>
        </p:sp>
        <p:sp>
          <p:nvSpPr>
            <p:cNvPr id="93" name="矩形: 对角圆角 92">
              <a:extLst>
                <a:ext uri="{FF2B5EF4-FFF2-40B4-BE49-F238E27FC236}">
                  <a16:creationId xmlns:a16="http://schemas.microsoft.com/office/drawing/2014/main" id="{ED01C1E0-1F0F-4D24-BAE3-28A267E4261B}"/>
                </a:ext>
              </a:extLst>
            </p:cNvPr>
            <p:cNvSpPr/>
            <p:nvPr/>
          </p:nvSpPr>
          <p:spPr>
            <a:xfrm flipH="1" flipV="1">
              <a:off x="6147054" y="2091169"/>
              <a:ext cx="1693926" cy="1693926"/>
            </a:xfrm>
            <a:prstGeom prst="round2DiagRect">
              <a:avLst>
                <a:gd name="adj1" fmla="val 49600"/>
                <a:gd name="adj2" fmla="val 0"/>
              </a:avLst>
            </a:prstGeom>
            <a:gradFill>
              <a:gsLst>
                <a:gs pos="53000">
                  <a:schemeClr val="accent2"/>
                </a:gs>
                <a:gs pos="0">
                  <a:schemeClr val="accent2">
                    <a:lumMod val="60000"/>
                    <a:lumOff val="40000"/>
                  </a:schemeClr>
                </a:gs>
                <a:gs pos="100000">
                  <a:schemeClr val="accent2">
                    <a:lumMod val="75000"/>
                  </a:schemeClr>
                </a:gs>
              </a:gsLst>
              <a:path path="circle">
                <a:fillToRect r="100000" b="100000"/>
              </a:path>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86868" tIns="43434" rIns="86868" bIns="43434"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710"/>
            </a:p>
          </p:txBody>
        </p:sp>
        <p:sp>
          <p:nvSpPr>
            <p:cNvPr id="94" name="矩形: 对角圆角 93">
              <a:extLst>
                <a:ext uri="{FF2B5EF4-FFF2-40B4-BE49-F238E27FC236}">
                  <a16:creationId xmlns:a16="http://schemas.microsoft.com/office/drawing/2014/main" id="{28584D16-C8B8-4395-9CFC-5AF156F0FC72}"/>
                </a:ext>
              </a:extLst>
            </p:cNvPr>
            <p:cNvSpPr/>
            <p:nvPr/>
          </p:nvSpPr>
          <p:spPr>
            <a:xfrm rot="5400000" flipV="1">
              <a:off x="4384090" y="3888546"/>
              <a:ext cx="1693926" cy="1693926"/>
            </a:xfrm>
            <a:prstGeom prst="round2DiagRect">
              <a:avLst>
                <a:gd name="adj1" fmla="val 49600"/>
                <a:gd name="adj2" fmla="val 0"/>
              </a:avLst>
            </a:prstGeom>
            <a:gradFill>
              <a:gsLst>
                <a:gs pos="53000">
                  <a:schemeClr val="accent2"/>
                </a:gs>
                <a:gs pos="0">
                  <a:schemeClr val="accent2">
                    <a:lumMod val="60000"/>
                    <a:lumOff val="40000"/>
                  </a:schemeClr>
                </a:gs>
                <a:gs pos="100000">
                  <a:schemeClr val="accent2">
                    <a:lumMod val="75000"/>
                  </a:schemeClr>
                </a:gs>
              </a:gsLst>
              <a:path path="circle">
                <a:fillToRect r="100000" b="100000"/>
              </a:path>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86868" tIns="43434" rIns="86868" bIns="43434"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710"/>
            </a:p>
          </p:txBody>
        </p:sp>
        <p:sp>
          <p:nvSpPr>
            <p:cNvPr id="95" name="矩形: 对角圆角 94">
              <a:extLst>
                <a:ext uri="{FF2B5EF4-FFF2-40B4-BE49-F238E27FC236}">
                  <a16:creationId xmlns:a16="http://schemas.microsoft.com/office/drawing/2014/main" id="{89934406-36BA-43C3-A41A-9C06A89F9BDD}"/>
                </a:ext>
              </a:extLst>
            </p:cNvPr>
            <p:cNvSpPr/>
            <p:nvPr/>
          </p:nvSpPr>
          <p:spPr>
            <a:xfrm rot="16200000" flipH="1" flipV="1">
              <a:off x="6147054" y="3906375"/>
              <a:ext cx="1693926" cy="1693926"/>
            </a:xfrm>
            <a:prstGeom prst="round2DiagRect">
              <a:avLst>
                <a:gd name="adj1" fmla="val 49600"/>
                <a:gd name="adj2" fmla="val 0"/>
              </a:avLst>
            </a:prstGeom>
            <a:gradFill>
              <a:gsLst>
                <a:gs pos="53000">
                  <a:schemeClr val="accent1"/>
                </a:gs>
                <a:gs pos="0">
                  <a:schemeClr val="accent1">
                    <a:lumMod val="60000"/>
                    <a:lumOff val="40000"/>
                  </a:schemeClr>
                </a:gs>
                <a:gs pos="100000">
                  <a:schemeClr val="accent1">
                    <a:lumMod val="75000"/>
                  </a:schemeClr>
                </a:gs>
              </a:gsLst>
              <a:path path="circle">
                <a:fillToRect r="100000" b="100000"/>
              </a:path>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86868" tIns="43434" rIns="86868" bIns="43434"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710"/>
            </a:p>
          </p:txBody>
        </p:sp>
      </p:grpSp>
      <p:sp>
        <p:nvSpPr>
          <p:cNvPr id="36" name="矩形 35">
            <a:extLst>
              <a:ext uri="{FF2B5EF4-FFF2-40B4-BE49-F238E27FC236}">
                <a16:creationId xmlns:a16="http://schemas.microsoft.com/office/drawing/2014/main" id="{72AD0F36-11FB-4BF5-B648-C737A9C506D0}"/>
              </a:ext>
            </a:extLst>
          </p:cNvPr>
          <p:cNvSpPr/>
          <p:nvPr/>
        </p:nvSpPr>
        <p:spPr>
          <a:xfrm>
            <a:off x="8067960" y="2418147"/>
            <a:ext cx="3048694" cy="914609"/>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zh-CN" altLang="en-US" sz="1400" dirty="0">
                <a:solidFill>
                  <a:schemeClr val="tx1">
                    <a:lumMod val="75000"/>
                    <a:lumOff val="25000"/>
                  </a:schemeClr>
                </a:solidFill>
                <a:latin typeface="+mn-ea"/>
              </a:rPr>
              <a:t>在这里输入你的正文，阐述与关键词标题相关的具体内容，若字数太多酌情先删减文案缩小字号</a:t>
            </a:r>
          </a:p>
        </p:txBody>
      </p:sp>
      <p:sp>
        <p:nvSpPr>
          <p:cNvPr id="37" name="文本框 13">
            <a:extLst>
              <a:ext uri="{FF2B5EF4-FFF2-40B4-BE49-F238E27FC236}">
                <a16:creationId xmlns:a16="http://schemas.microsoft.com/office/drawing/2014/main" id="{BEC46878-B96B-404E-967D-EC46E7DE0BDB}"/>
              </a:ext>
            </a:extLst>
          </p:cNvPr>
          <p:cNvSpPr txBox="1"/>
          <p:nvPr/>
        </p:nvSpPr>
        <p:spPr>
          <a:xfrm>
            <a:off x="8067960" y="2016226"/>
            <a:ext cx="1835818" cy="4616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400" dirty="0">
                <a:solidFill>
                  <a:schemeClr val="accent2"/>
                </a:solidFill>
                <a:latin typeface="+mj-ea"/>
                <a:ea typeface="+mj-ea"/>
              </a:rPr>
              <a:t>关键词标题</a:t>
            </a:r>
          </a:p>
        </p:txBody>
      </p:sp>
      <p:sp>
        <p:nvSpPr>
          <p:cNvPr id="38" name="矩形 37">
            <a:extLst>
              <a:ext uri="{FF2B5EF4-FFF2-40B4-BE49-F238E27FC236}">
                <a16:creationId xmlns:a16="http://schemas.microsoft.com/office/drawing/2014/main" id="{F631D143-D150-4620-B1B9-CD5871A5C47B}"/>
              </a:ext>
            </a:extLst>
          </p:cNvPr>
          <p:cNvSpPr/>
          <p:nvPr/>
        </p:nvSpPr>
        <p:spPr>
          <a:xfrm>
            <a:off x="1261408" y="2418147"/>
            <a:ext cx="2860582" cy="914609"/>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ct val="130000"/>
              </a:lnSpc>
            </a:pPr>
            <a:r>
              <a:rPr lang="zh-CN" altLang="en-US" sz="1400" dirty="0">
                <a:solidFill>
                  <a:schemeClr val="tx1">
                    <a:lumMod val="75000"/>
                    <a:lumOff val="25000"/>
                  </a:schemeClr>
                </a:solidFill>
                <a:latin typeface="+mn-ea"/>
              </a:rPr>
              <a:t>在这里输入你的正文，阐述与关键词标题相关的具体内容，若字数太多酌情先删减文案缩小字号</a:t>
            </a:r>
          </a:p>
        </p:txBody>
      </p:sp>
      <p:sp>
        <p:nvSpPr>
          <p:cNvPr id="39" name="文本框 15">
            <a:extLst>
              <a:ext uri="{FF2B5EF4-FFF2-40B4-BE49-F238E27FC236}">
                <a16:creationId xmlns:a16="http://schemas.microsoft.com/office/drawing/2014/main" id="{D57B17C1-6F03-4F3F-8211-B33416E54829}"/>
              </a:ext>
            </a:extLst>
          </p:cNvPr>
          <p:cNvSpPr txBox="1"/>
          <p:nvPr/>
        </p:nvSpPr>
        <p:spPr>
          <a:xfrm>
            <a:off x="2268009" y="2016226"/>
            <a:ext cx="1853981" cy="4616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zh-CN" altLang="en-US" sz="2400" dirty="0">
                <a:solidFill>
                  <a:schemeClr val="accent1"/>
                </a:solidFill>
                <a:latin typeface="+mj-ea"/>
                <a:ea typeface="+mj-ea"/>
              </a:rPr>
              <a:t>关键词标题</a:t>
            </a:r>
          </a:p>
        </p:txBody>
      </p:sp>
      <p:sp>
        <p:nvSpPr>
          <p:cNvPr id="40" name="矩形 39">
            <a:extLst>
              <a:ext uri="{FF2B5EF4-FFF2-40B4-BE49-F238E27FC236}">
                <a16:creationId xmlns:a16="http://schemas.microsoft.com/office/drawing/2014/main" id="{B783C3F8-0A67-4376-B194-437D025B24B2}"/>
              </a:ext>
            </a:extLst>
          </p:cNvPr>
          <p:cNvSpPr/>
          <p:nvPr/>
        </p:nvSpPr>
        <p:spPr>
          <a:xfrm>
            <a:off x="8067960" y="4385422"/>
            <a:ext cx="3048694" cy="914609"/>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zh-CN" altLang="en-US" sz="1400" dirty="0">
                <a:solidFill>
                  <a:schemeClr val="tx1">
                    <a:lumMod val="75000"/>
                    <a:lumOff val="25000"/>
                  </a:schemeClr>
                </a:solidFill>
                <a:latin typeface="+mn-ea"/>
              </a:rPr>
              <a:t>在这里输入你的正文，阐述与关键词标题相关的具体内容，若字数太多酌情先删减文案缩小字号</a:t>
            </a:r>
          </a:p>
        </p:txBody>
      </p:sp>
      <p:sp>
        <p:nvSpPr>
          <p:cNvPr id="41" name="文本框 17">
            <a:extLst>
              <a:ext uri="{FF2B5EF4-FFF2-40B4-BE49-F238E27FC236}">
                <a16:creationId xmlns:a16="http://schemas.microsoft.com/office/drawing/2014/main" id="{9A924773-A10A-4661-9148-F1C8BD5D5153}"/>
              </a:ext>
            </a:extLst>
          </p:cNvPr>
          <p:cNvSpPr txBox="1"/>
          <p:nvPr/>
        </p:nvSpPr>
        <p:spPr>
          <a:xfrm>
            <a:off x="8067960" y="3979517"/>
            <a:ext cx="1787627" cy="4616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400" dirty="0">
                <a:solidFill>
                  <a:schemeClr val="accent1"/>
                </a:solidFill>
                <a:latin typeface="+mj-ea"/>
                <a:ea typeface="+mj-ea"/>
              </a:rPr>
              <a:t>关键词标题</a:t>
            </a:r>
          </a:p>
        </p:txBody>
      </p:sp>
      <p:sp>
        <p:nvSpPr>
          <p:cNvPr id="42" name="矩形 41">
            <a:extLst>
              <a:ext uri="{FF2B5EF4-FFF2-40B4-BE49-F238E27FC236}">
                <a16:creationId xmlns:a16="http://schemas.microsoft.com/office/drawing/2014/main" id="{6EAAF8AF-5337-4BB8-97E3-4983BBC4B2D0}"/>
              </a:ext>
            </a:extLst>
          </p:cNvPr>
          <p:cNvSpPr/>
          <p:nvPr/>
        </p:nvSpPr>
        <p:spPr>
          <a:xfrm>
            <a:off x="1261409" y="4385422"/>
            <a:ext cx="2860581" cy="914609"/>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ct val="130000"/>
              </a:lnSpc>
            </a:pPr>
            <a:r>
              <a:rPr lang="zh-CN" altLang="en-US" sz="1400" dirty="0">
                <a:solidFill>
                  <a:schemeClr val="tx1">
                    <a:lumMod val="75000"/>
                    <a:lumOff val="25000"/>
                  </a:schemeClr>
                </a:solidFill>
                <a:latin typeface="+mn-ea"/>
              </a:rPr>
              <a:t>在这里输入你的正文，阐述与关键词标题相关的具体内容，若字数太多酌情先删减文案缩小字号</a:t>
            </a:r>
          </a:p>
        </p:txBody>
      </p:sp>
      <p:sp>
        <p:nvSpPr>
          <p:cNvPr id="43" name="文本框 19">
            <a:extLst>
              <a:ext uri="{FF2B5EF4-FFF2-40B4-BE49-F238E27FC236}">
                <a16:creationId xmlns:a16="http://schemas.microsoft.com/office/drawing/2014/main" id="{350E75AC-F4EB-4E7E-8A2D-2A0C624C5824}"/>
              </a:ext>
            </a:extLst>
          </p:cNvPr>
          <p:cNvSpPr txBox="1"/>
          <p:nvPr/>
        </p:nvSpPr>
        <p:spPr>
          <a:xfrm>
            <a:off x="2334363" y="3979517"/>
            <a:ext cx="1787627" cy="4616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zh-CN" altLang="en-US" sz="2400" dirty="0">
                <a:solidFill>
                  <a:schemeClr val="accent2"/>
                </a:solidFill>
                <a:latin typeface="+mj-ea"/>
                <a:ea typeface="+mj-ea"/>
              </a:rPr>
              <a:t>关键词标题</a:t>
            </a:r>
          </a:p>
        </p:txBody>
      </p:sp>
      <p:sp>
        <p:nvSpPr>
          <p:cNvPr id="44" name="椭圆 43">
            <a:extLst>
              <a:ext uri="{FF2B5EF4-FFF2-40B4-BE49-F238E27FC236}">
                <a16:creationId xmlns:a16="http://schemas.microsoft.com/office/drawing/2014/main" id="{C6387DC2-6AFC-4CD8-AC77-0C334A0AD4E8}"/>
              </a:ext>
            </a:extLst>
          </p:cNvPr>
          <p:cNvSpPr>
            <a:spLocks noChangeAspect="1"/>
          </p:cNvSpPr>
          <p:nvPr/>
        </p:nvSpPr>
        <p:spPr>
          <a:xfrm>
            <a:off x="4778693" y="2286845"/>
            <a:ext cx="914400" cy="914400"/>
          </a:xfrm>
          <a:prstGeom prst="ellipse">
            <a:avLst/>
          </a:pr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5" name="椭圆 44">
            <a:extLst>
              <a:ext uri="{FF2B5EF4-FFF2-40B4-BE49-F238E27FC236}">
                <a16:creationId xmlns:a16="http://schemas.microsoft.com/office/drawing/2014/main" id="{6D2250D8-84BE-4076-B212-21E2DC0B4C15}"/>
              </a:ext>
            </a:extLst>
          </p:cNvPr>
          <p:cNvSpPr>
            <a:spLocks noChangeAspect="1"/>
          </p:cNvSpPr>
          <p:nvPr/>
        </p:nvSpPr>
        <p:spPr>
          <a:xfrm>
            <a:off x="6450331" y="2286845"/>
            <a:ext cx="914400" cy="914400"/>
          </a:xfrm>
          <a:prstGeom prst="ellipse">
            <a:avLst/>
          </a:pr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7" name="椭圆 46">
            <a:extLst>
              <a:ext uri="{FF2B5EF4-FFF2-40B4-BE49-F238E27FC236}">
                <a16:creationId xmlns:a16="http://schemas.microsoft.com/office/drawing/2014/main" id="{F7C1A34C-4E84-4382-A9F3-F5A60A926CF5}"/>
              </a:ext>
            </a:extLst>
          </p:cNvPr>
          <p:cNvSpPr>
            <a:spLocks noChangeAspect="1"/>
          </p:cNvSpPr>
          <p:nvPr/>
        </p:nvSpPr>
        <p:spPr>
          <a:xfrm>
            <a:off x="4778693" y="3987058"/>
            <a:ext cx="914400" cy="914400"/>
          </a:xfrm>
          <a:prstGeom prst="ellipse">
            <a:avLst/>
          </a:pr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8" name="椭圆 47">
            <a:extLst>
              <a:ext uri="{FF2B5EF4-FFF2-40B4-BE49-F238E27FC236}">
                <a16:creationId xmlns:a16="http://schemas.microsoft.com/office/drawing/2014/main" id="{9D8A8EF3-71A5-4399-A004-DDF28661D12E}"/>
              </a:ext>
            </a:extLst>
          </p:cNvPr>
          <p:cNvSpPr>
            <a:spLocks noChangeAspect="1"/>
          </p:cNvSpPr>
          <p:nvPr/>
        </p:nvSpPr>
        <p:spPr>
          <a:xfrm>
            <a:off x="6450331" y="3987058"/>
            <a:ext cx="914400" cy="914400"/>
          </a:xfrm>
          <a:prstGeom prst="ellipse">
            <a:avLst/>
          </a:pr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49" name="组合 48">
            <a:extLst>
              <a:ext uri="{FF2B5EF4-FFF2-40B4-BE49-F238E27FC236}">
                <a16:creationId xmlns:a16="http://schemas.microsoft.com/office/drawing/2014/main" id="{08972794-60F0-47DE-B13F-BD0A032FD1FB}"/>
              </a:ext>
            </a:extLst>
          </p:cNvPr>
          <p:cNvGrpSpPr>
            <a:grpSpLocks noChangeAspect="1"/>
          </p:cNvGrpSpPr>
          <p:nvPr/>
        </p:nvGrpSpPr>
        <p:grpSpPr>
          <a:xfrm>
            <a:off x="4998174" y="2445494"/>
            <a:ext cx="475200" cy="597114"/>
            <a:chOff x="4178111" y="1488561"/>
            <a:chExt cx="216612" cy="272181"/>
          </a:xfrm>
          <a:solidFill>
            <a:schemeClr val="accent1"/>
          </a:solidFill>
        </p:grpSpPr>
        <p:sp>
          <p:nvSpPr>
            <p:cNvPr id="88" name="任意多边形: 形状 87">
              <a:extLst>
                <a:ext uri="{FF2B5EF4-FFF2-40B4-BE49-F238E27FC236}">
                  <a16:creationId xmlns:a16="http://schemas.microsoft.com/office/drawing/2014/main" id="{A224CAA7-54D8-40AC-A1C7-5EF98268AB02}"/>
                </a:ext>
              </a:extLst>
            </p:cNvPr>
            <p:cNvSpPr/>
            <p:nvPr/>
          </p:nvSpPr>
          <p:spPr>
            <a:xfrm>
              <a:off x="4263644" y="1510971"/>
              <a:ext cx="7725" cy="89607"/>
            </a:xfrm>
            <a:custGeom>
              <a:avLst/>
              <a:gdLst>
                <a:gd name="connsiteX0" fmla="*/ 8693 w 8779"/>
                <a:gd name="connsiteY0" fmla="*/ 35898 h 101826"/>
                <a:gd name="connsiteX1" fmla="*/ 8693 w 8779"/>
                <a:gd name="connsiteY1" fmla="*/ 8193 h 101826"/>
                <a:gd name="connsiteX2" fmla="*/ 4303 w 8779"/>
                <a:gd name="connsiteY2" fmla="*/ -83 h 101826"/>
                <a:gd name="connsiteX3" fmla="*/ -86 w 8779"/>
                <a:gd name="connsiteY3" fmla="*/ 8193 h 101826"/>
                <a:gd name="connsiteX4" fmla="*/ -86 w 8779"/>
                <a:gd name="connsiteY4" fmla="*/ 13446 h 101826"/>
                <a:gd name="connsiteX5" fmla="*/ 1425 w 8779"/>
                <a:gd name="connsiteY5" fmla="*/ 49427 h 101826"/>
                <a:gd name="connsiteX6" fmla="*/ -86 w 8779"/>
                <a:gd name="connsiteY6" fmla="*/ 51370 h 101826"/>
                <a:gd name="connsiteX7" fmla="*/ -86 w 8779"/>
                <a:gd name="connsiteY7" fmla="*/ 101744 h 101826"/>
                <a:gd name="connsiteX8" fmla="*/ 8693 w 8779"/>
                <a:gd name="connsiteY8" fmla="*/ 101744 h 101826"/>
                <a:gd name="connsiteX9" fmla="*/ 8693 w 8779"/>
                <a:gd name="connsiteY9" fmla="*/ 62164 h 101826"/>
                <a:gd name="connsiteX10" fmla="*/ 8693 w 8779"/>
                <a:gd name="connsiteY10" fmla="*/ 35898 h 101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779" h="101826">
                  <a:moveTo>
                    <a:pt x="8693" y="35898"/>
                  </a:moveTo>
                  <a:lnTo>
                    <a:pt x="8693" y="8193"/>
                  </a:lnTo>
                  <a:cubicBezTo>
                    <a:pt x="8693" y="3587"/>
                    <a:pt x="6750" y="-83"/>
                    <a:pt x="4303" y="-83"/>
                  </a:cubicBezTo>
                  <a:cubicBezTo>
                    <a:pt x="1857" y="-83"/>
                    <a:pt x="-86" y="3587"/>
                    <a:pt x="-86" y="8193"/>
                  </a:cubicBezTo>
                  <a:lnTo>
                    <a:pt x="-86" y="13446"/>
                  </a:lnTo>
                  <a:cubicBezTo>
                    <a:pt x="7160" y="24197"/>
                    <a:pt x="7743" y="38107"/>
                    <a:pt x="1425" y="49427"/>
                  </a:cubicBezTo>
                  <a:cubicBezTo>
                    <a:pt x="993" y="50075"/>
                    <a:pt x="417" y="50722"/>
                    <a:pt x="-86" y="51370"/>
                  </a:cubicBezTo>
                  <a:lnTo>
                    <a:pt x="-86" y="101744"/>
                  </a:lnTo>
                  <a:lnTo>
                    <a:pt x="8693" y="101744"/>
                  </a:lnTo>
                  <a:lnTo>
                    <a:pt x="8693" y="62164"/>
                  </a:lnTo>
                  <a:cubicBezTo>
                    <a:pt x="5383" y="53723"/>
                    <a:pt x="5383" y="44339"/>
                    <a:pt x="8693" y="35898"/>
                  </a:cubicBezTo>
                  <a:close/>
                </a:path>
              </a:pathLst>
            </a:custGeom>
            <a:grpFill/>
            <a:ln w="6326" cap="flat">
              <a:solidFill>
                <a:schemeClr val="accent1"/>
              </a:solidFill>
              <a:prstDash val="solid"/>
              <a:miter/>
            </a:ln>
            <a:effectLst/>
          </p:spPr>
          <p:txBody>
            <a:bodyPr lIns="80467" tIns="40234" rIns="80467" bIns="40234"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buClrTx/>
                <a:buSzTx/>
                <a:buFontTx/>
                <a:buNone/>
                <a:tabLst/>
                <a:defRPr/>
              </a:pPr>
              <a:endParaRPr kumimoji="0" lang="zh-CN" altLang="en-US" sz="1584" b="0" i="0" u="none" strike="noStrike" kern="1200" cap="none" spc="0" normalizeH="0" baseline="0" noProof="0">
                <a:ln>
                  <a:noFill/>
                </a:ln>
                <a:solidFill>
                  <a:srgbClr val="0562B5"/>
                </a:solidFill>
                <a:effectLst/>
                <a:uLnTx/>
                <a:uFillTx/>
                <a:latin typeface="OPPOSans R"/>
                <a:ea typeface="OPPOSans R"/>
                <a:cs typeface="+mn-cs"/>
              </a:endParaRPr>
            </a:p>
          </p:txBody>
        </p:sp>
        <p:sp>
          <p:nvSpPr>
            <p:cNvPr id="89" name="任意多边形: 形状 88">
              <a:extLst>
                <a:ext uri="{FF2B5EF4-FFF2-40B4-BE49-F238E27FC236}">
                  <a16:creationId xmlns:a16="http://schemas.microsoft.com/office/drawing/2014/main" id="{2237F162-E09A-41EC-AC49-0FED817435C8}"/>
                </a:ext>
              </a:extLst>
            </p:cNvPr>
            <p:cNvSpPr/>
            <p:nvPr/>
          </p:nvSpPr>
          <p:spPr>
            <a:xfrm>
              <a:off x="4269208" y="1495166"/>
              <a:ext cx="125515" cy="92493"/>
            </a:xfrm>
            <a:custGeom>
              <a:avLst/>
              <a:gdLst>
                <a:gd name="connsiteX0" fmla="*/ 140323 w 142632"/>
                <a:gd name="connsiteY0" fmla="*/ 25506 h 105106"/>
                <a:gd name="connsiteX1" fmla="*/ 53608 w 142632"/>
                <a:gd name="connsiteY1" fmla="*/ 7371 h 105106"/>
                <a:gd name="connsiteX2" fmla="*/ 10431 w 142632"/>
                <a:gd name="connsiteY2" fmla="*/ 38819 h 105106"/>
                <a:gd name="connsiteX3" fmla="*/ 2299 w 142632"/>
                <a:gd name="connsiteY3" fmla="*/ 53859 h 105106"/>
                <a:gd name="connsiteX4" fmla="*/ 2299 w 142632"/>
                <a:gd name="connsiteY4" fmla="*/ 79621 h 105106"/>
                <a:gd name="connsiteX5" fmla="*/ 2299 w 142632"/>
                <a:gd name="connsiteY5" fmla="*/ 79621 h 105106"/>
                <a:gd name="connsiteX6" fmla="*/ 51090 w 142632"/>
                <a:gd name="connsiteY6" fmla="*/ 105024 h 105106"/>
                <a:gd name="connsiteX7" fmla="*/ 88942 w 142632"/>
                <a:gd name="connsiteY7" fmla="*/ 97828 h 105106"/>
                <a:gd name="connsiteX8" fmla="*/ 140323 w 142632"/>
                <a:gd name="connsiteY8" fmla="*/ 25506 h 105106"/>
                <a:gd name="connsiteX9" fmla="*/ 17987 w 142632"/>
                <a:gd name="connsiteY9" fmla="*/ 44360 h 105106"/>
                <a:gd name="connsiteX10" fmla="*/ 56919 w 142632"/>
                <a:gd name="connsiteY10" fmla="*/ 16079 h 105106"/>
                <a:gd name="connsiteX11" fmla="*/ 56919 w 142632"/>
                <a:gd name="connsiteY11" fmla="*/ 16079 h 105106"/>
                <a:gd name="connsiteX12" fmla="*/ 91964 w 142632"/>
                <a:gd name="connsiteY12" fmla="*/ 8882 h 105106"/>
                <a:gd name="connsiteX13" fmla="*/ 130536 w 142632"/>
                <a:gd name="connsiteY13" fmla="*/ 26513 h 105106"/>
                <a:gd name="connsiteX14" fmla="*/ 60157 w 142632"/>
                <a:gd name="connsiteY14" fmla="*/ 55298 h 105106"/>
                <a:gd name="connsiteX15" fmla="*/ 65842 w 142632"/>
                <a:gd name="connsiteY15" fmla="*/ 32990 h 105106"/>
                <a:gd name="connsiteX16" fmla="*/ 62460 w 142632"/>
                <a:gd name="connsiteY16" fmla="*/ 27305 h 105106"/>
                <a:gd name="connsiteX17" fmla="*/ 56703 w 142632"/>
                <a:gd name="connsiteY17" fmla="*/ 30687 h 105106"/>
                <a:gd name="connsiteX18" fmla="*/ 49507 w 142632"/>
                <a:gd name="connsiteY18" fmla="*/ 59472 h 105106"/>
                <a:gd name="connsiteX19" fmla="*/ 10719 w 142632"/>
                <a:gd name="connsiteY19" fmla="*/ 75231 h 105106"/>
                <a:gd name="connsiteX20" fmla="*/ 18059 w 142632"/>
                <a:gd name="connsiteY20" fmla="*/ 44720 h 105106"/>
                <a:gd name="connsiteX21" fmla="*/ 85488 w 142632"/>
                <a:gd name="connsiteY21" fmla="*/ 88976 h 105106"/>
                <a:gd name="connsiteX22" fmla="*/ 15540 w 142632"/>
                <a:gd name="connsiteY22" fmla="*/ 83579 h 105106"/>
                <a:gd name="connsiteX23" fmla="*/ 86351 w 142632"/>
                <a:gd name="connsiteY23" fmla="*/ 54794 h 105106"/>
                <a:gd name="connsiteX24" fmla="*/ 121541 w 142632"/>
                <a:gd name="connsiteY24" fmla="*/ 59760 h 105106"/>
                <a:gd name="connsiteX25" fmla="*/ 122188 w 142632"/>
                <a:gd name="connsiteY25" fmla="*/ 59760 h 105106"/>
                <a:gd name="connsiteX26" fmla="*/ 126866 w 142632"/>
                <a:gd name="connsiteY26" fmla="*/ 55658 h 105106"/>
                <a:gd name="connsiteX27" fmla="*/ 122908 w 142632"/>
                <a:gd name="connsiteY27" fmla="*/ 50405 h 105106"/>
                <a:gd name="connsiteX28" fmla="*/ 103694 w 142632"/>
                <a:gd name="connsiteY28" fmla="*/ 47670 h 105106"/>
                <a:gd name="connsiteX29" fmla="*/ 133055 w 142632"/>
                <a:gd name="connsiteY29" fmla="*/ 35724 h 105106"/>
                <a:gd name="connsiteX30" fmla="*/ 85560 w 142632"/>
                <a:gd name="connsiteY30" fmla="*/ 88976 h 105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2632" h="105106">
                  <a:moveTo>
                    <a:pt x="140323" y="25506"/>
                  </a:moveTo>
                  <a:cubicBezTo>
                    <a:pt x="130536" y="607"/>
                    <a:pt x="91604" y="-7525"/>
                    <a:pt x="53608" y="7371"/>
                  </a:cubicBezTo>
                  <a:cubicBezTo>
                    <a:pt x="36568" y="13632"/>
                    <a:pt x="21614" y="24520"/>
                    <a:pt x="10431" y="38819"/>
                  </a:cubicBezTo>
                  <a:cubicBezTo>
                    <a:pt x="6984" y="43403"/>
                    <a:pt x="4249" y="48469"/>
                    <a:pt x="2299" y="53859"/>
                  </a:cubicBezTo>
                  <a:cubicBezTo>
                    <a:pt x="-882" y="62149"/>
                    <a:pt x="-882" y="71331"/>
                    <a:pt x="2299" y="79621"/>
                  </a:cubicBezTo>
                  <a:lnTo>
                    <a:pt x="2299" y="79621"/>
                  </a:lnTo>
                  <a:cubicBezTo>
                    <a:pt x="8848" y="95957"/>
                    <a:pt x="27918" y="105024"/>
                    <a:pt x="51090" y="105024"/>
                  </a:cubicBezTo>
                  <a:cubicBezTo>
                    <a:pt x="64043" y="105002"/>
                    <a:pt x="76881" y="102563"/>
                    <a:pt x="88942" y="97828"/>
                  </a:cubicBezTo>
                  <a:cubicBezTo>
                    <a:pt x="127010" y="82788"/>
                    <a:pt x="150038" y="50405"/>
                    <a:pt x="140323" y="25506"/>
                  </a:cubicBezTo>
                  <a:close/>
                  <a:moveTo>
                    <a:pt x="17987" y="44360"/>
                  </a:moveTo>
                  <a:cubicBezTo>
                    <a:pt x="28119" y="31536"/>
                    <a:pt x="41591" y="21749"/>
                    <a:pt x="56919" y="16079"/>
                  </a:cubicBezTo>
                  <a:lnTo>
                    <a:pt x="56919" y="16079"/>
                  </a:lnTo>
                  <a:cubicBezTo>
                    <a:pt x="68066" y="11559"/>
                    <a:pt x="79939" y="9120"/>
                    <a:pt x="91964" y="8882"/>
                  </a:cubicBezTo>
                  <a:cubicBezTo>
                    <a:pt x="109955" y="8882"/>
                    <a:pt x="124635" y="15071"/>
                    <a:pt x="130536" y="26513"/>
                  </a:cubicBezTo>
                  <a:lnTo>
                    <a:pt x="60157" y="55298"/>
                  </a:lnTo>
                  <a:lnTo>
                    <a:pt x="65842" y="32990"/>
                  </a:lnTo>
                  <a:cubicBezTo>
                    <a:pt x="66475" y="30485"/>
                    <a:pt x="64964" y="27938"/>
                    <a:pt x="62460" y="27305"/>
                  </a:cubicBezTo>
                  <a:cubicBezTo>
                    <a:pt x="59941" y="26664"/>
                    <a:pt x="57372" y="28175"/>
                    <a:pt x="56703" y="30687"/>
                  </a:cubicBezTo>
                  <a:lnTo>
                    <a:pt x="49507" y="59472"/>
                  </a:lnTo>
                  <a:lnTo>
                    <a:pt x="10719" y="75231"/>
                  </a:lnTo>
                  <a:cubicBezTo>
                    <a:pt x="8042" y="64473"/>
                    <a:pt x="10777" y="53081"/>
                    <a:pt x="18059" y="44720"/>
                  </a:cubicBezTo>
                  <a:close/>
                  <a:moveTo>
                    <a:pt x="85488" y="88976"/>
                  </a:moveTo>
                  <a:cubicBezTo>
                    <a:pt x="56703" y="100202"/>
                    <a:pt x="27918" y="97468"/>
                    <a:pt x="15540" y="83579"/>
                  </a:cubicBezTo>
                  <a:lnTo>
                    <a:pt x="86351" y="54794"/>
                  </a:lnTo>
                  <a:lnTo>
                    <a:pt x="121541" y="59760"/>
                  </a:lnTo>
                  <a:lnTo>
                    <a:pt x="122188" y="59760"/>
                  </a:lnTo>
                  <a:cubicBezTo>
                    <a:pt x="124549" y="59745"/>
                    <a:pt x="126542" y="57997"/>
                    <a:pt x="126866" y="55658"/>
                  </a:cubicBezTo>
                  <a:cubicBezTo>
                    <a:pt x="127211" y="53118"/>
                    <a:pt x="125441" y="50779"/>
                    <a:pt x="122908" y="50405"/>
                  </a:cubicBezTo>
                  <a:lnTo>
                    <a:pt x="103694" y="47670"/>
                  </a:lnTo>
                  <a:lnTo>
                    <a:pt x="133055" y="35724"/>
                  </a:lnTo>
                  <a:cubicBezTo>
                    <a:pt x="134710" y="54794"/>
                    <a:pt x="115136" y="77390"/>
                    <a:pt x="85560" y="88976"/>
                  </a:cubicBezTo>
                  <a:close/>
                </a:path>
              </a:pathLst>
            </a:custGeom>
            <a:grpFill/>
            <a:ln w="6326" cap="flat">
              <a:solidFill>
                <a:schemeClr val="accent1"/>
              </a:solidFill>
              <a:prstDash val="solid"/>
              <a:miter/>
            </a:ln>
            <a:effectLst/>
          </p:spPr>
          <p:txBody>
            <a:bodyPr lIns="80467" tIns="40234" rIns="80467" bIns="40234"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buClrTx/>
                <a:buSzTx/>
                <a:buFontTx/>
                <a:buNone/>
                <a:tabLst/>
                <a:defRPr/>
              </a:pPr>
              <a:endParaRPr kumimoji="0" lang="zh-CN" altLang="en-US" sz="1584" b="0" i="0" u="none" strike="noStrike" kern="1200" cap="none" spc="0" normalizeH="0" baseline="0" noProof="0">
                <a:ln>
                  <a:noFill/>
                </a:ln>
                <a:solidFill>
                  <a:srgbClr val="0562B5"/>
                </a:solidFill>
                <a:effectLst/>
                <a:uLnTx/>
                <a:uFillTx/>
                <a:latin typeface="OPPOSans R"/>
                <a:ea typeface="OPPOSans R"/>
                <a:cs typeface="+mn-cs"/>
              </a:endParaRPr>
            </a:p>
          </p:txBody>
        </p:sp>
        <p:sp>
          <p:nvSpPr>
            <p:cNvPr id="90" name="任意多边形: 形状 89">
              <a:extLst>
                <a:ext uri="{FF2B5EF4-FFF2-40B4-BE49-F238E27FC236}">
                  <a16:creationId xmlns:a16="http://schemas.microsoft.com/office/drawing/2014/main" id="{2D67A714-3B64-4288-86BF-7817CDDC8113}"/>
                </a:ext>
              </a:extLst>
            </p:cNvPr>
            <p:cNvSpPr/>
            <p:nvPr/>
          </p:nvSpPr>
          <p:spPr>
            <a:xfrm>
              <a:off x="4193856" y="1600124"/>
              <a:ext cx="159076" cy="160618"/>
            </a:xfrm>
            <a:custGeom>
              <a:avLst/>
              <a:gdLst>
                <a:gd name="connsiteX0" fmla="*/ 43091 w 180769"/>
                <a:gd name="connsiteY0" fmla="*/ -70 h 182521"/>
                <a:gd name="connsiteX1" fmla="*/ -86 w 180769"/>
                <a:gd name="connsiteY1" fmla="*/ 40948 h 182521"/>
                <a:gd name="connsiteX2" fmla="*/ -86 w 180769"/>
                <a:gd name="connsiteY2" fmla="*/ 141335 h 182521"/>
                <a:gd name="connsiteX3" fmla="*/ 43091 w 180769"/>
                <a:gd name="connsiteY3" fmla="*/ 182426 h 182521"/>
                <a:gd name="connsiteX4" fmla="*/ 137505 w 180769"/>
                <a:gd name="connsiteY4" fmla="*/ 182426 h 182521"/>
                <a:gd name="connsiteX5" fmla="*/ 180683 w 180769"/>
                <a:gd name="connsiteY5" fmla="*/ 141335 h 182521"/>
                <a:gd name="connsiteX6" fmla="*/ 180683 w 180769"/>
                <a:gd name="connsiteY6" fmla="*/ 110751 h 182521"/>
                <a:gd name="connsiteX7" fmla="*/ 180683 w 180769"/>
                <a:gd name="connsiteY7" fmla="*/ 110751 h 182521"/>
                <a:gd name="connsiteX8" fmla="*/ 180683 w 180769"/>
                <a:gd name="connsiteY8" fmla="*/ 73763 h 182521"/>
                <a:gd name="connsiteX9" fmla="*/ 180683 w 180769"/>
                <a:gd name="connsiteY9" fmla="*/ 73763 h 182521"/>
                <a:gd name="connsiteX10" fmla="*/ 180683 w 180769"/>
                <a:gd name="connsiteY10" fmla="*/ 41308 h 182521"/>
                <a:gd name="connsiteX11" fmla="*/ 137534 w 180769"/>
                <a:gd name="connsiteY11" fmla="*/ 289 h 182521"/>
                <a:gd name="connsiteX12" fmla="*/ 137505 w 180769"/>
                <a:gd name="connsiteY12" fmla="*/ 289 h 182521"/>
                <a:gd name="connsiteX13" fmla="*/ 43091 w 180769"/>
                <a:gd name="connsiteY13" fmla="*/ 289 h 182521"/>
                <a:gd name="connsiteX14" fmla="*/ 171256 w 180769"/>
                <a:gd name="connsiteY14" fmla="*/ 141335 h 182521"/>
                <a:gd name="connsiteX15" fmla="*/ 137505 w 180769"/>
                <a:gd name="connsiteY15" fmla="*/ 172999 h 182521"/>
                <a:gd name="connsiteX16" fmla="*/ 43091 w 180769"/>
                <a:gd name="connsiteY16" fmla="*/ 172999 h 182521"/>
                <a:gd name="connsiteX17" fmla="*/ 9629 w 180769"/>
                <a:gd name="connsiteY17" fmla="*/ 141335 h 182521"/>
                <a:gd name="connsiteX18" fmla="*/ 9629 w 180769"/>
                <a:gd name="connsiteY18" fmla="*/ 115429 h 182521"/>
                <a:gd name="connsiteX19" fmla="*/ 171544 w 180769"/>
                <a:gd name="connsiteY19" fmla="*/ 115429 h 182521"/>
                <a:gd name="connsiteX20" fmla="*/ 171256 w 180769"/>
                <a:gd name="connsiteY20" fmla="*/ 106074 h 182521"/>
                <a:gd name="connsiteX21" fmla="*/ 9629 w 180769"/>
                <a:gd name="connsiteY21" fmla="*/ 106074 h 182521"/>
                <a:gd name="connsiteX22" fmla="*/ 9629 w 180769"/>
                <a:gd name="connsiteY22" fmla="*/ 78440 h 182521"/>
                <a:gd name="connsiteX23" fmla="*/ 171544 w 180769"/>
                <a:gd name="connsiteY23" fmla="*/ 78440 h 182521"/>
                <a:gd name="connsiteX24" fmla="*/ 137505 w 180769"/>
                <a:gd name="connsiteY24" fmla="*/ 9572 h 182521"/>
                <a:gd name="connsiteX25" fmla="*/ 171256 w 180769"/>
                <a:gd name="connsiteY25" fmla="*/ 41236 h 182521"/>
                <a:gd name="connsiteX26" fmla="*/ 171256 w 180769"/>
                <a:gd name="connsiteY26" fmla="*/ 69013 h 182521"/>
                <a:gd name="connsiteX27" fmla="*/ 9629 w 180769"/>
                <a:gd name="connsiteY27" fmla="*/ 69013 h 182521"/>
                <a:gd name="connsiteX28" fmla="*/ 9629 w 180769"/>
                <a:gd name="connsiteY28" fmla="*/ 41236 h 182521"/>
                <a:gd name="connsiteX29" fmla="*/ 43379 w 180769"/>
                <a:gd name="connsiteY29" fmla="*/ 9572 h 182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80769" h="182521">
                  <a:moveTo>
                    <a:pt x="43091" y="-70"/>
                  </a:moveTo>
                  <a:cubicBezTo>
                    <a:pt x="19854" y="-632"/>
                    <a:pt x="540" y="17711"/>
                    <a:pt x="-86" y="40948"/>
                  </a:cubicBezTo>
                  <a:lnTo>
                    <a:pt x="-86" y="141335"/>
                  </a:lnTo>
                  <a:cubicBezTo>
                    <a:pt x="540" y="164579"/>
                    <a:pt x="19840" y="182951"/>
                    <a:pt x="43091" y="182426"/>
                  </a:cubicBezTo>
                  <a:lnTo>
                    <a:pt x="137505" y="182426"/>
                  </a:lnTo>
                  <a:cubicBezTo>
                    <a:pt x="160771" y="182987"/>
                    <a:pt x="180093" y="164601"/>
                    <a:pt x="180683" y="141335"/>
                  </a:cubicBezTo>
                  <a:lnTo>
                    <a:pt x="180683" y="110751"/>
                  </a:lnTo>
                  <a:lnTo>
                    <a:pt x="180683" y="110751"/>
                  </a:lnTo>
                  <a:lnTo>
                    <a:pt x="180683" y="73763"/>
                  </a:lnTo>
                  <a:lnTo>
                    <a:pt x="180683" y="73763"/>
                  </a:lnTo>
                  <a:lnTo>
                    <a:pt x="180683" y="41308"/>
                  </a:lnTo>
                  <a:cubicBezTo>
                    <a:pt x="180093" y="18064"/>
                    <a:pt x="160778" y="-301"/>
                    <a:pt x="137534" y="289"/>
                  </a:cubicBezTo>
                  <a:cubicBezTo>
                    <a:pt x="137527" y="289"/>
                    <a:pt x="137513" y="289"/>
                    <a:pt x="137505" y="289"/>
                  </a:cubicBezTo>
                  <a:lnTo>
                    <a:pt x="43091" y="289"/>
                  </a:lnTo>
                  <a:close/>
                  <a:moveTo>
                    <a:pt x="171256" y="141335"/>
                  </a:moveTo>
                  <a:cubicBezTo>
                    <a:pt x="170666" y="159391"/>
                    <a:pt x="155568" y="173567"/>
                    <a:pt x="137505" y="172999"/>
                  </a:cubicBezTo>
                  <a:lnTo>
                    <a:pt x="43091" y="172999"/>
                  </a:lnTo>
                  <a:cubicBezTo>
                    <a:pt x="25144" y="173402"/>
                    <a:pt x="10219" y="159276"/>
                    <a:pt x="9629" y="141335"/>
                  </a:cubicBezTo>
                  <a:lnTo>
                    <a:pt x="9629" y="115429"/>
                  </a:lnTo>
                  <a:lnTo>
                    <a:pt x="171544" y="115429"/>
                  </a:lnTo>
                  <a:close/>
                  <a:moveTo>
                    <a:pt x="171256" y="106074"/>
                  </a:moveTo>
                  <a:lnTo>
                    <a:pt x="9629" y="106074"/>
                  </a:lnTo>
                  <a:lnTo>
                    <a:pt x="9629" y="78440"/>
                  </a:lnTo>
                  <a:lnTo>
                    <a:pt x="171544" y="78440"/>
                  </a:lnTo>
                  <a:close/>
                  <a:moveTo>
                    <a:pt x="137505" y="9572"/>
                  </a:moveTo>
                  <a:cubicBezTo>
                    <a:pt x="155568" y="9004"/>
                    <a:pt x="170666" y="23180"/>
                    <a:pt x="171256" y="41236"/>
                  </a:cubicBezTo>
                  <a:lnTo>
                    <a:pt x="171256" y="69013"/>
                  </a:lnTo>
                  <a:lnTo>
                    <a:pt x="9629" y="69013"/>
                  </a:lnTo>
                  <a:lnTo>
                    <a:pt x="9629" y="41236"/>
                  </a:lnTo>
                  <a:cubicBezTo>
                    <a:pt x="10219" y="23180"/>
                    <a:pt x="25316" y="9004"/>
                    <a:pt x="43379" y="9572"/>
                  </a:cubicBezTo>
                  <a:close/>
                </a:path>
              </a:pathLst>
            </a:custGeom>
            <a:grpFill/>
            <a:ln w="6326" cap="flat">
              <a:solidFill>
                <a:schemeClr val="accent1"/>
              </a:solidFill>
              <a:prstDash val="solid"/>
              <a:miter/>
            </a:ln>
            <a:effectLst/>
          </p:spPr>
          <p:txBody>
            <a:bodyPr lIns="80467" tIns="40234" rIns="80467" bIns="40234"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buClrTx/>
                <a:buSzTx/>
                <a:buFontTx/>
                <a:buNone/>
                <a:tabLst/>
                <a:defRPr/>
              </a:pPr>
              <a:endParaRPr kumimoji="0" lang="zh-CN" altLang="en-US" sz="1584" b="0" i="0" u="none" strike="noStrike" kern="1200" cap="none" spc="0" normalizeH="0" baseline="0" noProof="0">
                <a:ln>
                  <a:noFill/>
                </a:ln>
                <a:solidFill>
                  <a:srgbClr val="0562B5"/>
                </a:solidFill>
                <a:effectLst/>
                <a:uLnTx/>
                <a:uFillTx/>
                <a:latin typeface="OPPOSans R"/>
                <a:ea typeface="OPPOSans R"/>
                <a:cs typeface="+mn-cs"/>
              </a:endParaRPr>
            </a:p>
          </p:txBody>
        </p:sp>
        <p:sp>
          <p:nvSpPr>
            <p:cNvPr id="91" name="任意多边形: 形状 90">
              <a:extLst>
                <a:ext uri="{FF2B5EF4-FFF2-40B4-BE49-F238E27FC236}">
                  <a16:creationId xmlns:a16="http://schemas.microsoft.com/office/drawing/2014/main" id="{ED10C950-F69D-4449-A043-A7A7CBB9E3A8}"/>
                </a:ext>
              </a:extLst>
            </p:cNvPr>
            <p:cNvSpPr/>
            <p:nvPr/>
          </p:nvSpPr>
          <p:spPr>
            <a:xfrm>
              <a:off x="4178111" y="1488561"/>
              <a:ext cx="90658" cy="77436"/>
            </a:xfrm>
            <a:custGeom>
              <a:avLst/>
              <a:gdLst>
                <a:gd name="connsiteX0" fmla="*/ 97108 w 103021"/>
                <a:gd name="connsiteY0" fmla="*/ 38915 h 87996"/>
                <a:gd name="connsiteX1" fmla="*/ 71849 w 103021"/>
                <a:gd name="connsiteY1" fmla="*/ 12721 h 87996"/>
                <a:gd name="connsiteX2" fmla="*/ 71849 w 103021"/>
                <a:gd name="connsiteY2" fmla="*/ 12721 h 87996"/>
                <a:gd name="connsiteX3" fmla="*/ 33565 w 103021"/>
                <a:gd name="connsiteY3" fmla="*/ -17 h 87996"/>
                <a:gd name="connsiteX4" fmla="*/ 8954 w 103021"/>
                <a:gd name="connsiteY4" fmla="*/ 7755 h 87996"/>
                <a:gd name="connsiteX5" fmla="*/ 8450 w 103021"/>
                <a:gd name="connsiteY5" fmla="*/ 8259 h 87996"/>
                <a:gd name="connsiteX6" fmla="*/ 4276 w 103021"/>
                <a:gd name="connsiteY6" fmla="*/ 13081 h 87996"/>
                <a:gd name="connsiteX7" fmla="*/ 31046 w 103021"/>
                <a:gd name="connsiteY7" fmla="*/ 75112 h 87996"/>
                <a:gd name="connsiteX8" fmla="*/ 69330 w 103021"/>
                <a:gd name="connsiteY8" fmla="*/ 87849 h 87996"/>
                <a:gd name="connsiteX9" fmla="*/ 70194 w 103021"/>
                <a:gd name="connsiteY9" fmla="*/ 87849 h 87996"/>
                <a:gd name="connsiteX10" fmla="*/ 97108 w 103021"/>
                <a:gd name="connsiteY10" fmla="*/ 76695 h 87996"/>
                <a:gd name="connsiteX11" fmla="*/ 98619 w 103021"/>
                <a:gd name="connsiteY11" fmla="*/ 74752 h 87996"/>
                <a:gd name="connsiteX12" fmla="*/ 97108 w 103021"/>
                <a:gd name="connsiteY12" fmla="*/ 38915 h 87996"/>
                <a:gd name="connsiteX13" fmla="*/ 69546 w 103021"/>
                <a:gd name="connsiteY13" fmla="*/ 78494 h 87996"/>
                <a:gd name="connsiteX14" fmla="*/ 36228 w 103021"/>
                <a:gd name="connsiteY14" fmla="*/ 67268 h 87996"/>
                <a:gd name="connsiteX15" fmla="*/ 12120 w 103021"/>
                <a:gd name="connsiteY15" fmla="*/ 18262 h 87996"/>
                <a:gd name="connsiteX16" fmla="*/ 12696 w 103021"/>
                <a:gd name="connsiteY16" fmla="*/ 17542 h 87996"/>
                <a:gd name="connsiteX17" fmla="*/ 90056 w 103021"/>
                <a:gd name="connsiteY17" fmla="*/ 70506 h 87996"/>
                <a:gd name="connsiteX18" fmla="*/ 69546 w 103021"/>
                <a:gd name="connsiteY18" fmla="*/ 78494 h 87996"/>
                <a:gd name="connsiteX19" fmla="*/ 93438 w 103021"/>
                <a:gd name="connsiteY19" fmla="*/ 61511 h 87996"/>
                <a:gd name="connsiteX20" fmla="*/ 80701 w 103021"/>
                <a:gd name="connsiteY20" fmla="*/ 52732 h 87996"/>
                <a:gd name="connsiteX21" fmla="*/ 80701 w 103021"/>
                <a:gd name="connsiteY21" fmla="*/ 51365 h 87996"/>
                <a:gd name="connsiteX22" fmla="*/ 72641 w 103021"/>
                <a:gd name="connsiteY22" fmla="*/ 31071 h 87996"/>
                <a:gd name="connsiteX23" fmla="*/ 66524 w 103021"/>
                <a:gd name="connsiteY23" fmla="*/ 28481 h 87996"/>
                <a:gd name="connsiteX24" fmla="*/ 63832 w 103021"/>
                <a:gd name="connsiteY24" fmla="*/ 34525 h 87996"/>
                <a:gd name="connsiteX25" fmla="*/ 63861 w 103021"/>
                <a:gd name="connsiteY25" fmla="*/ 34597 h 87996"/>
                <a:gd name="connsiteX26" fmla="*/ 67459 w 103021"/>
                <a:gd name="connsiteY26" fmla="*/ 43521 h 87996"/>
                <a:gd name="connsiteX27" fmla="*/ 20324 w 103021"/>
                <a:gd name="connsiteY27" fmla="*/ 11569 h 87996"/>
                <a:gd name="connsiteX28" fmla="*/ 32558 w 103021"/>
                <a:gd name="connsiteY28" fmla="*/ 9339 h 87996"/>
                <a:gd name="connsiteX29" fmla="*/ 33277 w 103021"/>
                <a:gd name="connsiteY29" fmla="*/ 9339 h 87996"/>
                <a:gd name="connsiteX30" fmla="*/ 66596 w 103021"/>
                <a:gd name="connsiteY30" fmla="*/ 20565 h 87996"/>
                <a:gd name="connsiteX31" fmla="*/ 66596 w 103021"/>
                <a:gd name="connsiteY31" fmla="*/ 20565 h 87996"/>
                <a:gd name="connsiteX32" fmla="*/ 93438 w 103021"/>
                <a:gd name="connsiteY32" fmla="*/ 61511 h 87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03021" h="87996">
                  <a:moveTo>
                    <a:pt x="97108" y="38915"/>
                  </a:moveTo>
                  <a:cubicBezTo>
                    <a:pt x="90941" y="28257"/>
                    <a:pt x="82276" y="19269"/>
                    <a:pt x="71849" y="12721"/>
                  </a:cubicBezTo>
                  <a:lnTo>
                    <a:pt x="71849" y="12721"/>
                  </a:lnTo>
                  <a:cubicBezTo>
                    <a:pt x="60529" y="4978"/>
                    <a:pt x="47267" y="566"/>
                    <a:pt x="33565" y="-17"/>
                  </a:cubicBezTo>
                  <a:cubicBezTo>
                    <a:pt x="24685" y="-556"/>
                    <a:pt x="15913" y="2207"/>
                    <a:pt x="8954" y="7755"/>
                  </a:cubicBezTo>
                  <a:lnTo>
                    <a:pt x="8450" y="8259"/>
                  </a:lnTo>
                  <a:cubicBezTo>
                    <a:pt x="6853" y="9677"/>
                    <a:pt x="5450" y="11296"/>
                    <a:pt x="4276" y="13081"/>
                  </a:cubicBezTo>
                  <a:cubicBezTo>
                    <a:pt x="-7166" y="30639"/>
                    <a:pt x="4636" y="57841"/>
                    <a:pt x="31046" y="75112"/>
                  </a:cubicBezTo>
                  <a:cubicBezTo>
                    <a:pt x="42366" y="82855"/>
                    <a:pt x="55629" y="87266"/>
                    <a:pt x="69330" y="87849"/>
                  </a:cubicBezTo>
                  <a:lnTo>
                    <a:pt x="70194" y="87849"/>
                  </a:lnTo>
                  <a:cubicBezTo>
                    <a:pt x="80405" y="88483"/>
                    <a:pt x="90336" y="84366"/>
                    <a:pt x="97108" y="76695"/>
                  </a:cubicBezTo>
                  <a:cubicBezTo>
                    <a:pt x="97611" y="76047"/>
                    <a:pt x="98187" y="75400"/>
                    <a:pt x="98619" y="74752"/>
                  </a:cubicBezTo>
                  <a:cubicBezTo>
                    <a:pt x="104880" y="63469"/>
                    <a:pt x="104290" y="49630"/>
                    <a:pt x="97108" y="38915"/>
                  </a:cubicBezTo>
                  <a:close/>
                  <a:moveTo>
                    <a:pt x="69546" y="78494"/>
                  </a:moveTo>
                  <a:cubicBezTo>
                    <a:pt x="57615" y="77919"/>
                    <a:pt x="46072" y="74033"/>
                    <a:pt x="36228" y="67268"/>
                  </a:cubicBezTo>
                  <a:cubicBezTo>
                    <a:pt x="14639" y="53379"/>
                    <a:pt x="3845" y="31287"/>
                    <a:pt x="12120" y="18262"/>
                  </a:cubicBezTo>
                  <a:cubicBezTo>
                    <a:pt x="12272" y="17988"/>
                    <a:pt x="12466" y="17751"/>
                    <a:pt x="12696" y="17542"/>
                  </a:cubicBezTo>
                  <a:lnTo>
                    <a:pt x="90056" y="70506"/>
                  </a:lnTo>
                  <a:cubicBezTo>
                    <a:pt x="84896" y="76307"/>
                    <a:pt x="77268" y="79279"/>
                    <a:pt x="69546" y="78494"/>
                  </a:cubicBezTo>
                  <a:close/>
                  <a:moveTo>
                    <a:pt x="93438" y="61511"/>
                  </a:moveTo>
                  <a:lnTo>
                    <a:pt x="80701" y="52732"/>
                  </a:lnTo>
                  <a:cubicBezTo>
                    <a:pt x="80736" y="52278"/>
                    <a:pt x="80736" y="51818"/>
                    <a:pt x="80701" y="51365"/>
                  </a:cubicBezTo>
                  <a:lnTo>
                    <a:pt x="72641" y="31071"/>
                  </a:lnTo>
                  <a:cubicBezTo>
                    <a:pt x="71647" y="28689"/>
                    <a:pt x="68927" y="27538"/>
                    <a:pt x="66524" y="28481"/>
                  </a:cubicBezTo>
                  <a:cubicBezTo>
                    <a:pt x="64113" y="29409"/>
                    <a:pt x="62904" y="32114"/>
                    <a:pt x="63832" y="34525"/>
                  </a:cubicBezTo>
                  <a:cubicBezTo>
                    <a:pt x="63840" y="34547"/>
                    <a:pt x="63854" y="34576"/>
                    <a:pt x="63861" y="34597"/>
                  </a:cubicBezTo>
                  <a:lnTo>
                    <a:pt x="67459" y="43521"/>
                  </a:lnTo>
                  <a:lnTo>
                    <a:pt x="20324" y="11569"/>
                  </a:lnTo>
                  <a:cubicBezTo>
                    <a:pt x="24217" y="10037"/>
                    <a:pt x="28377" y="9274"/>
                    <a:pt x="32558" y="9339"/>
                  </a:cubicBezTo>
                  <a:lnTo>
                    <a:pt x="33277" y="9339"/>
                  </a:lnTo>
                  <a:cubicBezTo>
                    <a:pt x="45209" y="9936"/>
                    <a:pt x="56737" y="13822"/>
                    <a:pt x="66596" y="20565"/>
                  </a:cubicBezTo>
                  <a:lnTo>
                    <a:pt x="66596" y="20565"/>
                  </a:lnTo>
                  <a:cubicBezTo>
                    <a:pt x="84011" y="31863"/>
                    <a:pt x="94517" y="48774"/>
                    <a:pt x="93438" y="61511"/>
                  </a:cubicBezTo>
                  <a:close/>
                </a:path>
              </a:pathLst>
            </a:custGeom>
            <a:grpFill/>
            <a:ln w="6326" cap="flat">
              <a:solidFill>
                <a:schemeClr val="accent1"/>
              </a:solidFill>
              <a:prstDash val="solid"/>
              <a:miter/>
            </a:ln>
            <a:effectLst/>
          </p:spPr>
          <p:txBody>
            <a:bodyPr lIns="80467" tIns="40234" rIns="80467" bIns="40234"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buClrTx/>
                <a:buSzTx/>
                <a:buFontTx/>
                <a:buNone/>
                <a:tabLst/>
                <a:defRPr/>
              </a:pPr>
              <a:endParaRPr kumimoji="0" lang="zh-CN" altLang="en-US" sz="1584" b="0" i="0" u="none" strike="noStrike" kern="1200" cap="none" spc="0" normalizeH="0" baseline="0" noProof="0">
                <a:ln>
                  <a:noFill/>
                </a:ln>
                <a:solidFill>
                  <a:srgbClr val="0562B5"/>
                </a:solidFill>
                <a:effectLst/>
                <a:uLnTx/>
                <a:uFillTx/>
                <a:latin typeface="OPPOSans R"/>
                <a:ea typeface="OPPOSans R"/>
                <a:cs typeface="+mn-cs"/>
              </a:endParaRPr>
            </a:p>
          </p:txBody>
        </p:sp>
      </p:grpSp>
      <p:grpSp>
        <p:nvGrpSpPr>
          <p:cNvPr id="50" name="组合 49">
            <a:extLst>
              <a:ext uri="{FF2B5EF4-FFF2-40B4-BE49-F238E27FC236}">
                <a16:creationId xmlns:a16="http://schemas.microsoft.com/office/drawing/2014/main" id="{954B2AA8-3B54-48CB-B868-024494FB5CDA}"/>
              </a:ext>
            </a:extLst>
          </p:cNvPr>
          <p:cNvGrpSpPr>
            <a:grpSpLocks noChangeAspect="1"/>
          </p:cNvGrpSpPr>
          <p:nvPr/>
        </p:nvGrpSpPr>
        <p:grpSpPr>
          <a:xfrm>
            <a:off x="6669934" y="2442547"/>
            <a:ext cx="475194" cy="602997"/>
            <a:chOff x="3649199" y="1498420"/>
            <a:chExt cx="181240" cy="229986"/>
          </a:xfrm>
          <a:solidFill>
            <a:schemeClr val="accent2">
              <a:lumMod val="75000"/>
            </a:schemeClr>
          </a:solidFill>
        </p:grpSpPr>
        <p:sp>
          <p:nvSpPr>
            <p:cNvPr id="86" name="任意多边形: 形状 85">
              <a:extLst>
                <a:ext uri="{FF2B5EF4-FFF2-40B4-BE49-F238E27FC236}">
                  <a16:creationId xmlns:a16="http://schemas.microsoft.com/office/drawing/2014/main" id="{29458983-853E-4D87-98E5-C1098A964DBE}"/>
                </a:ext>
              </a:extLst>
            </p:cNvPr>
            <p:cNvSpPr/>
            <p:nvPr/>
          </p:nvSpPr>
          <p:spPr>
            <a:xfrm>
              <a:off x="3670223" y="1504546"/>
              <a:ext cx="160216" cy="160217"/>
            </a:xfrm>
            <a:custGeom>
              <a:avLst/>
              <a:gdLst>
                <a:gd name="connsiteX0" fmla="*/ 181978 w 182064"/>
                <a:gd name="connsiteY0" fmla="*/ 91021 h 182064"/>
                <a:gd name="connsiteX1" fmla="*/ 91018 w 182064"/>
                <a:gd name="connsiteY1" fmla="*/ -83 h 182064"/>
                <a:gd name="connsiteX2" fmla="*/ -86 w 182064"/>
                <a:gd name="connsiteY2" fmla="*/ 90877 h 182064"/>
                <a:gd name="connsiteX3" fmla="*/ 90874 w 182064"/>
                <a:gd name="connsiteY3" fmla="*/ 181981 h 182064"/>
                <a:gd name="connsiteX4" fmla="*/ 90946 w 182064"/>
                <a:gd name="connsiteY4" fmla="*/ 181981 h 182064"/>
                <a:gd name="connsiteX5" fmla="*/ 181978 w 182064"/>
                <a:gd name="connsiteY5" fmla="*/ 91021 h 182064"/>
                <a:gd name="connsiteX6" fmla="*/ 172551 w 182064"/>
                <a:gd name="connsiteY6" fmla="*/ 91021 h 182064"/>
                <a:gd name="connsiteX7" fmla="*/ 171616 w 182064"/>
                <a:gd name="connsiteY7" fmla="*/ 103255 h 182064"/>
                <a:gd name="connsiteX8" fmla="*/ 130741 w 182064"/>
                <a:gd name="connsiteY8" fmla="*/ 123116 h 182064"/>
                <a:gd name="connsiteX9" fmla="*/ 132756 w 182064"/>
                <a:gd name="connsiteY9" fmla="*/ 111099 h 182064"/>
                <a:gd name="connsiteX10" fmla="*/ 124984 w 182064"/>
                <a:gd name="connsiteY10" fmla="*/ 58566 h 182064"/>
                <a:gd name="connsiteX11" fmla="*/ 157943 w 182064"/>
                <a:gd name="connsiteY11" fmla="*/ 44174 h 182064"/>
                <a:gd name="connsiteX12" fmla="*/ 172407 w 182064"/>
                <a:gd name="connsiteY12" fmla="*/ 91021 h 182064"/>
                <a:gd name="connsiteX13" fmla="*/ 128078 w 182064"/>
                <a:gd name="connsiteY13" fmla="*/ 110595 h 182064"/>
                <a:gd name="connsiteX14" fmla="*/ 125560 w 182064"/>
                <a:gd name="connsiteY14" fmla="*/ 124484 h 182064"/>
                <a:gd name="connsiteX15" fmla="*/ 56908 w 182064"/>
                <a:gd name="connsiteY15" fmla="*/ 120094 h 182064"/>
                <a:gd name="connsiteX16" fmla="*/ 55181 w 182064"/>
                <a:gd name="connsiteY16" fmla="*/ 119446 h 182064"/>
                <a:gd name="connsiteX17" fmla="*/ 53813 w 182064"/>
                <a:gd name="connsiteY17" fmla="*/ 110667 h 182064"/>
                <a:gd name="connsiteX18" fmla="*/ 62665 w 182064"/>
                <a:gd name="connsiteY18" fmla="*/ 57127 h 182064"/>
                <a:gd name="connsiteX19" fmla="*/ 97063 w 182064"/>
                <a:gd name="connsiteY19" fmla="*/ 62164 h 182064"/>
                <a:gd name="connsiteX20" fmla="*/ 120306 w 182064"/>
                <a:gd name="connsiteY20" fmla="*/ 59718 h 182064"/>
                <a:gd name="connsiteX21" fmla="*/ 128078 w 182064"/>
                <a:gd name="connsiteY21" fmla="*/ 110595 h 182064"/>
                <a:gd name="connsiteX22" fmla="*/ 154057 w 182064"/>
                <a:gd name="connsiteY22" fmla="*/ 39280 h 182064"/>
                <a:gd name="connsiteX23" fmla="*/ 155064 w 182064"/>
                <a:gd name="connsiteY23" fmla="*/ 40576 h 182064"/>
                <a:gd name="connsiteX24" fmla="*/ 123329 w 182064"/>
                <a:gd name="connsiteY24" fmla="*/ 54177 h 182064"/>
                <a:gd name="connsiteX25" fmla="*/ 97998 w 182064"/>
                <a:gd name="connsiteY25" fmla="*/ 9776 h 182064"/>
                <a:gd name="connsiteX26" fmla="*/ 154057 w 182064"/>
                <a:gd name="connsiteY26" fmla="*/ 39280 h 182064"/>
                <a:gd name="connsiteX27" fmla="*/ 90946 w 182064"/>
                <a:gd name="connsiteY27" fmla="*/ 9416 h 182064"/>
                <a:gd name="connsiteX28" fmla="*/ 91809 w 182064"/>
                <a:gd name="connsiteY28" fmla="*/ 9416 h 182064"/>
                <a:gd name="connsiteX29" fmla="*/ 118507 w 182064"/>
                <a:gd name="connsiteY29" fmla="*/ 55256 h 182064"/>
                <a:gd name="connsiteX30" fmla="*/ 64464 w 182064"/>
                <a:gd name="connsiteY30" fmla="*/ 52737 h 182064"/>
                <a:gd name="connsiteX31" fmla="*/ 90154 w 182064"/>
                <a:gd name="connsiteY31" fmla="*/ 9560 h 182064"/>
                <a:gd name="connsiteX32" fmla="*/ 83750 w 182064"/>
                <a:gd name="connsiteY32" fmla="*/ 9416 h 182064"/>
                <a:gd name="connsiteX33" fmla="*/ 59570 w 182064"/>
                <a:gd name="connsiteY33" fmla="*/ 50938 h 182064"/>
                <a:gd name="connsiteX34" fmla="*/ 29490 w 182064"/>
                <a:gd name="connsiteY34" fmla="*/ 36546 h 182064"/>
                <a:gd name="connsiteX35" fmla="*/ 83966 w 182064"/>
                <a:gd name="connsiteY35" fmla="*/ 9776 h 182064"/>
                <a:gd name="connsiteX36" fmla="*/ 9197 w 182064"/>
                <a:gd name="connsiteY36" fmla="*/ 90661 h 182064"/>
                <a:gd name="connsiteX37" fmla="*/ 26468 w 182064"/>
                <a:gd name="connsiteY37" fmla="*/ 40288 h 182064"/>
                <a:gd name="connsiteX38" fmla="*/ 57843 w 182064"/>
                <a:gd name="connsiteY38" fmla="*/ 55184 h 182064"/>
                <a:gd name="connsiteX39" fmla="*/ 48920 w 182064"/>
                <a:gd name="connsiteY39" fmla="*/ 110595 h 182064"/>
                <a:gd name="connsiteX40" fmla="*/ 49856 w 182064"/>
                <a:gd name="connsiteY40" fmla="*/ 116928 h 182064"/>
                <a:gd name="connsiteX41" fmla="*/ 9197 w 182064"/>
                <a:gd name="connsiteY41" fmla="*/ 91669 h 182064"/>
                <a:gd name="connsiteX42" fmla="*/ 9557 w 182064"/>
                <a:gd name="connsiteY42" fmla="*/ 98289 h 182064"/>
                <a:gd name="connsiteX43" fmla="*/ 50935 w 182064"/>
                <a:gd name="connsiteY43" fmla="*/ 122541 h 182064"/>
                <a:gd name="connsiteX44" fmla="*/ 80799 w 182064"/>
                <a:gd name="connsiteY44" fmla="*/ 171619 h 182064"/>
                <a:gd name="connsiteX45" fmla="*/ 9772 w 182064"/>
                <a:gd name="connsiteY45" fmla="*/ 98649 h 182064"/>
                <a:gd name="connsiteX46" fmla="*/ 90946 w 182064"/>
                <a:gd name="connsiteY46" fmla="*/ 172410 h 182064"/>
                <a:gd name="connsiteX47" fmla="*/ 88787 w 182064"/>
                <a:gd name="connsiteY47" fmla="*/ 172410 h 182064"/>
                <a:gd name="connsiteX48" fmla="*/ 56476 w 182064"/>
                <a:gd name="connsiteY48" fmla="*/ 124772 h 182064"/>
                <a:gd name="connsiteX49" fmla="*/ 98502 w 182064"/>
                <a:gd name="connsiteY49" fmla="*/ 131968 h 182064"/>
                <a:gd name="connsiteX50" fmla="*/ 124049 w 182064"/>
                <a:gd name="connsiteY50" fmla="*/ 129233 h 182064"/>
                <a:gd name="connsiteX51" fmla="*/ 93105 w 182064"/>
                <a:gd name="connsiteY51" fmla="*/ 172410 h 182064"/>
                <a:gd name="connsiteX52" fmla="*/ 100949 w 182064"/>
                <a:gd name="connsiteY52" fmla="*/ 171763 h 182064"/>
                <a:gd name="connsiteX53" fmla="*/ 129734 w 182064"/>
                <a:gd name="connsiteY53" fmla="*/ 128010 h 182064"/>
                <a:gd name="connsiteX54" fmla="*/ 170680 w 182064"/>
                <a:gd name="connsiteY54" fmla="*/ 109587 h 182064"/>
                <a:gd name="connsiteX55" fmla="*/ 100949 w 182064"/>
                <a:gd name="connsiteY55" fmla="*/ 171979 h 18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82064" h="182064">
                  <a:moveTo>
                    <a:pt x="181978" y="91021"/>
                  </a:moveTo>
                  <a:cubicBezTo>
                    <a:pt x="182021" y="40748"/>
                    <a:pt x="141291" y="-40"/>
                    <a:pt x="91018" y="-83"/>
                  </a:cubicBezTo>
                  <a:cubicBezTo>
                    <a:pt x="40745" y="-126"/>
                    <a:pt x="-43" y="40604"/>
                    <a:pt x="-86" y="90877"/>
                  </a:cubicBezTo>
                  <a:cubicBezTo>
                    <a:pt x="-129" y="141150"/>
                    <a:pt x="40601" y="181938"/>
                    <a:pt x="90874" y="181981"/>
                  </a:cubicBezTo>
                  <a:cubicBezTo>
                    <a:pt x="90896" y="181981"/>
                    <a:pt x="90924" y="181981"/>
                    <a:pt x="90946" y="181981"/>
                  </a:cubicBezTo>
                  <a:cubicBezTo>
                    <a:pt x="141176" y="181938"/>
                    <a:pt x="181899" y="141251"/>
                    <a:pt x="181978" y="91021"/>
                  </a:cubicBezTo>
                  <a:close/>
                  <a:moveTo>
                    <a:pt x="172551" y="91021"/>
                  </a:moveTo>
                  <a:cubicBezTo>
                    <a:pt x="172573" y="95116"/>
                    <a:pt x="172256" y="99211"/>
                    <a:pt x="171616" y="103255"/>
                  </a:cubicBezTo>
                  <a:cubicBezTo>
                    <a:pt x="159137" y="112013"/>
                    <a:pt x="145342" y="118719"/>
                    <a:pt x="130741" y="123116"/>
                  </a:cubicBezTo>
                  <a:cubicBezTo>
                    <a:pt x="131705" y="119166"/>
                    <a:pt x="132375" y="115150"/>
                    <a:pt x="132756" y="111099"/>
                  </a:cubicBezTo>
                  <a:cubicBezTo>
                    <a:pt x="134159" y="93223"/>
                    <a:pt x="131504" y="75269"/>
                    <a:pt x="124984" y="58566"/>
                  </a:cubicBezTo>
                  <a:cubicBezTo>
                    <a:pt x="136642" y="55472"/>
                    <a:pt x="147753" y="50622"/>
                    <a:pt x="157943" y="44174"/>
                  </a:cubicBezTo>
                  <a:cubicBezTo>
                    <a:pt x="167420" y="57955"/>
                    <a:pt x="172472" y="74297"/>
                    <a:pt x="172407" y="91021"/>
                  </a:cubicBezTo>
                  <a:close/>
                  <a:moveTo>
                    <a:pt x="128078" y="110595"/>
                  </a:moveTo>
                  <a:cubicBezTo>
                    <a:pt x="127647" y="115287"/>
                    <a:pt x="126805" y="119936"/>
                    <a:pt x="125560" y="124484"/>
                  </a:cubicBezTo>
                  <a:cubicBezTo>
                    <a:pt x="102748" y="129874"/>
                    <a:pt x="78849" y="128348"/>
                    <a:pt x="56908" y="120094"/>
                  </a:cubicBezTo>
                  <a:lnTo>
                    <a:pt x="55181" y="119446"/>
                  </a:lnTo>
                  <a:cubicBezTo>
                    <a:pt x="54605" y="116568"/>
                    <a:pt x="54101" y="113617"/>
                    <a:pt x="53813" y="110667"/>
                  </a:cubicBezTo>
                  <a:cubicBezTo>
                    <a:pt x="52547" y="92374"/>
                    <a:pt x="55576" y="74038"/>
                    <a:pt x="62665" y="57127"/>
                  </a:cubicBezTo>
                  <a:cubicBezTo>
                    <a:pt x="73833" y="60423"/>
                    <a:pt x="85419" y="62114"/>
                    <a:pt x="97063" y="62164"/>
                  </a:cubicBezTo>
                  <a:cubicBezTo>
                    <a:pt x="104878" y="62172"/>
                    <a:pt x="112664" y="61351"/>
                    <a:pt x="120306" y="59718"/>
                  </a:cubicBezTo>
                  <a:cubicBezTo>
                    <a:pt x="126725" y="75866"/>
                    <a:pt x="129388" y="93267"/>
                    <a:pt x="128078" y="110595"/>
                  </a:cubicBezTo>
                  <a:close/>
                  <a:moveTo>
                    <a:pt x="154057" y="39280"/>
                  </a:moveTo>
                  <a:lnTo>
                    <a:pt x="155064" y="40576"/>
                  </a:lnTo>
                  <a:cubicBezTo>
                    <a:pt x="145241" y="46700"/>
                    <a:pt x="134541" y="51284"/>
                    <a:pt x="123329" y="54177"/>
                  </a:cubicBezTo>
                  <a:cubicBezTo>
                    <a:pt x="116831" y="38345"/>
                    <a:pt x="108318" y="23420"/>
                    <a:pt x="97998" y="9776"/>
                  </a:cubicBezTo>
                  <a:cubicBezTo>
                    <a:pt x="119896" y="11647"/>
                    <a:pt x="140118" y="22283"/>
                    <a:pt x="154057" y="39280"/>
                  </a:cubicBezTo>
                  <a:close/>
                  <a:moveTo>
                    <a:pt x="90946" y="9416"/>
                  </a:moveTo>
                  <a:lnTo>
                    <a:pt x="91809" y="9416"/>
                  </a:lnTo>
                  <a:cubicBezTo>
                    <a:pt x="102683" y="23456"/>
                    <a:pt x="111664" y="38870"/>
                    <a:pt x="118507" y="55256"/>
                  </a:cubicBezTo>
                  <a:cubicBezTo>
                    <a:pt x="100560" y="58840"/>
                    <a:pt x="82001" y="57976"/>
                    <a:pt x="64464" y="52737"/>
                  </a:cubicBezTo>
                  <a:cubicBezTo>
                    <a:pt x="71221" y="37344"/>
                    <a:pt x="79849" y="22837"/>
                    <a:pt x="90154" y="9560"/>
                  </a:cubicBezTo>
                  <a:close/>
                  <a:moveTo>
                    <a:pt x="83750" y="9416"/>
                  </a:moveTo>
                  <a:cubicBezTo>
                    <a:pt x="74064" y="22247"/>
                    <a:pt x="65946" y="36186"/>
                    <a:pt x="59570" y="50938"/>
                  </a:cubicBezTo>
                  <a:cubicBezTo>
                    <a:pt x="48992" y="47398"/>
                    <a:pt x="38888" y="42562"/>
                    <a:pt x="29490" y="36546"/>
                  </a:cubicBezTo>
                  <a:cubicBezTo>
                    <a:pt x="43508" y="20923"/>
                    <a:pt x="63032" y="11323"/>
                    <a:pt x="83966" y="9776"/>
                  </a:cubicBezTo>
                  <a:close/>
                  <a:moveTo>
                    <a:pt x="9197" y="90661"/>
                  </a:moveTo>
                  <a:cubicBezTo>
                    <a:pt x="9168" y="72412"/>
                    <a:pt x="15242" y="54680"/>
                    <a:pt x="26468" y="40288"/>
                  </a:cubicBezTo>
                  <a:cubicBezTo>
                    <a:pt x="36276" y="46520"/>
                    <a:pt x="46811" y="51528"/>
                    <a:pt x="57843" y="55184"/>
                  </a:cubicBezTo>
                  <a:cubicBezTo>
                    <a:pt x="50590" y="72707"/>
                    <a:pt x="47531" y="91683"/>
                    <a:pt x="48920" y="110595"/>
                  </a:cubicBezTo>
                  <a:cubicBezTo>
                    <a:pt x="48920" y="112682"/>
                    <a:pt x="49496" y="114841"/>
                    <a:pt x="49856" y="116928"/>
                  </a:cubicBezTo>
                  <a:cubicBezTo>
                    <a:pt x="35067" y="110681"/>
                    <a:pt x="21344" y="102161"/>
                    <a:pt x="9197" y="91669"/>
                  </a:cubicBezTo>
                  <a:close/>
                  <a:moveTo>
                    <a:pt x="9557" y="98289"/>
                  </a:moveTo>
                  <a:cubicBezTo>
                    <a:pt x="22035" y="108436"/>
                    <a:pt x="35988" y="116611"/>
                    <a:pt x="50935" y="122541"/>
                  </a:cubicBezTo>
                  <a:cubicBezTo>
                    <a:pt x="55634" y="141567"/>
                    <a:pt x="66054" y="158702"/>
                    <a:pt x="80799" y="171619"/>
                  </a:cubicBezTo>
                  <a:cubicBezTo>
                    <a:pt x="42990" y="166862"/>
                    <a:pt x="13507" y="136573"/>
                    <a:pt x="9772" y="98649"/>
                  </a:cubicBezTo>
                  <a:close/>
                  <a:moveTo>
                    <a:pt x="90946" y="172410"/>
                  </a:moveTo>
                  <a:lnTo>
                    <a:pt x="88787" y="172410"/>
                  </a:lnTo>
                  <a:cubicBezTo>
                    <a:pt x="73351" y="160256"/>
                    <a:pt x="62060" y="143611"/>
                    <a:pt x="56476" y="124772"/>
                  </a:cubicBezTo>
                  <a:cubicBezTo>
                    <a:pt x="69983" y="129499"/>
                    <a:pt x="84189" y="131932"/>
                    <a:pt x="98502" y="131968"/>
                  </a:cubicBezTo>
                  <a:cubicBezTo>
                    <a:pt x="107094" y="131982"/>
                    <a:pt x="115658" y="131068"/>
                    <a:pt x="124049" y="129233"/>
                  </a:cubicBezTo>
                  <a:cubicBezTo>
                    <a:pt x="118004" y="146252"/>
                    <a:pt x="107281" y="161220"/>
                    <a:pt x="93105" y="172410"/>
                  </a:cubicBezTo>
                  <a:close/>
                  <a:moveTo>
                    <a:pt x="100949" y="171763"/>
                  </a:moveTo>
                  <a:cubicBezTo>
                    <a:pt x="114398" y="160119"/>
                    <a:pt x="124365" y="144971"/>
                    <a:pt x="129734" y="128010"/>
                  </a:cubicBezTo>
                  <a:cubicBezTo>
                    <a:pt x="144277" y="124088"/>
                    <a:pt x="158101" y="117870"/>
                    <a:pt x="170680" y="109587"/>
                  </a:cubicBezTo>
                  <a:cubicBezTo>
                    <a:pt x="162829" y="142956"/>
                    <a:pt x="134980" y="167877"/>
                    <a:pt x="100949" y="171979"/>
                  </a:cubicBezTo>
                  <a:close/>
                </a:path>
              </a:pathLst>
            </a:custGeom>
            <a:grpFill/>
            <a:ln w="6326" cap="flat">
              <a:solidFill>
                <a:schemeClr val="accent2"/>
              </a:solidFill>
              <a:prstDash val="solid"/>
              <a:miter/>
            </a:ln>
            <a:effectLst/>
          </p:spPr>
          <p:txBody>
            <a:bodyPr lIns="80467" tIns="40234" rIns="80467" bIns="40234"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buClrTx/>
                <a:buSzTx/>
                <a:buFontTx/>
                <a:buNone/>
                <a:tabLst/>
                <a:defRPr/>
              </a:pPr>
              <a:endParaRPr kumimoji="0" lang="zh-CN" altLang="en-US" sz="1584" b="0" i="0" u="none" strike="noStrike" kern="1200" cap="none" spc="0" normalizeH="0" baseline="0" noProof="0">
                <a:ln>
                  <a:noFill/>
                </a:ln>
                <a:solidFill>
                  <a:srgbClr val="0562B5"/>
                </a:solidFill>
                <a:effectLst/>
                <a:uLnTx/>
                <a:uFillTx/>
                <a:latin typeface="OPPOSans R"/>
                <a:ea typeface="OPPOSans R"/>
                <a:cs typeface="+mn-cs"/>
              </a:endParaRPr>
            </a:p>
          </p:txBody>
        </p:sp>
        <p:sp>
          <p:nvSpPr>
            <p:cNvPr id="87" name="任意多边形: 形状 86">
              <a:extLst>
                <a:ext uri="{FF2B5EF4-FFF2-40B4-BE49-F238E27FC236}">
                  <a16:creationId xmlns:a16="http://schemas.microsoft.com/office/drawing/2014/main" id="{CA546FA4-EC92-456D-BC4E-6171EDF101B8}"/>
                </a:ext>
              </a:extLst>
            </p:cNvPr>
            <p:cNvSpPr/>
            <p:nvPr/>
          </p:nvSpPr>
          <p:spPr>
            <a:xfrm>
              <a:off x="3649199" y="1498420"/>
              <a:ext cx="157685" cy="229986"/>
            </a:xfrm>
            <a:custGeom>
              <a:avLst/>
              <a:gdLst>
                <a:gd name="connsiteX0" fmla="*/ 97281 w 179188"/>
                <a:gd name="connsiteY0" fmla="*/ 222117 h 261347"/>
                <a:gd name="connsiteX1" fmla="*/ 70223 w 179188"/>
                <a:gd name="connsiteY1" fmla="*/ 222117 h 261347"/>
                <a:gd name="connsiteX2" fmla="*/ 50649 w 179188"/>
                <a:gd name="connsiteY2" fmla="*/ 241690 h 261347"/>
                <a:gd name="connsiteX3" fmla="*/ 70223 w 179188"/>
                <a:gd name="connsiteY3" fmla="*/ 261264 h 261347"/>
                <a:gd name="connsiteX4" fmla="*/ 159528 w 179188"/>
                <a:gd name="connsiteY4" fmla="*/ 261264 h 261347"/>
                <a:gd name="connsiteX5" fmla="*/ 179102 w 179188"/>
                <a:gd name="connsiteY5" fmla="*/ 241690 h 261347"/>
                <a:gd name="connsiteX6" fmla="*/ 159528 w 179188"/>
                <a:gd name="connsiteY6" fmla="*/ 222117 h 261347"/>
                <a:gd name="connsiteX7" fmla="*/ 132470 w 179188"/>
                <a:gd name="connsiteY7" fmla="*/ 222117 h 261347"/>
                <a:gd name="connsiteX8" fmla="*/ 132470 w 179188"/>
                <a:gd name="connsiteY8" fmla="*/ 217583 h 261347"/>
                <a:gd name="connsiteX9" fmla="*/ 130887 w 179188"/>
                <a:gd name="connsiteY9" fmla="*/ 210387 h 261347"/>
                <a:gd name="connsiteX10" fmla="*/ 162910 w 179188"/>
                <a:gd name="connsiteY10" fmla="*/ 202471 h 261347"/>
                <a:gd name="connsiteX11" fmla="*/ 166580 w 179188"/>
                <a:gd name="connsiteY11" fmla="*/ 195275 h 261347"/>
                <a:gd name="connsiteX12" fmla="*/ 159384 w 179188"/>
                <a:gd name="connsiteY12" fmla="*/ 191605 h 261347"/>
                <a:gd name="connsiteX13" fmla="*/ 104765 w 179188"/>
                <a:gd name="connsiteY13" fmla="*/ 199880 h 261347"/>
                <a:gd name="connsiteX14" fmla="*/ 11646 w 179188"/>
                <a:gd name="connsiteY14" fmla="*/ 94959 h 261347"/>
                <a:gd name="connsiteX15" fmla="*/ 14452 w 179188"/>
                <a:gd name="connsiteY15" fmla="*/ 70348 h 261347"/>
                <a:gd name="connsiteX16" fmla="*/ 31651 w 179188"/>
                <a:gd name="connsiteY16" fmla="*/ 35447 h 261347"/>
                <a:gd name="connsiteX17" fmla="*/ 62523 w 179188"/>
                <a:gd name="connsiteY17" fmla="*/ 11123 h 261347"/>
                <a:gd name="connsiteX18" fmla="*/ 65243 w 179188"/>
                <a:gd name="connsiteY18" fmla="*/ 3236 h 261347"/>
                <a:gd name="connsiteX19" fmla="*/ 57774 w 179188"/>
                <a:gd name="connsiteY19" fmla="*/ 329 h 261347"/>
                <a:gd name="connsiteX20" fmla="*/ 22512 w 179188"/>
                <a:gd name="connsiteY20" fmla="*/ 28034 h 261347"/>
                <a:gd name="connsiteX21" fmla="*/ 3010 w 179188"/>
                <a:gd name="connsiteY21" fmla="*/ 67542 h 261347"/>
                <a:gd name="connsiteX22" fmla="*/ -84 w 179188"/>
                <a:gd name="connsiteY22" fmla="*/ 94959 h 261347"/>
                <a:gd name="connsiteX23" fmla="*/ 98936 w 179188"/>
                <a:gd name="connsiteY23" fmla="*/ 211034 h 261347"/>
                <a:gd name="connsiteX24" fmla="*/ 97569 w 179188"/>
                <a:gd name="connsiteY24" fmla="*/ 217799 h 261347"/>
                <a:gd name="connsiteX25" fmla="*/ 101958 w 179188"/>
                <a:gd name="connsiteY25" fmla="*/ 231472 h 261347"/>
                <a:gd name="connsiteX26" fmla="*/ 106636 w 179188"/>
                <a:gd name="connsiteY26" fmla="*/ 226794 h 261347"/>
                <a:gd name="connsiteX27" fmla="*/ 106636 w 179188"/>
                <a:gd name="connsiteY27" fmla="*/ 217583 h 261347"/>
                <a:gd name="connsiteX28" fmla="*/ 109298 w 179188"/>
                <a:gd name="connsiteY28" fmla="*/ 211610 h 261347"/>
                <a:gd name="connsiteX29" fmla="*/ 112825 w 179188"/>
                <a:gd name="connsiteY29" fmla="*/ 211610 h 261347"/>
                <a:gd name="connsiteX30" fmla="*/ 120021 w 179188"/>
                <a:gd name="connsiteY30" fmla="*/ 211610 h 261347"/>
                <a:gd name="connsiteX31" fmla="*/ 122827 w 179188"/>
                <a:gd name="connsiteY31" fmla="*/ 217727 h 261347"/>
                <a:gd name="connsiteX32" fmla="*/ 122827 w 179188"/>
                <a:gd name="connsiteY32" fmla="*/ 226938 h 261347"/>
                <a:gd name="connsiteX33" fmla="*/ 127577 w 179188"/>
                <a:gd name="connsiteY33" fmla="*/ 231616 h 261347"/>
                <a:gd name="connsiteX34" fmla="*/ 159312 w 179188"/>
                <a:gd name="connsiteY34" fmla="*/ 231616 h 261347"/>
                <a:gd name="connsiteX35" fmla="*/ 168639 w 179188"/>
                <a:gd name="connsiteY35" fmla="*/ 242655 h 261347"/>
                <a:gd name="connsiteX36" fmla="*/ 159312 w 179188"/>
                <a:gd name="connsiteY36" fmla="*/ 251981 h 261347"/>
                <a:gd name="connsiteX37" fmla="*/ 70223 w 179188"/>
                <a:gd name="connsiteY37" fmla="*/ 251981 h 261347"/>
                <a:gd name="connsiteX38" fmla="*/ 60897 w 179188"/>
                <a:gd name="connsiteY38" fmla="*/ 240942 h 261347"/>
                <a:gd name="connsiteX39" fmla="*/ 70223 w 179188"/>
                <a:gd name="connsiteY39" fmla="*/ 231616 h 261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79188" h="261347">
                  <a:moveTo>
                    <a:pt x="97281" y="222117"/>
                  </a:moveTo>
                  <a:lnTo>
                    <a:pt x="70223" y="222117"/>
                  </a:lnTo>
                  <a:cubicBezTo>
                    <a:pt x="59414" y="222117"/>
                    <a:pt x="50649" y="230881"/>
                    <a:pt x="50649" y="241690"/>
                  </a:cubicBezTo>
                  <a:cubicBezTo>
                    <a:pt x="50649" y="252499"/>
                    <a:pt x="59414" y="261264"/>
                    <a:pt x="70223" y="261264"/>
                  </a:cubicBezTo>
                  <a:lnTo>
                    <a:pt x="159528" y="261264"/>
                  </a:lnTo>
                  <a:cubicBezTo>
                    <a:pt x="170337" y="261264"/>
                    <a:pt x="179102" y="252499"/>
                    <a:pt x="179102" y="241690"/>
                  </a:cubicBezTo>
                  <a:cubicBezTo>
                    <a:pt x="179102" y="230881"/>
                    <a:pt x="170337" y="222117"/>
                    <a:pt x="159528" y="222117"/>
                  </a:cubicBezTo>
                  <a:lnTo>
                    <a:pt x="132470" y="222117"/>
                  </a:lnTo>
                  <a:lnTo>
                    <a:pt x="132470" y="217583"/>
                  </a:lnTo>
                  <a:cubicBezTo>
                    <a:pt x="132463" y="215100"/>
                    <a:pt x="131923" y="212646"/>
                    <a:pt x="130887" y="210387"/>
                  </a:cubicBezTo>
                  <a:cubicBezTo>
                    <a:pt x="141804" y="208832"/>
                    <a:pt x="152526" y="206184"/>
                    <a:pt x="162910" y="202471"/>
                  </a:cubicBezTo>
                  <a:cubicBezTo>
                    <a:pt x="165868" y="201449"/>
                    <a:pt x="167487" y="198268"/>
                    <a:pt x="166580" y="195275"/>
                  </a:cubicBezTo>
                  <a:cubicBezTo>
                    <a:pt x="165501" y="192367"/>
                    <a:pt x="162371" y="190777"/>
                    <a:pt x="159384" y="191605"/>
                  </a:cubicBezTo>
                  <a:cubicBezTo>
                    <a:pt x="141948" y="198110"/>
                    <a:pt x="123345" y="200924"/>
                    <a:pt x="104765" y="199880"/>
                  </a:cubicBezTo>
                  <a:cubicBezTo>
                    <a:pt x="54391" y="195778"/>
                    <a:pt x="11790" y="147708"/>
                    <a:pt x="11646" y="94959"/>
                  </a:cubicBezTo>
                  <a:cubicBezTo>
                    <a:pt x="11603" y="86676"/>
                    <a:pt x="12545" y="78408"/>
                    <a:pt x="14452" y="70348"/>
                  </a:cubicBezTo>
                  <a:cubicBezTo>
                    <a:pt x="17518" y="57582"/>
                    <a:pt x="23390" y="45658"/>
                    <a:pt x="31651" y="35447"/>
                  </a:cubicBezTo>
                  <a:cubicBezTo>
                    <a:pt x="39913" y="25048"/>
                    <a:pt x="50484" y="16722"/>
                    <a:pt x="62523" y="11123"/>
                  </a:cubicBezTo>
                  <a:cubicBezTo>
                    <a:pt x="65452" y="9698"/>
                    <a:pt x="66675" y="6165"/>
                    <a:pt x="65243" y="3236"/>
                  </a:cubicBezTo>
                  <a:cubicBezTo>
                    <a:pt x="63897" y="466"/>
                    <a:pt x="60638" y="-801"/>
                    <a:pt x="57774" y="329"/>
                  </a:cubicBezTo>
                  <a:cubicBezTo>
                    <a:pt x="44022" y="6690"/>
                    <a:pt x="31946" y="16175"/>
                    <a:pt x="22512" y="28034"/>
                  </a:cubicBezTo>
                  <a:cubicBezTo>
                    <a:pt x="13207" y="39620"/>
                    <a:pt x="6551" y="53106"/>
                    <a:pt x="3010" y="67542"/>
                  </a:cubicBezTo>
                  <a:cubicBezTo>
                    <a:pt x="902" y="76530"/>
                    <a:pt x="-142" y="85727"/>
                    <a:pt x="-84" y="94959"/>
                  </a:cubicBezTo>
                  <a:cubicBezTo>
                    <a:pt x="-84" y="151881"/>
                    <a:pt x="44964" y="203838"/>
                    <a:pt x="98936" y="211034"/>
                  </a:cubicBezTo>
                  <a:cubicBezTo>
                    <a:pt x="98044" y="213179"/>
                    <a:pt x="97576" y="215474"/>
                    <a:pt x="97569" y="217799"/>
                  </a:cubicBezTo>
                  <a:close/>
                  <a:moveTo>
                    <a:pt x="101958" y="231472"/>
                  </a:moveTo>
                  <a:cubicBezTo>
                    <a:pt x="104542" y="231472"/>
                    <a:pt x="106636" y="229378"/>
                    <a:pt x="106636" y="226794"/>
                  </a:cubicBezTo>
                  <a:lnTo>
                    <a:pt x="106636" y="217583"/>
                  </a:lnTo>
                  <a:cubicBezTo>
                    <a:pt x="106665" y="215309"/>
                    <a:pt x="107629" y="213150"/>
                    <a:pt x="109298" y="211610"/>
                  </a:cubicBezTo>
                  <a:lnTo>
                    <a:pt x="112825" y="211610"/>
                  </a:lnTo>
                  <a:cubicBezTo>
                    <a:pt x="115271" y="211610"/>
                    <a:pt x="117790" y="211610"/>
                    <a:pt x="120021" y="211610"/>
                  </a:cubicBezTo>
                  <a:cubicBezTo>
                    <a:pt x="121805" y="213143"/>
                    <a:pt x="122827" y="215374"/>
                    <a:pt x="122827" y="217727"/>
                  </a:cubicBezTo>
                  <a:lnTo>
                    <a:pt x="122827" y="226938"/>
                  </a:lnTo>
                  <a:cubicBezTo>
                    <a:pt x="122863" y="229536"/>
                    <a:pt x="124979" y="231616"/>
                    <a:pt x="127577" y="231616"/>
                  </a:cubicBezTo>
                  <a:lnTo>
                    <a:pt x="159312" y="231616"/>
                  </a:lnTo>
                  <a:cubicBezTo>
                    <a:pt x="164933" y="232090"/>
                    <a:pt x="169113" y="237034"/>
                    <a:pt x="168639" y="242655"/>
                  </a:cubicBezTo>
                  <a:cubicBezTo>
                    <a:pt x="168221" y="247620"/>
                    <a:pt x="164278" y="251564"/>
                    <a:pt x="159312" y="251981"/>
                  </a:cubicBezTo>
                  <a:lnTo>
                    <a:pt x="70223" y="251981"/>
                  </a:lnTo>
                  <a:cubicBezTo>
                    <a:pt x="64603" y="251506"/>
                    <a:pt x="60422" y="246562"/>
                    <a:pt x="60897" y="240942"/>
                  </a:cubicBezTo>
                  <a:cubicBezTo>
                    <a:pt x="61314" y="235976"/>
                    <a:pt x="65258" y="232033"/>
                    <a:pt x="70223" y="231616"/>
                  </a:cubicBezTo>
                  <a:close/>
                </a:path>
              </a:pathLst>
            </a:custGeom>
            <a:grpFill/>
            <a:ln w="6326" cap="flat">
              <a:solidFill>
                <a:schemeClr val="accent2"/>
              </a:solidFill>
              <a:prstDash val="solid"/>
              <a:miter/>
            </a:ln>
            <a:effectLst/>
          </p:spPr>
          <p:txBody>
            <a:bodyPr lIns="80467" tIns="40234" rIns="80467" bIns="40234"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buClrTx/>
                <a:buSzTx/>
                <a:buFontTx/>
                <a:buNone/>
                <a:tabLst/>
                <a:defRPr/>
              </a:pPr>
              <a:endParaRPr kumimoji="0" lang="zh-CN" altLang="en-US" sz="1584" b="0" i="0" u="none" strike="noStrike" kern="1200" cap="none" spc="0" normalizeH="0" baseline="0" noProof="0">
                <a:ln>
                  <a:noFill/>
                </a:ln>
                <a:solidFill>
                  <a:srgbClr val="0562B5"/>
                </a:solidFill>
                <a:effectLst/>
                <a:uLnTx/>
                <a:uFillTx/>
                <a:latin typeface="OPPOSans R"/>
                <a:ea typeface="OPPOSans R"/>
                <a:cs typeface="+mn-cs"/>
              </a:endParaRPr>
            </a:p>
          </p:txBody>
        </p:sp>
      </p:grpSp>
      <p:grpSp>
        <p:nvGrpSpPr>
          <p:cNvPr id="74" name="组合 73">
            <a:extLst>
              <a:ext uri="{FF2B5EF4-FFF2-40B4-BE49-F238E27FC236}">
                <a16:creationId xmlns:a16="http://schemas.microsoft.com/office/drawing/2014/main" id="{72F33FCF-363B-49AB-AA0D-591BA8CB0FBB}"/>
              </a:ext>
            </a:extLst>
          </p:cNvPr>
          <p:cNvGrpSpPr>
            <a:grpSpLocks noChangeAspect="1"/>
          </p:cNvGrpSpPr>
          <p:nvPr/>
        </p:nvGrpSpPr>
        <p:grpSpPr>
          <a:xfrm>
            <a:off x="4998258" y="4221528"/>
            <a:ext cx="475198" cy="445468"/>
            <a:chOff x="3727545" y="450375"/>
            <a:chExt cx="211511" cy="198275"/>
          </a:xfrm>
          <a:solidFill>
            <a:schemeClr val="accent2">
              <a:lumMod val="75000"/>
            </a:schemeClr>
          </a:solidFill>
        </p:grpSpPr>
        <p:sp>
          <p:nvSpPr>
            <p:cNvPr id="79" name="任意多边形: 形状 78">
              <a:extLst>
                <a:ext uri="{FF2B5EF4-FFF2-40B4-BE49-F238E27FC236}">
                  <a16:creationId xmlns:a16="http://schemas.microsoft.com/office/drawing/2014/main" id="{C148DAEC-847C-457A-97DA-A54491C754BA}"/>
                </a:ext>
              </a:extLst>
            </p:cNvPr>
            <p:cNvSpPr/>
            <p:nvPr/>
          </p:nvSpPr>
          <p:spPr>
            <a:xfrm>
              <a:off x="3736728" y="618571"/>
              <a:ext cx="34449" cy="27166"/>
            </a:xfrm>
            <a:custGeom>
              <a:avLst/>
              <a:gdLst>
                <a:gd name="connsiteX0" fmla="*/ 29418 w 39147"/>
                <a:gd name="connsiteY0" fmla="*/ 14309 h 30871"/>
                <a:gd name="connsiteX1" fmla="*/ 22798 w 39147"/>
                <a:gd name="connsiteY1" fmla="*/ 20858 h 30871"/>
                <a:gd name="connsiteX2" fmla="*/ 15601 w 39147"/>
                <a:gd name="connsiteY2" fmla="*/ 20858 h 30871"/>
                <a:gd name="connsiteX3" fmla="*/ 8981 w 39147"/>
                <a:gd name="connsiteY3" fmla="*/ 14309 h 30871"/>
                <a:gd name="connsiteX4" fmla="*/ 8981 w 39147"/>
                <a:gd name="connsiteY4" fmla="*/ -83 h 30871"/>
                <a:gd name="connsiteX5" fmla="*/ 1713 w 39147"/>
                <a:gd name="connsiteY5" fmla="*/ -83 h 30871"/>
                <a:gd name="connsiteX6" fmla="*/ -86 w 39147"/>
                <a:gd name="connsiteY6" fmla="*/ -83 h 30871"/>
                <a:gd name="connsiteX7" fmla="*/ -86 w 39147"/>
                <a:gd name="connsiteY7" fmla="*/ 14813 h 30871"/>
                <a:gd name="connsiteX8" fmla="*/ 15889 w 39147"/>
                <a:gd name="connsiteY8" fmla="*/ 30789 h 30871"/>
                <a:gd name="connsiteX9" fmla="*/ 23086 w 39147"/>
                <a:gd name="connsiteY9" fmla="*/ 30789 h 30871"/>
                <a:gd name="connsiteX10" fmla="*/ 39061 w 39147"/>
                <a:gd name="connsiteY10" fmla="*/ 14813 h 30871"/>
                <a:gd name="connsiteX11" fmla="*/ 39061 w 39147"/>
                <a:gd name="connsiteY11" fmla="*/ 421 h 30871"/>
                <a:gd name="connsiteX12" fmla="*/ 29706 w 39147"/>
                <a:gd name="connsiteY12" fmla="*/ 421 h 3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147" h="30871">
                  <a:moveTo>
                    <a:pt x="29418" y="14309"/>
                  </a:moveTo>
                  <a:cubicBezTo>
                    <a:pt x="29382" y="17936"/>
                    <a:pt x="26425" y="20858"/>
                    <a:pt x="22798" y="20858"/>
                  </a:cubicBezTo>
                  <a:lnTo>
                    <a:pt x="15601" y="20858"/>
                  </a:lnTo>
                  <a:cubicBezTo>
                    <a:pt x="11975" y="20858"/>
                    <a:pt x="9017" y="17936"/>
                    <a:pt x="8981" y="14309"/>
                  </a:cubicBezTo>
                  <a:lnTo>
                    <a:pt x="8981" y="-83"/>
                  </a:lnTo>
                  <a:lnTo>
                    <a:pt x="1713" y="-83"/>
                  </a:lnTo>
                  <a:cubicBezTo>
                    <a:pt x="1115" y="-11"/>
                    <a:pt x="511" y="-11"/>
                    <a:pt x="-86" y="-83"/>
                  </a:cubicBezTo>
                  <a:lnTo>
                    <a:pt x="-86" y="14813"/>
                  </a:lnTo>
                  <a:cubicBezTo>
                    <a:pt x="-86" y="23636"/>
                    <a:pt x="7067" y="30789"/>
                    <a:pt x="15889" y="30789"/>
                  </a:cubicBezTo>
                  <a:lnTo>
                    <a:pt x="23086" y="30789"/>
                  </a:lnTo>
                  <a:cubicBezTo>
                    <a:pt x="31894" y="30753"/>
                    <a:pt x="39025" y="23621"/>
                    <a:pt x="39061" y="14813"/>
                  </a:cubicBezTo>
                  <a:lnTo>
                    <a:pt x="39061" y="421"/>
                  </a:lnTo>
                  <a:lnTo>
                    <a:pt x="29706" y="421"/>
                  </a:lnTo>
                  <a:close/>
                </a:path>
              </a:pathLst>
            </a:custGeom>
            <a:grpFill/>
            <a:ln w="6326" cap="flat">
              <a:solidFill>
                <a:schemeClr val="accent2"/>
              </a:solidFill>
              <a:prstDash val="solid"/>
              <a:miter/>
            </a:ln>
            <a:effectLst/>
          </p:spPr>
          <p:txBody>
            <a:bodyPr lIns="80467" tIns="40234" rIns="80467" bIns="40234"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buClrTx/>
                <a:buSzTx/>
                <a:buFontTx/>
                <a:buNone/>
                <a:tabLst/>
                <a:defRPr/>
              </a:pPr>
              <a:endParaRPr kumimoji="0" lang="zh-CN" altLang="en-US" sz="1584" b="0" i="0" u="none" strike="noStrike" kern="1200" cap="none" spc="0" normalizeH="0" baseline="0" noProof="0">
                <a:ln>
                  <a:noFill/>
                </a:ln>
                <a:solidFill>
                  <a:srgbClr val="0562B5"/>
                </a:solidFill>
                <a:effectLst/>
                <a:uLnTx/>
                <a:uFillTx/>
                <a:latin typeface="OPPOSans R"/>
                <a:ea typeface="OPPOSans R"/>
                <a:cs typeface="+mn-cs"/>
              </a:endParaRPr>
            </a:p>
          </p:txBody>
        </p:sp>
        <p:sp>
          <p:nvSpPr>
            <p:cNvPr id="80" name="任意多边形: 形状 79">
              <a:extLst>
                <a:ext uri="{FF2B5EF4-FFF2-40B4-BE49-F238E27FC236}">
                  <a16:creationId xmlns:a16="http://schemas.microsoft.com/office/drawing/2014/main" id="{FDFBD685-BD53-446C-A6B9-DC2E0CDDDD20}"/>
                </a:ext>
              </a:extLst>
            </p:cNvPr>
            <p:cNvSpPr/>
            <p:nvPr/>
          </p:nvSpPr>
          <p:spPr>
            <a:xfrm>
              <a:off x="3898718" y="617177"/>
              <a:ext cx="34449" cy="31473"/>
            </a:xfrm>
            <a:custGeom>
              <a:avLst/>
              <a:gdLst>
                <a:gd name="connsiteX0" fmla="*/ 29706 w 39147"/>
                <a:gd name="connsiteY0" fmla="*/ 1212 h 35765"/>
                <a:gd name="connsiteX1" fmla="*/ 29706 w 39147"/>
                <a:gd name="connsiteY1" fmla="*/ 19707 h 35765"/>
                <a:gd name="connsiteX2" fmla="*/ 23086 w 39147"/>
                <a:gd name="connsiteY2" fmla="*/ 26255 h 35765"/>
                <a:gd name="connsiteX3" fmla="*/ 15889 w 39147"/>
                <a:gd name="connsiteY3" fmla="*/ 26255 h 35765"/>
                <a:gd name="connsiteX4" fmla="*/ 9341 w 39147"/>
                <a:gd name="connsiteY4" fmla="*/ 19707 h 35765"/>
                <a:gd name="connsiteX5" fmla="*/ 9341 w 39147"/>
                <a:gd name="connsiteY5" fmla="*/ 1212 h 35765"/>
                <a:gd name="connsiteX6" fmla="*/ -86 w 39147"/>
                <a:gd name="connsiteY6" fmla="*/ 1212 h 35765"/>
                <a:gd name="connsiteX7" fmla="*/ -86 w 39147"/>
                <a:gd name="connsiteY7" fmla="*/ 19707 h 35765"/>
                <a:gd name="connsiteX8" fmla="*/ 15889 w 39147"/>
                <a:gd name="connsiteY8" fmla="*/ 35682 h 35765"/>
                <a:gd name="connsiteX9" fmla="*/ 23086 w 39147"/>
                <a:gd name="connsiteY9" fmla="*/ 35682 h 35765"/>
                <a:gd name="connsiteX10" fmla="*/ 39061 w 39147"/>
                <a:gd name="connsiteY10" fmla="*/ 19707 h 35765"/>
                <a:gd name="connsiteX11" fmla="*/ 39061 w 39147"/>
                <a:gd name="connsiteY11" fmla="*/ -83 h 35765"/>
                <a:gd name="connsiteX12" fmla="*/ 33664 w 39147"/>
                <a:gd name="connsiteY12" fmla="*/ 1212 h 35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147" h="35765">
                  <a:moveTo>
                    <a:pt x="29706" y="1212"/>
                  </a:moveTo>
                  <a:lnTo>
                    <a:pt x="29706" y="19707"/>
                  </a:lnTo>
                  <a:cubicBezTo>
                    <a:pt x="29670" y="23333"/>
                    <a:pt x="26712" y="26255"/>
                    <a:pt x="23086" y="26255"/>
                  </a:cubicBezTo>
                  <a:lnTo>
                    <a:pt x="15889" y="26255"/>
                  </a:lnTo>
                  <a:cubicBezTo>
                    <a:pt x="12270" y="26255"/>
                    <a:pt x="9341" y="23326"/>
                    <a:pt x="9341" y="19707"/>
                  </a:cubicBezTo>
                  <a:lnTo>
                    <a:pt x="9341" y="1212"/>
                  </a:lnTo>
                  <a:lnTo>
                    <a:pt x="-86" y="1212"/>
                  </a:lnTo>
                  <a:lnTo>
                    <a:pt x="-86" y="19707"/>
                  </a:lnTo>
                  <a:cubicBezTo>
                    <a:pt x="-50" y="28515"/>
                    <a:pt x="7081" y="35646"/>
                    <a:pt x="15889" y="35682"/>
                  </a:cubicBezTo>
                  <a:lnTo>
                    <a:pt x="23086" y="35682"/>
                  </a:lnTo>
                  <a:cubicBezTo>
                    <a:pt x="31894" y="35646"/>
                    <a:pt x="39025" y="28515"/>
                    <a:pt x="39061" y="19707"/>
                  </a:cubicBezTo>
                  <a:lnTo>
                    <a:pt x="39061" y="-83"/>
                  </a:lnTo>
                  <a:cubicBezTo>
                    <a:pt x="37384" y="752"/>
                    <a:pt x="35535" y="1191"/>
                    <a:pt x="33664" y="1212"/>
                  </a:cubicBezTo>
                  <a:close/>
                </a:path>
              </a:pathLst>
            </a:custGeom>
            <a:grpFill/>
            <a:ln w="6326" cap="flat">
              <a:solidFill>
                <a:schemeClr val="accent2"/>
              </a:solidFill>
              <a:prstDash val="solid"/>
              <a:miter/>
            </a:ln>
            <a:effectLst/>
          </p:spPr>
          <p:txBody>
            <a:bodyPr lIns="80467" tIns="40234" rIns="80467" bIns="40234"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buClrTx/>
                <a:buSzTx/>
                <a:buFontTx/>
                <a:buNone/>
                <a:tabLst/>
                <a:defRPr/>
              </a:pPr>
              <a:endParaRPr kumimoji="0" lang="zh-CN" altLang="en-US" sz="1584" b="0" i="0" u="none" strike="noStrike" kern="1200" cap="none" spc="0" normalizeH="0" baseline="0" noProof="0">
                <a:ln>
                  <a:noFill/>
                </a:ln>
                <a:solidFill>
                  <a:srgbClr val="0562B5"/>
                </a:solidFill>
                <a:effectLst/>
                <a:uLnTx/>
                <a:uFillTx/>
                <a:latin typeface="OPPOSans R"/>
                <a:ea typeface="OPPOSans R"/>
                <a:cs typeface="+mn-cs"/>
              </a:endParaRPr>
            </a:p>
          </p:txBody>
        </p:sp>
        <p:sp>
          <p:nvSpPr>
            <p:cNvPr id="81" name="任意多边形: 形状 80">
              <a:extLst>
                <a:ext uri="{FF2B5EF4-FFF2-40B4-BE49-F238E27FC236}">
                  <a16:creationId xmlns:a16="http://schemas.microsoft.com/office/drawing/2014/main" id="{7021E79A-31E5-4617-B3E2-9D0B80E729ED}"/>
                </a:ext>
              </a:extLst>
            </p:cNvPr>
            <p:cNvSpPr/>
            <p:nvPr/>
          </p:nvSpPr>
          <p:spPr>
            <a:xfrm>
              <a:off x="3735271" y="450375"/>
              <a:ext cx="199163" cy="142673"/>
            </a:xfrm>
            <a:custGeom>
              <a:avLst/>
              <a:gdLst>
                <a:gd name="connsiteX0" fmla="*/ 10564 w 226321"/>
                <a:gd name="connsiteY0" fmla="*/ 160393 h 162130"/>
                <a:gd name="connsiteX1" fmla="*/ 10564 w 226321"/>
                <a:gd name="connsiteY1" fmla="*/ 109659 h 162130"/>
                <a:gd name="connsiteX2" fmla="*/ 16753 w 226321"/>
                <a:gd name="connsiteY2" fmla="*/ 102895 h 162130"/>
                <a:gd name="connsiteX3" fmla="*/ 209180 w 226321"/>
                <a:gd name="connsiteY3" fmla="*/ 102895 h 162130"/>
                <a:gd name="connsiteX4" fmla="*/ 215441 w 226321"/>
                <a:gd name="connsiteY4" fmla="*/ 109659 h 162130"/>
                <a:gd name="connsiteX5" fmla="*/ 215441 w 226321"/>
                <a:gd name="connsiteY5" fmla="*/ 160681 h 162130"/>
                <a:gd name="connsiteX6" fmla="*/ 219254 w 226321"/>
                <a:gd name="connsiteY6" fmla="*/ 160681 h 162130"/>
                <a:gd name="connsiteX7" fmla="*/ 224652 w 226321"/>
                <a:gd name="connsiteY7" fmla="*/ 162048 h 162130"/>
                <a:gd name="connsiteX8" fmla="*/ 224652 w 226321"/>
                <a:gd name="connsiteY8" fmla="*/ 109659 h 162130"/>
                <a:gd name="connsiteX9" fmla="*/ 209115 w 226321"/>
                <a:gd name="connsiteY9" fmla="*/ 93540 h 162130"/>
                <a:gd name="connsiteX10" fmla="*/ 209036 w 226321"/>
                <a:gd name="connsiteY10" fmla="*/ 93540 h 162130"/>
                <a:gd name="connsiteX11" fmla="*/ 205150 w 226321"/>
                <a:gd name="connsiteY11" fmla="*/ 93540 h 162130"/>
                <a:gd name="connsiteX12" fmla="*/ 205150 w 226321"/>
                <a:gd name="connsiteY12" fmla="*/ 69792 h 162130"/>
                <a:gd name="connsiteX13" fmla="*/ 212346 w 226321"/>
                <a:gd name="connsiteY13" fmla="*/ 71375 h 162130"/>
                <a:gd name="connsiteX14" fmla="*/ 226235 w 226321"/>
                <a:gd name="connsiteY14" fmla="*/ 59933 h 162130"/>
                <a:gd name="connsiteX15" fmla="*/ 226235 w 226321"/>
                <a:gd name="connsiteY15" fmla="*/ 40216 h 162130"/>
                <a:gd name="connsiteX16" fmla="*/ 212396 w 226321"/>
                <a:gd name="connsiteY16" fmla="*/ 28839 h 162130"/>
                <a:gd name="connsiteX17" fmla="*/ 212346 w 226321"/>
                <a:gd name="connsiteY17" fmla="*/ 28846 h 162130"/>
                <a:gd name="connsiteX18" fmla="*/ 205150 w 226321"/>
                <a:gd name="connsiteY18" fmla="*/ 30357 h 162130"/>
                <a:gd name="connsiteX19" fmla="*/ 205150 w 226321"/>
                <a:gd name="connsiteY19" fmla="*/ 18771 h 162130"/>
                <a:gd name="connsiteX20" fmla="*/ 189102 w 226321"/>
                <a:gd name="connsiteY20" fmla="*/ -83 h 162130"/>
                <a:gd name="connsiteX21" fmla="*/ 36902 w 226321"/>
                <a:gd name="connsiteY21" fmla="*/ -83 h 162130"/>
                <a:gd name="connsiteX22" fmla="*/ 20927 w 226321"/>
                <a:gd name="connsiteY22" fmla="*/ 18771 h 162130"/>
                <a:gd name="connsiteX23" fmla="*/ 20927 w 226321"/>
                <a:gd name="connsiteY23" fmla="*/ 30069 h 162130"/>
                <a:gd name="connsiteX24" fmla="*/ 14306 w 226321"/>
                <a:gd name="connsiteY24" fmla="*/ 28846 h 162130"/>
                <a:gd name="connsiteX25" fmla="*/ -86 w 226321"/>
                <a:gd name="connsiteY25" fmla="*/ 40216 h 162130"/>
                <a:gd name="connsiteX26" fmla="*/ -86 w 226321"/>
                <a:gd name="connsiteY26" fmla="*/ 59933 h 162130"/>
                <a:gd name="connsiteX27" fmla="*/ 14306 w 226321"/>
                <a:gd name="connsiteY27" fmla="*/ 71375 h 162130"/>
                <a:gd name="connsiteX28" fmla="*/ 20927 w 226321"/>
                <a:gd name="connsiteY28" fmla="*/ 70152 h 162130"/>
                <a:gd name="connsiteX29" fmla="*/ 20927 w 226321"/>
                <a:gd name="connsiteY29" fmla="*/ 93540 h 162130"/>
                <a:gd name="connsiteX30" fmla="*/ 16969 w 226321"/>
                <a:gd name="connsiteY30" fmla="*/ 93540 h 162130"/>
                <a:gd name="connsiteX31" fmla="*/ 1425 w 226321"/>
                <a:gd name="connsiteY31" fmla="*/ 109652 h 162130"/>
                <a:gd name="connsiteX32" fmla="*/ 1425 w 226321"/>
                <a:gd name="connsiteY32" fmla="*/ 109659 h 162130"/>
                <a:gd name="connsiteX33" fmla="*/ 1425 w 226321"/>
                <a:gd name="connsiteY33" fmla="*/ 160896 h 162130"/>
                <a:gd name="connsiteX34" fmla="*/ 3224 w 226321"/>
                <a:gd name="connsiteY34" fmla="*/ 160896 h 162130"/>
                <a:gd name="connsiteX35" fmla="*/ 207597 w 226321"/>
                <a:gd name="connsiteY35" fmla="*/ 39928 h 162130"/>
                <a:gd name="connsiteX36" fmla="*/ 212058 w 226321"/>
                <a:gd name="connsiteY36" fmla="*/ 37913 h 162130"/>
                <a:gd name="connsiteX37" fmla="*/ 216520 w 226321"/>
                <a:gd name="connsiteY37" fmla="*/ 39928 h 162130"/>
                <a:gd name="connsiteX38" fmla="*/ 216520 w 226321"/>
                <a:gd name="connsiteY38" fmla="*/ 59646 h 162130"/>
                <a:gd name="connsiteX39" fmla="*/ 212058 w 226321"/>
                <a:gd name="connsiteY39" fmla="*/ 61661 h 162130"/>
                <a:gd name="connsiteX40" fmla="*/ 207597 w 226321"/>
                <a:gd name="connsiteY40" fmla="*/ 59646 h 162130"/>
                <a:gd name="connsiteX41" fmla="*/ 30066 w 226321"/>
                <a:gd name="connsiteY41" fmla="*/ 18339 h 162130"/>
                <a:gd name="connsiteX42" fmla="*/ 36686 w 226321"/>
                <a:gd name="connsiteY42" fmla="*/ 8840 h 162130"/>
                <a:gd name="connsiteX43" fmla="*/ 189030 w 226321"/>
                <a:gd name="connsiteY43" fmla="*/ 8840 h 162130"/>
                <a:gd name="connsiteX44" fmla="*/ 195651 w 226321"/>
                <a:gd name="connsiteY44" fmla="*/ 18339 h 162130"/>
                <a:gd name="connsiteX45" fmla="*/ 195651 w 226321"/>
                <a:gd name="connsiteY45" fmla="*/ 93108 h 162130"/>
                <a:gd name="connsiteX46" fmla="*/ 30138 w 226321"/>
                <a:gd name="connsiteY46" fmla="*/ 93108 h 162130"/>
                <a:gd name="connsiteX47" fmla="*/ 19272 w 226321"/>
                <a:gd name="connsiteY47" fmla="*/ 59502 h 162130"/>
                <a:gd name="connsiteX48" fmla="*/ 14090 w 226321"/>
                <a:gd name="connsiteY48" fmla="*/ 61517 h 162130"/>
                <a:gd name="connsiteX49" fmla="*/ 8837 w 226321"/>
                <a:gd name="connsiteY49" fmla="*/ 59502 h 162130"/>
                <a:gd name="connsiteX50" fmla="*/ 8837 w 226321"/>
                <a:gd name="connsiteY50" fmla="*/ 39856 h 162130"/>
                <a:gd name="connsiteX51" fmla="*/ 14090 w 226321"/>
                <a:gd name="connsiteY51" fmla="*/ 37769 h 162130"/>
                <a:gd name="connsiteX52" fmla="*/ 19272 w 226321"/>
                <a:gd name="connsiteY52" fmla="*/ 39784 h 162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226321" h="162130">
                  <a:moveTo>
                    <a:pt x="10564" y="160393"/>
                  </a:moveTo>
                  <a:lnTo>
                    <a:pt x="10564" y="109659"/>
                  </a:lnTo>
                  <a:cubicBezTo>
                    <a:pt x="10442" y="106097"/>
                    <a:pt x="13191" y="103089"/>
                    <a:pt x="16753" y="102895"/>
                  </a:cubicBezTo>
                  <a:lnTo>
                    <a:pt x="209180" y="102895"/>
                  </a:lnTo>
                  <a:cubicBezTo>
                    <a:pt x="212771" y="103053"/>
                    <a:pt x="215563" y="106069"/>
                    <a:pt x="215441" y="109659"/>
                  </a:cubicBezTo>
                  <a:lnTo>
                    <a:pt x="215441" y="160681"/>
                  </a:lnTo>
                  <a:lnTo>
                    <a:pt x="219254" y="160681"/>
                  </a:lnTo>
                  <a:cubicBezTo>
                    <a:pt x="221140" y="160688"/>
                    <a:pt x="222989" y="161163"/>
                    <a:pt x="224652" y="162048"/>
                  </a:cubicBezTo>
                  <a:lnTo>
                    <a:pt x="224652" y="109659"/>
                  </a:lnTo>
                  <a:cubicBezTo>
                    <a:pt x="224810" y="100916"/>
                    <a:pt x="217851" y="93698"/>
                    <a:pt x="209115" y="93540"/>
                  </a:cubicBezTo>
                  <a:cubicBezTo>
                    <a:pt x="209086" y="93540"/>
                    <a:pt x="209065" y="93540"/>
                    <a:pt x="209036" y="93540"/>
                  </a:cubicBezTo>
                  <a:lnTo>
                    <a:pt x="205150" y="93540"/>
                  </a:lnTo>
                  <a:lnTo>
                    <a:pt x="205150" y="69792"/>
                  </a:lnTo>
                  <a:cubicBezTo>
                    <a:pt x="207388" y="70886"/>
                    <a:pt x="209856" y="71433"/>
                    <a:pt x="212346" y="71375"/>
                  </a:cubicBezTo>
                  <a:cubicBezTo>
                    <a:pt x="219341" y="72045"/>
                    <a:pt x="225551" y="66928"/>
                    <a:pt x="226235" y="59933"/>
                  </a:cubicBezTo>
                  <a:lnTo>
                    <a:pt x="226235" y="40216"/>
                  </a:lnTo>
                  <a:cubicBezTo>
                    <a:pt x="225558" y="33257"/>
                    <a:pt x="219362" y="28162"/>
                    <a:pt x="212396" y="28839"/>
                  </a:cubicBezTo>
                  <a:cubicBezTo>
                    <a:pt x="212382" y="28846"/>
                    <a:pt x="212361" y="28846"/>
                    <a:pt x="212346" y="28846"/>
                  </a:cubicBezTo>
                  <a:cubicBezTo>
                    <a:pt x="209863" y="28767"/>
                    <a:pt x="207395" y="29285"/>
                    <a:pt x="205150" y="30357"/>
                  </a:cubicBezTo>
                  <a:lnTo>
                    <a:pt x="205150" y="18771"/>
                  </a:lnTo>
                  <a:cubicBezTo>
                    <a:pt x="205855" y="9157"/>
                    <a:pt x="198709" y="759"/>
                    <a:pt x="189102" y="-83"/>
                  </a:cubicBezTo>
                  <a:lnTo>
                    <a:pt x="36902" y="-83"/>
                  </a:lnTo>
                  <a:cubicBezTo>
                    <a:pt x="27324" y="795"/>
                    <a:pt x="20221" y="9179"/>
                    <a:pt x="20927" y="18771"/>
                  </a:cubicBezTo>
                  <a:lnTo>
                    <a:pt x="20927" y="30069"/>
                  </a:lnTo>
                  <a:cubicBezTo>
                    <a:pt x="18818" y="29249"/>
                    <a:pt x="16573" y="28839"/>
                    <a:pt x="14306" y="28846"/>
                  </a:cubicBezTo>
                  <a:cubicBezTo>
                    <a:pt x="7211" y="28083"/>
                    <a:pt x="813" y="33142"/>
                    <a:pt x="-86" y="40216"/>
                  </a:cubicBezTo>
                  <a:lnTo>
                    <a:pt x="-86" y="59933"/>
                  </a:lnTo>
                  <a:cubicBezTo>
                    <a:pt x="813" y="67022"/>
                    <a:pt x="7196" y="72095"/>
                    <a:pt x="14306" y="71375"/>
                  </a:cubicBezTo>
                  <a:cubicBezTo>
                    <a:pt x="16573" y="71383"/>
                    <a:pt x="18818" y="70972"/>
                    <a:pt x="20927" y="70152"/>
                  </a:cubicBezTo>
                  <a:lnTo>
                    <a:pt x="20927" y="93540"/>
                  </a:lnTo>
                  <a:lnTo>
                    <a:pt x="16969" y="93540"/>
                  </a:lnTo>
                  <a:cubicBezTo>
                    <a:pt x="8225" y="93698"/>
                    <a:pt x="1266" y="100909"/>
                    <a:pt x="1425" y="109652"/>
                  </a:cubicBezTo>
                  <a:cubicBezTo>
                    <a:pt x="1425" y="109659"/>
                    <a:pt x="1425" y="109659"/>
                    <a:pt x="1425" y="109659"/>
                  </a:cubicBezTo>
                  <a:lnTo>
                    <a:pt x="1425" y="160896"/>
                  </a:lnTo>
                  <a:cubicBezTo>
                    <a:pt x="2022" y="160861"/>
                    <a:pt x="2627" y="160861"/>
                    <a:pt x="3224" y="160896"/>
                  </a:cubicBezTo>
                  <a:close/>
                  <a:moveTo>
                    <a:pt x="207597" y="39928"/>
                  </a:moveTo>
                  <a:cubicBezTo>
                    <a:pt x="207597" y="39352"/>
                    <a:pt x="209252" y="37913"/>
                    <a:pt x="212058" y="37913"/>
                  </a:cubicBezTo>
                  <a:cubicBezTo>
                    <a:pt x="214865" y="37913"/>
                    <a:pt x="216520" y="39352"/>
                    <a:pt x="216520" y="39928"/>
                  </a:cubicBezTo>
                  <a:lnTo>
                    <a:pt x="216520" y="59646"/>
                  </a:lnTo>
                  <a:cubicBezTo>
                    <a:pt x="216520" y="60221"/>
                    <a:pt x="214865" y="61661"/>
                    <a:pt x="212058" y="61661"/>
                  </a:cubicBezTo>
                  <a:cubicBezTo>
                    <a:pt x="209252" y="61661"/>
                    <a:pt x="207597" y="60221"/>
                    <a:pt x="207597" y="59646"/>
                  </a:cubicBezTo>
                  <a:close/>
                  <a:moveTo>
                    <a:pt x="30066" y="18339"/>
                  </a:moveTo>
                  <a:cubicBezTo>
                    <a:pt x="30066" y="13158"/>
                    <a:pt x="33088" y="8840"/>
                    <a:pt x="36686" y="8840"/>
                  </a:cubicBezTo>
                  <a:lnTo>
                    <a:pt x="189030" y="8840"/>
                  </a:lnTo>
                  <a:cubicBezTo>
                    <a:pt x="192628" y="8840"/>
                    <a:pt x="195651" y="13158"/>
                    <a:pt x="195651" y="18339"/>
                  </a:cubicBezTo>
                  <a:lnTo>
                    <a:pt x="195651" y="93108"/>
                  </a:lnTo>
                  <a:lnTo>
                    <a:pt x="30138" y="93108"/>
                  </a:lnTo>
                  <a:close/>
                  <a:moveTo>
                    <a:pt x="19272" y="59502"/>
                  </a:moveTo>
                  <a:cubicBezTo>
                    <a:pt x="19272" y="59933"/>
                    <a:pt x="17472" y="61517"/>
                    <a:pt x="14090" y="61517"/>
                  </a:cubicBezTo>
                  <a:cubicBezTo>
                    <a:pt x="12111" y="61747"/>
                    <a:pt x="10147" y="60999"/>
                    <a:pt x="8837" y="59502"/>
                  </a:cubicBezTo>
                  <a:lnTo>
                    <a:pt x="8837" y="39856"/>
                  </a:lnTo>
                  <a:cubicBezTo>
                    <a:pt x="8837" y="39352"/>
                    <a:pt x="10708" y="37769"/>
                    <a:pt x="14090" y="37769"/>
                  </a:cubicBezTo>
                  <a:cubicBezTo>
                    <a:pt x="17472" y="37769"/>
                    <a:pt x="19199" y="39352"/>
                    <a:pt x="19272" y="39784"/>
                  </a:cubicBezTo>
                  <a:close/>
                </a:path>
              </a:pathLst>
            </a:custGeom>
            <a:grpFill/>
            <a:ln w="6326" cap="flat">
              <a:solidFill>
                <a:schemeClr val="accent2"/>
              </a:solidFill>
              <a:prstDash val="solid"/>
              <a:miter/>
            </a:ln>
            <a:effectLst/>
          </p:spPr>
          <p:txBody>
            <a:bodyPr lIns="80467" tIns="40234" rIns="80467" bIns="40234"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buClrTx/>
                <a:buSzTx/>
                <a:buFontTx/>
                <a:buNone/>
                <a:tabLst/>
                <a:defRPr/>
              </a:pPr>
              <a:endParaRPr kumimoji="0" lang="zh-CN" altLang="en-US" sz="1584" b="0" i="0" u="none" strike="noStrike" kern="1200" cap="none" spc="0" normalizeH="0" baseline="0" noProof="0">
                <a:ln>
                  <a:noFill/>
                </a:ln>
                <a:solidFill>
                  <a:srgbClr val="0562B5"/>
                </a:solidFill>
                <a:effectLst/>
                <a:uLnTx/>
                <a:uFillTx/>
                <a:latin typeface="OPPOSans R"/>
                <a:ea typeface="OPPOSans R"/>
                <a:cs typeface="+mn-cs"/>
              </a:endParaRPr>
            </a:p>
          </p:txBody>
        </p:sp>
        <p:sp>
          <p:nvSpPr>
            <p:cNvPr id="82" name="任意多边形: 形状 81">
              <a:extLst>
                <a:ext uri="{FF2B5EF4-FFF2-40B4-BE49-F238E27FC236}">
                  <a16:creationId xmlns:a16="http://schemas.microsoft.com/office/drawing/2014/main" id="{32C14384-BDA5-439F-8F24-E351DCA1D705}"/>
                </a:ext>
              </a:extLst>
            </p:cNvPr>
            <p:cNvSpPr/>
            <p:nvPr/>
          </p:nvSpPr>
          <p:spPr>
            <a:xfrm>
              <a:off x="3727545" y="591570"/>
              <a:ext cx="211511" cy="26415"/>
            </a:xfrm>
            <a:custGeom>
              <a:avLst/>
              <a:gdLst>
                <a:gd name="connsiteX0" fmla="*/ 228034 w 240353"/>
                <a:gd name="connsiteY0" fmla="*/ -56 h 30017"/>
                <a:gd name="connsiteX1" fmla="*/ 12147 w 240353"/>
                <a:gd name="connsiteY1" fmla="*/ -56 h 30017"/>
                <a:gd name="connsiteX2" fmla="*/ 10348 w 240353"/>
                <a:gd name="connsiteY2" fmla="*/ -56 h 30017"/>
                <a:gd name="connsiteX3" fmla="*/ -86 w 240353"/>
                <a:gd name="connsiteY3" fmla="*/ 11962 h 30017"/>
                <a:gd name="connsiteX4" fmla="*/ -86 w 240353"/>
                <a:gd name="connsiteY4" fmla="*/ 17863 h 30017"/>
                <a:gd name="connsiteX5" fmla="*/ 10348 w 240353"/>
                <a:gd name="connsiteY5" fmla="*/ 29880 h 30017"/>
                <a:gd name="connsiteX6" fmla="*/ 12147 w 240353"/>
                <a:gd name="connsiteY6" fmla="*/ 29880 h 30017"/>
                <a:gd name="connsiteX7" fmla="*/ 228034 w 240353"/>
                <a:gd name="connsiteY7" fmla="*/ 29880 h 30017"/>
                <a:gd name="connsiteX8" fmla="*/ 233431 w 240353"/>
                <a:gd name="connsiteY8" fmla="*/ 28585 h 30017"/>
                <a:gd name="connsiteX9" fmla="*/ 240267 w 240353"/>
                <a:gd name="connsiteY9" fmla="*/ 17647 h 30017"/>
                <a:gd name="connsiteX10" fmla="*/ 240267 w 240353"/>
                <a:gd name="connsiteY10" fmla="*/ 11746 h 30017"/>
                <a:gd name="connsiteX11" fmla="*/ 233431 w 240353"/>
                <a:gd name="connsiteY11" fmla="*/ 879 h 30017"/>
                <a:gd name="connsiteX12" fmla="*/ 228034 w 240353"/>
                <a:gd name="connsiteY12" fmla="*/ -56 h 30017"/>
                <a:gd name="connsiteX13" fmla="*/ 233359 w 240353"/>
                <a:gd name="connsiteY13" fmla="*/ 18078 h 30017"/>
                <a:gd name="connsiteX14" fmla="*/ 228034 w 240353"/>
                <a:gd name="connsiteY14" fmla="*/ 23476 h 30017"/>
                <a:gd name="connsiteX15" fmla="*/ 12147 w 240353"/>
                <a:gd name="connsiteY15" fmla="*/ 23476 h 30017"/>
                <a:gd name="connsiteX16" fmla="*/ 6750 w 240353"/>
                <a:gd name="connsiteY16" fmla="*/ 18078 h 30017"/>
                <a:gd name="connsiteX17" fmla="*/ 6750 w 240353"/>
                <a:gd name="connsiteY17" fmla="*/ 12178 h 30017"/>
                <a:gd name="connsiteX18" fmla="*/ 12147 w 240353"/>
                <a:gd name="connsiteY18" fmla="*/ 6780 h 30017"/>
                <a:gd name="connsiteX19" fmla="*/ 228034 w 240353"/>
                <a:gd name="connsiteY19" fmla="*/ 6780 h 30017"/>
                <a:gd name="connsiteX20" fmla="*/ 233359 w 240353"/>
                <a:gd name="connsiteY20" fmla="*/ 12106 h 30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0353" h="30017">
                  <a:moveTo>
                    <a:pt x="228034" y="-56"/>
                  </a:moveTo>
                  <a:lnTo>
                    <a:pt x="12147" y="-56"/>
                  </a:lnTo>
                  <a:cubicBezTo>
                    <a:pt x="11550" y="-92"/>
                    <a:pt x="10945" y="-92"/>
                    <a:pt x="10348" y="-56"/>
                  </a:cubicBezTo>
                  <a:cubicBezTo>
                    <a:pt x="4368" y="800"/>
                    <a:pt x="-79" y="5917"/>
                    <a:pt x="-86" y="11962"/>
                  </a:cubicBezTo>
                  <a:lnTo>
                    <a:pt x="-86" y="17863"/>
                  </a:lnTo>
                  <a:cubicBezTo>
                    <a:pt x="-79" y="23907"/>
                    <a:pt x="4368" y="29024"/>
                    <a:pt x="10348" y="29880"/>
                  </a:cubicBezTo>
                  <a:cubicBezTo>
                    <a:pt x="10945" y="29952"/>
                    <a:pt x="11550" y="29952"/>
                    <a:pt x="12147" y="29880"/>
                  </a:cubicBezTo>
                  <a:lnTo>
                    <a:pt x="228034" y="29880"/>
                  </a:lnTo>
                  <a:cubicBezTo>
                    <a:pt x="229905" y="29859"/>
                    <a:pt x="231754" y="29420"/>
                    <a:pt x="233431" y="28585"/>
                  </a:cubicBezTo>
                  <a:cubicBezTo>
                    <a:pt x="237605" y="26534"/>
                    <a:pt x="240253" y="22295"/>
                    <a:pt x="240267" y="17647"/>
                  </a:cubicBezTo>
                  <a:lnTo>
                    <a:pt x="240267" y="11746"/>
                  </a:lnTo>
                  <a:cubicBezTo>
                    <a:pt x="240260" y="7111"/>
                    <a:pt x="237605" y="2894"/>
                    <a:pt x="233431" y="879"/>
                  </a:cubicBezTo>
                  <a:cubicBezTo>
                    <a:pt x="231733" y="138"/>
                    <a:pt x="229883" y="-178"/>
                    <a:pt x="228034" y="-56"/>
                  </a:cubicBezTo>
                  <a:close/>
                  <a:moveTo>
                    <a:pt x="233359" y="18078"/>
                  </a:moveTo>
                  <a:cubicBezTo>
                    <a:pt x="233359" y="21029"/>
                    <a:pt x="230984" y="23440"/>
                    <a:pt x="228034" y="23476"/>
                  </a:cubicBezTo>
                  <a:lnTo>
                    <a:pt x="12147" y="23476"/>
                  </a:lnTo>
                  <a:cubicBezTo>
                    <a:pt x="9182" y="23440"/>
                    <a:pt x="6786" y="21043"/>
                    <a:pt x="6750" y="18078"/>
                  </a:cubicBezTo>
                  <a:lnTo>
                    <a:pt x="6750" y="12178"/>
                  </a:lnTo>
                  <a:cubicBezTo>
                    <a:pt x="6750" y="9198"/>
                    <a:pt x="9168" y="6780"/>
                    <a:pt x="12147" y="6780"/>
                  </a:cubicBezTo>
                  <a:lnTo>
                    <a:pt x="228034" y="6780"/>
                  </a:lnTo>
                  <a:cubicBezTo>
                    <a:pt x="230977" y="6780"/>
                    <a:pt x="233359" y="9162"/>
                    <a:pt x="233359" y="12106"/>
                  </a:cubicBezTo>
                  <a:close/>
                </a:path>
              </a:pathLst>
            </a:custGeom>
            <a:grpFill/>
            <a:ln w="6326" cap="flat">
              <a:solidFill>
                <a:schemeClr val="accent2"/>
              </a:solidFill>
              <a:prstDash val="solid"/>
              <a:miter/>
            </a:ln>
            <a:effectLst/>
          </p:spPr>
          <p:txBody>
            <a:bodyPr lIns="80467" tIns="40234" rIns="80467" bIns="40234"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buClrTx/>
                <a:buSzTx/>
                <a:buFontTx/>
                <a:buNone/>
                <a:tabLst/>
                <a:defRPr/>
              </a:pPr>
              <a:endParaRPr kumimoji="0" lang="zh-CN" altLang="en-US" sz="1584" b="0" i="0" u="none" strike="noStrike" kern="1200" cap="none" spc="0" normalizeH="0" baseline="0" noProof="0" dirty="0">
                <a:ln>
                  <a:noFill/>
                </a:ln>
                <a:solidFill>
                  <a:srgbClr val="0562B5"/>
                </a:solidFill>
                <a:effectLst/>
                <a:uLnTx/>
                <a:uFillTx/>
                <a:latin typeface="OPPOSans R"/>
                <a:ea typeface="OPPOSans R"/>
                <a:cs typeface="+mn-cs"/>
              </a:endParaRPr>
            </a:p>
          </p:txBody>
        </p:sp>
        <p:sp>
          <p:nvSpPr>
            <p:cNvPr id="83" name="任意多边形: 形状 82">
              <a:extLst>
                <a:ext uri="{FF2B5EF4-FFF2-40B4-BE49-F238E27FC236}">
                  <a16:creationId xmlns:a16="http://schemas.microsoft.com/office/drawing/2014/main" id="{A2FC2E11-FC9E-4390-A03B-9784C376ABD3}"/>
                </a:ext>
              </a:extLst>
            </p:cNvPr>
            <p:cNvSpPr/>
            <p:nvPr/>
          </p:nvSpPr>
          <p:spPr>
            <a:xfrm>
              <a:off x="3772256" y="470513"/>
              <a:ext cx="129376" cy="51294"/>
            </a:xfrm>
            <a:custGeom>
              <a:avLst/>
              <a:gdLst>
                <a:gd name="connsiteX0" fmla="*/ 136138 w 147018"/>
                <a:gd name="connsiteY0" fmla="*/ -83 h 58289"/>
                <a:gd name="connsiteX1" fmla="*/ 10708 w 147018"/>
                <a:gd name="connsiteY1" fmla="*/ -83 h 58289"/>
                <a:gd name="connsiteX2" fmla="*/ -86 w 147018"/>
                <a:gd name="connsiteY2" fmla="*/ 10711 h 58289"/>
                <a:gd name="connsiteX3" fmla="*/ -86 w 147018"/>
                <a:gd name="connsiteY3" fmla="*/ 47412 h 58289"/>
                <a:gd name="connsiteX4" fmla="*/ 10708 w 147018"/>
                <a:gd name="connsiteY4" fmla="*/ 58206 h 58289"/>
                <a:gd name="connsiteX5" fmla="*/ 136138 w 147018"/>
                <a:gd name="connsiteY5" fmla="*/ 58206 h 58289"/>
                <a:gd name="connsiteX6" fmla="*/ 146932 w 147018"/>
                <a:gd name="connsiteY6" fmla="*/ 47412 h 58289"/>
                <a:gd name="connsiteX7" fmla="*/ 146932 w 147018"/>
                <a:gd name="connsiteY7" fmla="*/ 10711 h 58289"/>
                <a:gd name="connsiteX8" fmla="*/ 136138 w 147018"/>
                <a:gd name="connsiteY8" fmla="*/ -83 h 58289"/>
                <a:gd name="connsiteX9" fmla="*/ 142255 w 147018"/>
                <a:gd name="connsiteY9" fmla="*/ 47412 h 58289"/>
                <a:gd name="connsiteX10" fmla="*/ 136138 w 147018"/>
                <a:gd name="connsiteY10" fmla="*/ 53529 h 58289"/>
                <a:gd name="connsiteX11" fmla="*/ 10708 w 147018"/>
                <a:gd name="connsiteY11" fmla="*/ 53529 h 58289"/>
                <a:gd name="connsiteX12" fmla="*/ 4591 w 147018"/>
                <a:gd name="connsiteY12" fmla="*/ 47412 h 58289"/>
                <a:gd name="connsiteX13" fmla="*/ 4591 w 147018"/>
                <a:gd name="connsiteY13" fmla="*/ 10711 h 58289"/>
                <a:gd name="connsiteX14" fmla="*/ 10708 w 147018"/>
                <a:gd name="connsiteY14" fmla="*/ 4595 h 58289"/>
                <a:gd name="connsiteX15" fmla="*/ 136138 w 147018"/>
                <a:gd name="connsiteY15" fmla="*/ 4595 h 58289"/>
                <a:gd name="connsiteX16" fmla="*/ 142255 w 147018"/>
                <a:gd name="connsiteY16" fmla="*/ 10711 h 58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7018" h="58289">
                  <a:moveTo>
                    <a:pt x="136138" y="-83"/>
                  </a:moveTo>
                  <a:lnTo>
                    <a:pt x="10708" y="-83"/>
                  </a:lnTo>
                  <a:cubicBezTo>
                    <a:pt x="4750" y="-83"/>
                    <a:pt x="-86" y="4753"/>
                    <a:pt x="-86" y="10711"/>
                  </a:cubicBezTo>
                  <a:lnTo>
                    <a:pt x="-86" y="47412"/>
                  </a:lnTo>
                  <a:cubicBezTo>
                    <a:pt x="-86" y="53371"/>
                    <a:pt x="4750" y="58206"/>
                    <a:pt x="10708" y="58206"/>
                  </a:cubicBezTo>
                  <a:lnTo>
                    <a:pt x="136138" y="58206"/>
                  </a:lnTo>
                  <a:cubicBezTo>
                    <a:pt x="142097" y="58206"/>
                    <a:pt x="146932" y="53371"/>
                    <a:pt x="146932" y="47412"/>
                  </a:cubicBezTo>
                  <a:lnTo>
                    <a:pt x="146932" y="10711"/>
                  </a:lnTo>
                  <a:cubicBezTo>
                    <a:pt x="146932" y="4753"/>
                    <a:pt x="142097" y="-83"/>
                    <a:pt x="136138" y="-83"/>
                  </a:cubicBezTo>
                  <a:close/>
                  <a:moveTo>
                    <a:pt x="142255" y="47412"/>
                  </a:moveTo>
                  <a:cubicBezTo>
                    <a:pt x="142255" y="50787"/>
                    <a:pt x="139513" y="53529"/>
                    <a:pt x="136138" y="53529"/>
                  </a:cubicBezTo>
                  <a:lnTo>
                    <a:pt x="10708" y="53529"/>
                  </a:lnTo>
                  <a:cubicBezTo>
                    <a:pt x="7333" y="53529"/>
                    <a:pt x="4591" y="50787"/>
                    <a:pt x="4591" y="47412"/>
                  </a:cubicBezTo>
                  <a:lnTo>
                    <a:pt x="4591" y="10711"/>
                  </a:lnTo>
                  <a:cubicBezTo>
                    <a:pt x="4591" y="7336"/>
                    <a:pt x="7333" y="4595"/>
                    <a:pt x="10708" y="4595"/>
                  </a:cubicBezTo>
                  <a:lnTo>
                    <a:pt x="136138" y="4595"/>
                  </a:lnTo>
                  <a:cubicBezTo>
                    <a:pt x="139513" y="4595"/>
                    <a:pt x="142255" y="7336"/>
                    <a:pt x="142255" y="10711"/>
                  </a:cubicBezTo>
                  <a:close/>
                </a:path>
              </a:pathLst>
            </a:custGeom>
            <a:grpFill/>
            <a:ln w="6326" cap="flat">
              <a:solidFill>
                <a:schemeClr val="accent2"/>
              </a:solidFill>
              <a:prstDash val="solid"/>
              <a:miter/>
            </a:ln>
            <a:effectLst/>
          </p:spPr>
          <p:txBody>
            <a:bodyPr lIns="80467" tIns="40234" rIns="80467" bIns="40234"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buClrTx/>
                <a:buSzTx/>
                <a:buFontTx/>
                <a:buNone/>
                <a:tabLst/>
                <a:defRPr/>
              </a:pPr>
              <a:endParaRPr kumimoji="0" lang="zh-CN" altLang="en-US" sz="1584" b="0" i="0" u="none" strike="noStrike" kern="1200" cap="none" spc="0" normalizeH="0" baseline="0" noProof="0">
                <a:ln>
                  <a:noFill/>
                </a:ln>
                <a:solidFill>
                  <a:srgbClr val="0562B5"/>
                </a:solidFill>
                <a:effectLst/>
                <a:uLnTx/>
                <a:uFillTx/>
                <a:latin typeface="OPPOSans R"/>
                <a:ea typeface="OPPOSans R"/>
                <a:cs typeface="+mn-cs"/>
              </a:endParaRPr>
            </a:p>
          </p:txBody>
        </p:sp>
        <p:sp>
          <p:nvSpPr>
            <p:cNvPr id="84" name="任意多边形: 形状 83">
              <a:extLst>
                <a:ext uri="{FF2B5EF4-FFF2-40B4-BE49-F238E27FC236}">
                  <a16:creationId xmlns:a16="http://schemas.microsoft.com/office/drawing/2014/main" id="{EBC8C60F-7887-465F-9038-09D791E187D7}"/>
                </a:ext>
              </a:extLst>
            </p:cNvPr>
            <p:cNvSpPr/>
            <p:nvPr/>
          </p:nvSpPr>
          <p:spPr>
            <a:xfrm>
              <a:off x="3770166" y="553788"/>
              <a:ext cx="23430" cy="23431"/>
            </a:xfrm>
            <a:custGeom>
              <a:avLst/>
              <a:gdLst>
                <a:gd name="connsiteX0" fmla="*/ 13227 w 26625"/>
                <a:gd name="connsiteY0" fmla="*/ -83 h 26626"/>
                <a:gd name="connsiteX1" fmla="*/ -86 w 26625"/>
                <a:gd name="connsiteY1" fmla="*/ 13230 h 26626"/>
                <a:gd name="connsiteX2" fmla="*/ 13227 w 26625"/>
                <a:gd name="connsiteY2" fmla="*/ 26543 h 26626"/>
                <a:gd name="connsiteX3" fmla="*/ 26540 w 26625"/>
                <a:gd name="connsiteY3" fmla="*/ 13230 h 26626"/>
                <a:gd name="connsiteX4" fmla="*/ 13227 w 26625"/>
                <a:gd name="connsiteY4" fmla="*/ -83 h 26626"/>
                <a:gd name="connsiteX5" fmla="*/ 13227 w 26625"/>
                <a:gd name="connsiteY5" fmla="*/ 21506 h 26626"/>
                <a:gd name="connsiteX6" fmla="*/ 3843 w 26625"/>
                <a:gd name="connsiteY6" fmla="*/ 13691 h 26626"/>
                <a:gd name="connsiteX7" fmla="*/ 11651 w 26625"/>
                <a:gd name="connsiteY7" fmla="*/ 4307 h 26626"/>
                <a:gd name="connsiteX8" fmla="*/ 13227 w 26625"/>
                <a:gd name="connsiteY8" fmla="*/ 4307 h 26626"/>
                <a:gd name="connsiteX9" fmla="*/ 21042 w 26625"/>
                <a:gd name="connsiteY9" fmla="*/ 13691 h 26626"/>
                <a:gd name="connsiteX10" fmla="*/ 13227 w 26625"/>
                <a:gd name="connsiteY10" fmla="*/ 21506 h 26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625" h="26626">
                  <a:moveTo>
                    <a:pt x="13227" y="-83"/>
                  </a:moveTo>
                  <a:cubicBezTo>
                    <a:pt x="5872" y="-83"/>
                    <a:pt x="-86" y="5875"/>
                    <a:pt x="-86" y="13230"/>
                  </a:cubicBezTo>
                  <a:cubicBezTo>
                    <a:pt x="-86" y="20584"/>
                    <a:pt x="5872" y="26543"/>
                    <a:pt x="13227" y="26543"/>
                  </a:cubicBezTo>
                  <a:cubicBezTo>
                    <a:pt x="20581" y="26543"/>
                    <a:pt x="26540" y="20584"/>
                    <a:pt x="26540" y="13230"/>
                  </a:cubicBezTo>
                  <a:cubicBezTo>
                    <a:pt x="26540" y="5875"/>
                    <a:pt x="20581" y="-83"/>
                    <a:pt x="13227" y="-83"/>
                  </a:cubicBezTo>
                  <a:close/>
                  <a:moveTo>
                    <a:pt x="13227" y="21506"/>
                  </a:moveTo>
                  <a:cubicBezTo>
                    <a:pt x="8477" y="21937"/>
                    <a:pt x="4275" y="18440"/>
                    <a:pt x="3843" y="13691"/>
                  </a:cubicBezTo>
                  <a:cubicBezTo>
                    <a:pt x="3404" y="8941"/>
                    <a:pt x="6901" y="4738"/>
                    <a:pt x="11651" y="4307"/>
                  </a:cubicBezTo>
                  <a:cubicBezTo>
                    <a:pt x="12176" y="4256"/>
                    <a:pt x="12701" y="4256"/>
                    <a:pt x="13227" y="4307"/>
                  </a:cubicBezTo>
                  <a:cubicBezTo>
                    <a:pt x="17976" y="4738"/>
                    <a:pt x="21474" y="8941"/>
                    <a:pt x="21042" y="13691"/>
                  </a:cubicBezTo>
                  <a:cubicBezTo>
                    <a:pt x="20660" y="17843"/>
                    <a:pt x="17372" y="21124"/>
                    <a:pt x="13227" y="21506"/>
                  </a:cubicBezTo>
                  <a:close/>
                </a:path>
              </a:pathLst>
            </a:custGeom>
            <a:grpFill/>
            <a:ln w="6326" cap="flat">
              <a:solidFill>
                <a:schemeClr val="accent2"/>
              </a:solidFill>
              <a:prstDash val="solid"/>
              <a:miter/>
            </a:ln>
            <a:effectLst/>
          </p:spPr>
          <p:txBody>
            <a:bodyPr lIns="80467" tIns="40234" rIns="80467" bIns="40234"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buClrTx/>
                <a:buSzTx/>
                <a:buFontTx/>
                <a:buNone/>
                <a:tabLst/>
                <a:defRPr/>
              </a:pPr>
              <a:endParaRPr kumimoji="0" lang="zh-CN" altLang="en-US" sz="1584" b="0" i="0" u="none" strike="noStrike" kern="1200" cap="none" spc="0" normalizeH="0" baseline="0" noProof="0">
                <a:ln>
                  <a:noFill/>
                </a:ln>
                <a:solidFill>
                  <a:srgbClr val="0562B5"/>
                </a:solidFill>
                <a:effectLst/>
                <a:uLnTx/>
                <a:uFillTx/>
                <a:latin typeface="OPPOSans R"/>
                <a:ea typeface="OPPOSans R"/>
                <a:cs typeface="+mn-cs"/>
              </a:endParaRPr>
            </a:p>
          </p:txBody>
        </p:sp>
        <p:sp>
          <p:nvSpPr>
            <p:cNvPr id="85" name="任意多边形: 形状 84">
              <a:extLst>
                <a:ext uri="{FF2B5EF4-FFF2-40B4-BE49-F238E27FC236}">
                  <a16:creationId xmlns:a16="http://schemas.microsoft.com/office/drawing/2014/main" id="{4BA4EC96-4D60-4575-AB9D-385E72EE8C13}"/>
                </a:ext>
              </a:extLst>
            </p:cNvPr>
            <p:cNvSpPr/>
            <p:nvPr/>
          </p:nvSpPr>
          <p:spPr>
            <a:xfrm>
              <a:off x="3880291" y="553788"/>
              <a:ext cx="23430" cy="23431"/>
            </a:xfrm>
            <a:custGeom>
              <a:avLst/>
              <a:gdLst>
                <a:gd name="connsiteX0" fmla="*/ 13227 w 26625"/>
                <a:gd name="connsiteY0" fmla="*/ -83 h 26626"/>
                <a:gd name="connsiteX1" fmla="*/ -86 w 26625"/>
                <a:gd name="connsiteY1" fmla="*/ 13230 h 26626"/>
                <a:gd name="connsiteX2" fmla="*/ 13227 w 26625"/>
                <a:gd name="connsiteY2" fmla="*/ 26543 h 26626"/>
                <a:gd name="connsiteX3" fmla="*/ 26540 w 26625"/>
                <a:gd name="connsiteY3" fmla="*/ 13230 h 26626"/>
                <a:gd name="connsiteX4" fmla="*/ 13227 w 26625"/>
                <a:gd name="connsiteY4" fmla="*/ -83 h 26626"/>
                <a:gd name="connsiteX5" fmla="*/ 13227 w 26625"/>
                <a:gd name="connsiteY5" fmla="*/ 21506 h 26626"/>
                <a:gd name="connsiteX6" fmla="*/ 4591 w 26625"/>
                <a:gd name="connsiteY6" fmla="*/ 12870 h 26626"/>
                <a:gd name="connsiteX7" fmla="*/ 13227 w 26625"/>
                <a:gd name="connsiteY7" fmla="*/ 4235 h 26626"/>
                <a:gd name="connsiteX8" fmla="*/ 21862 w 26625"/>
                <a:gd name="connsiteY8" fmla="*/ 12870 h 26626"/>
                <a:gd name="connsiteX9" fmla="*/ 13594 w 26625"/>
                <a:gd name="connsiteY9" fmla="*/ 21858 h 26626"/>
                <a:gd name="connsiteX10" fmla="*/ 13227 w 26625"/>
                <a:gd name="connsiteY10" fmla="*/ 21865 h 26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625" h="26626">
                  <a:moveTo>
                    <a:pt x="13227" y="-83"/>
                  </a:moveTo>
                  <a:cubicBezTo>
                    <a:pt x="5872" y="-83"/>
                    <a:pt x="-86" y="5875"/>
                    <a:pt x="-86" y="13230"/>
                  </a:cubicBezTo>
                  <a:cubicBezTo>
                    <a:pt x="-86" y="20584"/>
                    <a:pt x="5872" y="26543"/>
                    <a:pt x="13227" y="26543"/>
                  </a:cubicBezTo>
                  <a:cubicBezTo>
                    <a:pt x="20581" y="26543"/>
                    <a:pt x="26540" y="20584"/>
                    <a:pt x="26540" y="13230"/>
                  </a:cubicBezTo>
                  <a:cubicBezTo>
                    <a:pt x="26540" y="5875"/>
                    <a:pt x="20581" y="-83"/>
                    <a:pt x="13227" y="-83"/>
                  </a:cubicBezTo>
                  <a:close/>
                  <a:moveTo>
                    <a:pt x="13227" y="21506"/>
                  </a:moveTo>
                  <a:cubicBezTo>
                    <a:pt x="8456" y="21506"/>
                    <a:pt x="4591" y="17641"/>
                    <a:pt x="4591" y="12870"/>
                  </a:cubicBezTo>
                  <a:cubicBezTo>
                    <a:pt x="4591" y="8099"/>
                    <a:pt x="8456" y="4235"/>
                    <a:pt x="13227" y="4235"/>
                  </a:cubicBezTo>
                  <a:cubicBezTo>
                    <a:pt x="17998" y="4235"/>
                    <a:pt x="21862" y="8099"/>
                    <a:pt x="21862" y="12870"/>
                  </a:cubicBezTo>
                  <a:cubicBezTo>
                    <a:pt x="22064" y="17634"/>
                    <a:pt x="18358" y="21657"/>
                    <a:pt x="13594" y="21858"/>
                  </a:cubicBezTo>
                  <a:cubicBezTo>
                    <a:pt x="13471" y="21865"/>
                    <a:pt x="13349" y="21865"/>
                    <a:pt x="13227" y="21865"/>
                  </a:cubicBezTo>
                  <a:close/>
                </a:path>
              </a:pathLst>
            </a:custGeom>
            <a:grpFill/>
            <a:ln w="6326" cap="flat">
              <a:solidFill>
                <a:schemeClr val="accent2"/>
              </a:solidFill>
              <a:prstDash val="solid"/>
              <a:miter/>
            </a:ln>
            <a:effectLst/>
          </p:spPr>
          <p:txBody>
            <a:bodyPr lIns="80467" tIns="40234" rIns="80467" bIns="40234"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buClrTx/>
                <a:buSzTx/>
                <a:buFontTx/>
                <a:buNone/>
                <a:tabLst/>
                <a:defRPr/>
              </a:pPr>
              <a:endParaRPr kumimoji="0" lang="zh-CN" altLang="en-US" sz="1584" b="0" i="0" u="none" strike="noStrike" kern="1200" cap="none" spc="0" normalizeH="0" baseline="0" noProof="0">
                <a:ln>
                  <a:noFill/>
                </a:ln>
                <a:solidFill>
                  <a:srgbClr val="0562B5"/>
                </a:solidFill>
                <a:effectLst/>
                <a:uLnTx/>
                <a:uFillTx/>
                <a:latin typeface="OPPOSans R"/>
                <a:ea typeface="OPPOSans R"/>
                <a:cs typeface="+mn-cs"/>
              </a:endParaRPr>
            </a:p>
          </p:txBody>
        </p:sp>
      </p:grpSp>
      <p:grpSp>
        <p:nvGrpSpPr>
          <p:cNvPr id="75" name="组合 74">
            <a:extLst>
              <a:ext uri="{FF2B5EF4-FFF2-40B4-BE49-F238E27FC236}">
                <a16:creationId xmlns:a16="http://schemas.microsoft.com/office/drawing/2014/main" id="{20B6358A-9862-4894-AC1A-5641167AD18D}"/>
              </a:ext>
            </a:extLst>
          </p:cNvPr>
          <p:cNvGrpSpPr>
            <a:grpSpLocks noChangeAspect="1"/>
          </p:cNvGrpSpPr>
          <p:nvPr/>
        </p:nvGrpSpPr>
        <p:grpSpPr>
          <a:xfrm>
            <a:off x="6685092" y="4206657"/>
            <a:ext cx="444879" cy="475202"/>
            <a:chOff x="4109606" y="476279"/>
            <a:chExt cx="163655" cy="174808"/>
          </a:xfrm>
          <a:solidFill>
            <a:schemeClr val="accent1"/>
          </a:solidFill>
        </p:grpSpPr>
        <p:sp>
          <p:nvSpPr>
            <p:cNvPr id="76" name="任意多边形: 形状 75">
              <a:extLst>
                <a:ext uri="{FF2B5EF4-FFF2-40B4-BE49-F238E27FC236}">
                  <a16:creationId xmlns:a16="http://schemas.microsoft.com/office/drawing/2014/main" id="{7639F398-BE36-4DE8-B747-672C1F71CB8D}"/>
                </a:ext>
              </a:extLst>
            </p:cNvPr>
            <p:cNvSpPr/>
            <p:nvPr/>
          </p:nvSpPr>
          <p:spPr>
            <a:xfrm>
              <a:off x="4117567" y="476279"/>
              <a:ext cx="148724" cy="127914"/>
            </a:xfrm>
            <a:custGeom>
              <a:avLst/>
              <a:gdLst>
                <a:gd name="connsiteX0" fmla="*/ 10168 w 169004"/>
                <a:gd name="connsiteY0" fmla="*/ 85725 h 145357"/>
                <a:gd name="connsiteX1" fmla="*/ 10061 w 169004"/>
                <a:gd name="connsiteY1" fmla="*/ 134983 h 145357"/>
                <a:gd name="connsiteX2" fmla="*/ 34780 w 169004"/>
                <a:gd name="connsiteY2" fmla="*/ 145238 h 145357"/>
                <a:gd name="connsiteX3" fmla="*/ 34780 w 169004"/>
                <a:gd name="connsiteY3" fmla="*/ 145238 h 145357"/>
                <a:gd name="connsiteX4" fmla="*/ 67378 w 169004"/>
                <a:gd name="connsiteY4" fmla="*/ 122786 h 145357"/>
                <a:gd name="connsiteX5" fmla="*/ 99905 w 169004"/>
                <a:gd name="connsiteY5" fmla="*/ 122786 h 145357"/>
                <a:gd name="connsiteX6" fmla="*/ 132432 w 169004"/>
                <a:gd name="connsiteY6" fmla="*/ 145238 h 145357"/>
                <a:gd name="connsiteX7" fmla="*/ 132432 w 169004"/>
                <a:gd name="connsiteY7" fmla="*/ 145238 h 145357"/>
                <a:gd name="connsiteX8" fmla="*/ 168881 w 169004"/>
                <a:gd name="connsiteY8" fmla="*/ 111955 h 145357"/>
                <a:gd name="connsiteX9" fmla="*/ 135598 w 169004"/>
                <a:gd name="connsiteY9" fmla="*/ 75506 h 145357"/>
                <a:gd name="connsiteX10" fmla="*/ 132432 w 169004"/>
                <a:gd name="connsiteY10" fmla="*/ 75506 h 145357"/>
                <a:gd name="connsiteX11" fmla="*/ 116529 w 169004"/>
                <a:gd name="connsiteY11" fmla="*/ 79320 h 145357"/>
                <a:gd name="connsiteX12" fmla="*/ 109332 w 169004"/>
                <a:gd name="connsiteY12" fmla="*/ 70613 h 145357"/>
                <a:gd name="connsiteX13" fmla="*/ 103288 w 169004"/>
                <a:gd name="connsiteY13" fmla="*/ 70613 h 145357"/>
                <a:gd name="connsiteX14" fmla="*/ 65579 w 169004"/>
                <a:gd name="connsiteY14" fmla="*/ 71980 h 145357"/>
                <a:gd name="connsiteX15" fmla="*/ 55864 w 169004"/>
                <a:gd name="connsiteY15" fmla="*/ 57084 h 145357"/>
                <a:gd name="connsiteX16" fmla="*/ 82850 w 169004"/>
                <a:gd name="connsiteY16" fmla="*/ 69893 h 145357"/>
                <a:gd name="connsiteX17" fmla="*/ 82850 w 169004"/>
                <a:gd name="connsiteY17" fmla="*/ 69893 h 145357"/>
                <a:gd name="connsiteX18" fmla="*/ 117680 w 169004"/>
                <a:gd name="connsiteY18" fmla="*/ 34920 h 145357"/>
                <a:gd name="connsiteX19" fmla="*/ 82886 w 169004"/>
                <a:gd name="connsiteY19" fmla="*/ -83 h 145357"/>
                <a:gd name="connsiteX20" fmla="*/ 47877 w 169004"/>
                <a:gd name="connsiteY20" fmla="*/ 34711 h 145357"/>
                <a:gd name="connsiteX21" fmla="*/ 51691 w 169004"/>
                <a:gd name="connsiteY21" fmla="*/ 50679 h 145357"/>
                <a:gd name="connsiteX22" fmla="*/ 40033 w 169004"/>
                <a:gd name="connsiteY22" fmla="*/ 32689 h 145357"/>
                <a:gd name="connsiteX23" fmla="*/ 23748 w 169004"/>
                <a:gd name="connsiteY23" fmla="*/ 28594 h 145357"/>
                <a:gd name="connsiteX24" fmla="*/ 19653 w 169004"/>
                <a:gd name="connsiteY24" fmla="*/ 44879 h 145357"/>
                <a:gd name="connsiteX25" fmla="*/ 20099 w 169004"/>
                <a:gd name="connsiteY25" fmla="*/ 45570 h 145357"/>
                <a:gd name="connsiteX26" fmla="*/ 39889 w 169004"/>
                <a:gd name="connsiteY26" fmla="*/ 76154 h 145357"/>
                <a:gd name="connsiteX27" fmla="*/ 34851 w 169004"/>
                <a:gd name="connsiteY27" fmla="*/ 75794 h 145357"/>
                <a:gd name="connsiteX28" fmla="*/ 10168 w 169004"/>
                <a:gd name="connsiteY28" fmla="*/ 85725 h 145357"/>
                <a:gd name="connsiteX29" fmla="*/ 64716 w 169004"/>
                <a:gd name="connsiteY29" fmla="*/ 16713 h 145357"/>
                <a:gd name="connsiteX30" fmla="*/ 100740 w 169004"/>
                <a:gd name="connsiteY30" fmla="*/ 16181 h 145357"/>
                <a:gd name="connsiteX31" fmla="*/ 101273 w 169004"/>
                <a:gd name="connsiteY31" fmla="*/ 52205 h 145357"/>
                <a:gd name="connsiteX32" fmla="*/ 65248 w 169004"/>
                <a:gd name="connsiteY32" fmla="*/ 52738 h 145357"/>
                <a:gd name="connsiteX33" fmla="*/ 57520 w 169004"/>
                <a:gd name="connsiteY33" fmla="*/ 34704 h 145357"/>
                <a:gd name="connsiteX34" fmla="*/ 64716 w 169004"/>
                <a:gd name="connsiteY34" fmla="*/ 16713 h 145357"/>
                <a:gd name="connsiteX35" fmla="*/ 114442 w 169004"/>
                <a:gd name="connsiteY35" fmla="*/ 92346 h 145357"/>
                <a:gd name="connsiteX36" fmla="*/ 150466 w 169004"/>
                <a:gd name="connsiteY36" fmla="*/ 91734 h 145357"/>
                <a:gd name="connsiteX37" fmla="*/ 151078 w 169004"/>
                <a:gd name="connsiteY37" fmla="*/ 127758 h 145357"/>
                <a:gd name="connsiteX38" fmla="*/ 132432 w 169004"/>
                <a:gd name="connsiteY38" fmla="*/ 135523 h 145357"/>
                <a:gd name="connsiteX39" fmla="*/ 132432 w 169004"/>
                <a:gd name="connsiteY39" fmla="*/ 135523 h 145357"/>
                <a:gd name="connsiteX40" fmla="*/ 107289 w 169004"/>
                <a:gd name="connsiteY40" fmla="*/ 109724 h 145357"/>
                <a:gd name="connsiteX41" fmla="*/ 114442 w 169004"/>
                <a:gd name="connsiteY41" fmla="*/ 92346 h 145357"/>
                <a:gd name="connsiteX42" fmla="*/ 26432 w 169004"/>
                <a:gd name="connsiteY42" fmla="*/ 41108 h 145357"/>
                <a:gd name="connsiteX43" fmla="*/ 27648 w 169004"/>
                <a:gd name="connsiteY43" fmla="*/ 35330 h 145357"/>
                <a:gd name="connsiteX44" fmla="*/ 27727 w 169004"/>
                <a:gd name="connsiteY44" fmla="*/ 35279 h 145357"/>
                <a:gd name="connsiteX45" fmla="*/ 33484 w 169004"/>
                <a:gd name="connsiteY45" fmla="*/ 36503 h 145357"/>
                <a:gd name="connsiteX46" fmla="*/ 56296 w 169004"/>
                <a:gd name="connsiteY46" fmla="*/ 71692 h 145357"/>
                <a:gd name="connsiteX47" fmla="*/ 56296 w 169004"/>
                <a:gd name="connsiteY47" fmla="*/ 71692 h 145357"/>
                <a:gd name="connsiteX48" fmla="*/ 62125 w 169004"/>
                <a:gd name="connsiteY48" fmla="*/ 80760 h 145357"/>
                <a:gd name="connsiteX49" fmla="*/ 62485 w 169004"/>
                <a:gd name="connsiteY49" fmla="*/ 80760 h 145357"/>
                <a:gd name="connsiteX50" fmla="*/ 67450 w 169004"/>
                <a:gd name="connsiteY50" fmla="*/ 83350 h 145357"/>
                <a:gd name="connsiteX51" fmla="*/ 71696 w 169004"/>
                <a:gd name="connsiteY51" fmla="*/ 84861 h 145357"/>
                <a:gd name="connsiteX52" fmla="*/ 105302 w 169004"/>
                <a:gd name="connsiteY52" fmla="*/ 79752 h 145357"/>
                <a:gd name="connsiteX53" fmla="*/ 108757 w 169004"/>
                <a:gd name="connsiteY53" fmla="*/ 84430 h 145357"/>
                <a:gd name="connsiteX54" fmla="*/ 107749 w 169004"/>
                <a:gd name="connsiteY54" fmla="*/ 85365 h 145357"/>
                <a:gd name="connsiteX55" fmla="*/ 97531 w 169004"/>
                <a:gd name="connsiteY55" fmla="*/ 110768 h 145357"/>
                <a:gd name="connsiteX56" fmla="*/ 97531 w 169004"/>
                <a:gd name="connsiteY56" fmla="*/ 113718 h 145357"/>
                <a:gd name="connsiteX57" fmla="*/ 69321 w 169004"/>
                <a:gd name="connsiteY57" fmla="*/ 113718 h 145357"/>
                <a:gd name="connsiteX58" fmla="*/ 69321 w 169004"/>
                <a:gd name="connsiteY58" fmla="*/ 110696 h 145357"/>
                <a:gd name="connsiteX59" fmla="*/ 51043 w 169004"/>
                <a:gd name="connsiteY59" fmla="*/ 80040 h 145357"/>
                <a:gd name="connsiteX60" fmla="*/ 50539 w 169004"/>
                <a:gd name="connsiteY60" fmla="*/ 79320 h 145357"/>
                <a:gd name="connsiteX61" fmla="*/ 60326 w 169004"/>
                <a:gd name="connsiteY61" fmla="*/ 110336 h 145357"/>
                <a:gd name="connsiteX62" fmla="*/ 34995 w 169004"/>
                <a:gd name="connsiteY62" fmla="*/ 135811 h 145357"/>
                <a:gd name="connsiteX63" fmla="*/ 34780 w 169004"/>
                <a:gd name="connsiteY63" fmla="*/ 135811 h 145357"/>
                <a:gd name="connsiteX64" fmla="*/ 34780 w 169004"/>
                <a:gd name="connsiteY64" fmla="*/ 135811 h 145357"/>
                <a:gd name="connsiteX65" fmla="*/ 9377 w 169004"/>
                <a:gd name="connsiteY65" fmla="*/ 110264 h 145357"/>
                <a:gd name="connsiteX66" fmla="*/ 34923 w 169004"/>
                <a:gd name="connsiteY66" fmla="*/ 84861 h 145357"/>
                <a:gd name="connsiteX67" fmla="*/ 60326 w 169004"/>
                <a:gd name="connsiteY67" fmla="*/ 110336 h 14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169004" h="145357">
                  <a:moveTo>
                    <a:pt x="10168" y="85725"/>
                  </a:moveTo>
                  <a:cubicBezTo>
                    <a:pt x="-3461" y="99297"/>
                    <a:pt x="-3512" y="121346"/>
                    <a:pt x="10061" y="134983"/>
                  </a:cubicBezTo>
                  <a:cubicBezTo>
                    <a:pt x="16602" y="141553"/>
                    <a:pt x="25504" y="145245"/>
                    <a:pt x="34780" y="145238"/>
                  </a:cubicBezTo>
                  <a:lnTo>
                    <a:pt x="34780" y="145238"/>
                  </a:lnTo>
                  <a:cubicBezTo>
                    <a:pt x="49258" y="145252"/>
                    <a:pt x="62233" y="136314"/>
                    <a:pt x="67378" y="122786"/>
                  </a:cubicBezTo>
                  <a:lnTo>
                    <a:pt x="99905" y="122786"/>
                  </a:lnTo>
                  <a:cubicBezTo>
                    <a:pt x="105058" y="136278"/>
                    <a:pt x="117989" y="145202"/>
                    <a:pt x="132432" y="145238"/>
                  </a:cubicBezTo>
                  <a:lnTo>
                    <a:pt x="132432" y="145238"/>
                  </a:lnTo>
                  <a:cubicBezTo>
                    <a:pt x="151689" y="146116"/>
                    <a:pt x="168010" y="131212"/>
                    <a:pt x="168881" y="111955"/>
                  </a:cubicBezTo>
                  <a:cubicBezTo>
                    <a:pt x="169759" y="92698"/>
                    <a:pt x="154856" y="76384"/>
                    <a:pt x="135598" y="75506"/>
                  </a:cubicBezTo>
                  <a:cubicBezTo>
                    <a:pt x="134548" y="75456"/>
                    <a:pt x="133490" y="75456"/>
                    <a:pt x="132432" y="75506"/>
                  </a:cubicBezTo>
                  <a:cubicBezTo>
                    <a:pt x="126906" y="75485"/>
                    <a:pt x="121451" y="76795"/>
                    <a:pt x="116529" y="79320"/>
                  </a:cubicBezTo>
                  <a:cubicBezTo>
                    <a:pt x="114492" y="76132"/>
                    <a:pt x="112081" y="73211"/>
                    <a:pt x="109332" y="70613"/>
                  </a:cubicBezTo>
                  <a:cubicBezTo>
                    <a:pt x="107591" y="69138"/>
                    <a:pt x="105029" y="69138"/>
                    <a:pt x="103288" y="70613"/>
                  </a:cubicBezTo>
                  <a:cubicBezTo>
                    <a:pt x="103288" y="70613"/>
                    <a:pt x="83858" y="85005"/>
                    <a:pt x="65579" y="71980"/>
                  </a:cubicBezTo>
                  <a:lnTo>
                    <a:pt x="55864" y="57084"/>
                  </a:lnTo>
                  <a:cubicBezTo>
                    <a:pt x="62492" y="65173"/>
                    <a:pt x="72394" y="69872"/>
                    <a:pt x="82850" y="69893"/>
                  </a:cubicBezTo>
                  <a:lnTo>
                    <a:pt x="82850" y="69893"/>
                  </a:lnTo>
                  <a:cubicBezTo>
                    <a:pt x="102093" y="69778"/>
                    <a:pt x="117644" y="54162"/>
                    <a:pt x="117680" y="34920"/>
                  </a:cubicBezTo>
                  <a:cubicBezTo>
                    <a:pt x="117738" y="15641"/>
                    <a:pt x="102158" y="-25"/>
                    <a:pt x="82886" y="-83"/>
                  </a:cubicBezTo>
                  <a:cubicBezTo>
                    <a:pt x="63608" y="-148"/>
                    <a:pt x="47934" y="15432"/>
                    <a:pt x="47877" y="34711"/>
                  </a:cubicBezTo>
                  <a:cubicBezTo>
                    <a:pt x="47862" y="40259"/>
                    <a:pt x="49165" y="45736"/>
                    <a:pt x="51691" y="50679"/>
                  </a:cubicBezTo>
                  <a:lnTo>
                    <a:pt x="40033" y="32689"/>
                  </a:lnTo>
                  <a:cubicBezTo>
                    <a:pt x="36665" y="27061"/>
                    <a:pt x="29375" y="25226"/>
                    <a:pt x="23748" y="28594"/>
                  </a:cubicBezTo>
                  <a:cubicBezTo>
                    <a:pt x="18120" y="31962"/>
                    <a:pt x="16285" y="39252"/>
                    <a:pt x="19653" y="44879"/>
                  </a:cubicBezTo>
                  <a:cubicBezTo>
                    <a:pt x="19797" y="45117"/>
                    <a:pt x="19941" y="45347"/>
                    <a:pt x="20099" y="45570"/>
                  </a:cubicBezTo>
                  <a:lnTo>
                    <a:pt x="39889" y="76154"/>
                  </a:lnTo>
                  <a:cubicBezTo>
                    <a:pt x="38219" y="75924"/>
                    <a:pt x="36535" y="75801"/>
                    <a:pt x="34851" y="75794"/>
                  </a:cubicBezTo>
                  <a:cubicBezTo>
                    <a:pt x="25626" y="75657"/>
                    <a:pt x="16731" y="79241"/>
                    <a:pt x="10168" y="85725"/>
                  </a:cubicBezTo>
                  <a:close/>
                  <a:moveTo>
                    <a:pt x="64716" y="16713"/>
                  </a:moveTo>
                  <a:cubicBezTo>
                    <a:pt x="74517" y="6617"/>
                    <a:pt x="90644" y="6379"/>
                    <a:pt x="100740" y="16181"/>
                  </a:cubicBezTo>
                  <a:cubicBezTo>
                    <a:pt x="110829" y="25982"/>
                    <a:pt x="111074" y="42109"/>
                    <a:pt x="101273" y="52205"/>
                  </a:cubicBezTo>
                  <a:cubicBezTo>
                    <a:pt x="91471" y="62301"/>
                    <a:pt x="75345" y="62539"/>
                    <a:pt x="65248" y="52738"/>
                  </a:cubicBezTo>
                  <a:cubicBezTo>
                    <a:pt x="60369" y="47995"/>
                    <a:pt x="57584" y="41504"/>
                    <a:pt x="57520" y="34704"/>
                  </a:cubicBezTo>
                  <a:cubicBezTo>
                    <a:pt x="57440" y="27990"/>
                    <a:pt x="60031" y="21520"/>
                    <a:pt x="64716" y="16713"/>
                  </a:cubicBezTo>
                  <a:close/>
                  <a:moveTo>
                    <a:pt x="114442" y="92346"/>
                  </a:moveTo>
                  <a:cubicBezTo>
                    <a:pt x="124221" y="82228"/>
                    <a:pt x="140348" y="81954"/>
                    <a:pt x="150466" y="91734"/>
                  </a:cubicBezTo>
                  <a:cubicBezTo>
                    <a:pt x="160577" y="101514"/>
                    <a:pt x="160850" y="117640"/>
                    <a:pt x="151078" y="127758"/>
                  </a:cubicBezTo>
                  <a:cubicBezTo>
                    <a:pt x="146199" y="132803"/>
                    <a:pt x="139449" y="135609"/>
                    <a:pt x="132432" y="135523"/>
                  </a:cubicBezTo>
                  <a:lnTo>
                    <a:pt x="132432" y="135523"/>
                  </a:lnTo>
                  <a:cubicBezTo>
                    <a:pt x="118364" y="135343"/>
                    <a:pt x="107109" y="123793"/>
                    <a:pt x="107289" y="109724"/>
                  </a:cubicBezTo>
                  <a:cubicBezTo>
                    <a:pt x="107368" y="103233"/>
                    <a:pt x="109930" y="97016"/>
                    <a:pt x="114442" y="92346"/>
                  </a:cubicBezTo>
                  <a:close/>
                  <a:moveTo>
                    <a:pt x="26432" y="41108"/>
                  </a:moveTo>
                  <a:cubicBezTo>
                    <a:pt x="25172" y="39180"/>
                    <a:pt x="25712" y="36589"/>
                    <a:pt x="27648" y="35330"/>
                  </a:cubicBezTo>
                  <a:cubicBezTo>
                    <a:pt x="27670" y="35315"/>
                    <a:pt x="27698" y="35294"/>
                    <a:pt x="27727" y="35279"/>
                  </a:cubicBezTo>
                  <a:cubicBezTo>
                    <a:pt x="29663" y="34078"/>
                    <a:pt x="32203" y="34617"/>
                    <a:pt x="33484" y="36503"/>
                  </a:cubicBezTo>
                  <a:lnTo>
                    <a:pt x="56296" y="71692"/>
                  </a:lnTo>
                  <a:lnTo>
                    <a:pt x="56296" y="71692"/>
                  </a:lnTo>
                  <a:lnTo>
                    <a:pt x="62125" y="80760"/>
                  </a:lnTo>
                  <a:lnTo>
                    <a:pt x="62485" y="80760"/>
                  </a:lnTo>
                  <a:cubicBezTo>
                    <a:pt x="64083" y="81738"/>
                    <a:pt x="65738" y="82602"/>
                    <a:pt x="67450" y="83350"/>
                  </a:cubicBezTo>
                  <a:cubicBezTo>
                    <a:pt x="68839" y="83926"/>
                    <a:pt x="70257" y="84437"/>
                    <a:pt x="71696" y="84861"/>
                  </a:cubicBezTo>
                  <a:cubicBezTo>
                    <a:pt x="83131" y="87726"/>
                    <a:pt x="95235" y="85883"/>
                    <a:pt x="105302" y="79752"/>
                  </a:cubicBezTo>
                  <a:cubicBezTo>
                    <a:pt x="106562" y="81227"/>
                    <a:pt x="107720" y="82789"/>
                    <a:pt x="108757" y="84430"/>
                  </a:cubicBezTo>
                  <a:lnTo>
                    <a:pt x="107749" y="85365"/>
                  </a:lnTo>
                  <a:cubicBezTo>
                    <a:pt x="101021" y="92079"/>
                    <a:pt x="97329" y="101262"/>
                    <a:pt x="97531" y="110768"/>
                  </a:cubicBezTo>
                  <a:cubicBezTo>
                    <a:pt x="97459" y="111747"/>
                    <a:pt x="97459" y="112740"/>
                    <a:pt x="97531" y="113718"/>
                  </a:cubicBezTo>
                  <a:lnTo>
                    <a:pt x="69321" y="113718"/>
                  </a:lnTo>
                  <a:cubicBezTo>
                    <a:pt x="69321" y="112711"/>
                    <a:pt x="69321" y="111703"/>
                    <a:pt x="69321" y="110696"/>
                  </a:cubicBezTo>
                  <a:cubicBezTo>
                    <a:pt x="69293" y="97901"/>
                    <a:pt x="62283" y="86150"/>
                    <a:pt x="51043" y="80040"/>
                  </a:cubicBezTo>
                  <a:lnTo>
                    <a:pt x="50539" y="79320"/>
                  </a:lnTo>
                  <a:close/>
                  <a:moveTo>
                    <a:pt x="60326" y="110336"/>
                  </a:moveTo>
                  <a:cubicBezTo>
                    <a:pt x="60369" y="124369"/>
                    <a:pt x="49028" y="135768"/>
                    <a:pt x="34995" y="135811"/>
                  </a:cubicBezTo>
                  <a:cubicBezTo>
                    <a:pt x="34923" y="135811"/>
                    <a:pt x="34851" y="135811"/>
                    <a:pt x="34780" y="135811"/>
                  </a:cubicBezTo>
                  <a:lnTo>
                    <a:pt x="34780" y="135811"/>
                  </a:lnTo>
                  <a:cubicBezTo>
                    <a:pt x="20711" y="135768"/>
                    <a:pt x="9334" y="124333"/>
                    <a:pt x="9377" y="110264"/>
                  </a:cubicBezTo>
                  <a:cubicBezTo>
                    <a:pt x="9420" y="96196"/>
                    <a:pt x="20855" y="84825"/>
                    <a:pt x="34923" y="84861"/>
                  </a:cubicBezTo>
                  <a:cubicBezTo>
                    <a:pt x="48963" y="84905"/>
                    <a:pt x="60326" y="96296"/>
                    <a:pt x="60326" y="110336"/>
                  </a:cubicBezTo>
                  <a:close/>
                </a:path>
              </a:pathLst>
            </a:custGeom>
            <a:grpFill/>
            <a:ln w="6326" cap="flat">
              <a:solidFill>
                <a:schemeClr val="accent1"/>
              </a:solidFill>
              <a:prstDash val="solid"/>
              <a:miter/>
            </a:ln>
            <a:effectLst/>
          </p:spPr>
          <p:txBody>
            <a:bodyPr lIns="80467" tIns="40234" rIns="80467" bIns="40234"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buClrTx/>
                <a:buSzTx/>
                <a:buFontTx/>
                <a:buNone/>
                <a:tabLst/>
                <a:defRPr/>
              </a:pPr>
              <a:endParaRPr kumimoji="0" lang="zh-CN" altLang="en-US" sz="1584" b="0" i="0" u="none" strike="noStrike" kern="1200" cap="none" spc="0" normalizeH="0" baseline="0" noProof="0">
                <a:ln>
                  <a:noFill/>
                </a:ln>
                <a:solidFill>
                  <a:srgbClr val="0562B5"/>
                </a:solidFill>
                <a:effectLst/>
                <a:uLnTx/>
                <a:uFillTx/>
                <a:latin typeface="OPPOSans R"/>
                <a:ea typeface="OPPOSans R"/>
                <a:cs typeface="+mn-cs"/>
              </a:endParaRPr>
            </a:p>
          </p:txBody>
        </p:sp>
        <p:sp>
          <p:nvSpPr>
            <p:cNvPr id="77" name="任意多边形: 形状 76">
              <a:extLst>
                <a:ext uri="{FF2B5EF4-FFF2-40B4-BE49-F238E27FC236}">
                  <a16:creationId xmlns:a16="http://schemas.microsoft.com/office/drawing/2014/main" id="{1063BA52-7AB8-4F39-A3B5-1EC063E18E5A}"/>
                </a:ext>
              </a:extLst>
            </p:cNvPr>
            <p:cNvSpPr/>
            <p:nvPr/>
          </p:nvSpPr>
          <p:spPr>
            <a:xfrm>
              <a:off x="4109606" y="604201"/>
              <a:ext cx="77720" cy="46886"/>
            </a:xfrm>
            <a:custGeom>
              <a:avLst/>
              <a:gdLst>
                <a:gd name="connsiteX0" fmla="*/ 1081 w 88318"/>
                <a:gd name="connsiteY0" fmla="*/ 51757 h 53279"/>
                <a:gd name="connsiteX1" fmla="*/ 4391 w 88318"/>
                <a:gd name="connsiteY1" fmla="*/ 53196 h 53279"/>
                <a:gd name="connsiteX2" fmla="*/ 83549 w 88318"/>
                <a:gd name="connsiteY2" fmla="*/ 53196 h 53279"/>
                <a:gd name="connsiteX3" fmla="*/ 88227 w 88318"/>
                <a:gd name="connsiteY3" fmla="*/ 48590 h 53279"/>
                <a:gd name="connsiteX4" fmla="*/ 70524 w 88318"/>
                <a:gd name="connsiteY4" fmla="*/ 1023 h 53279"/>
                <a:gd name="connsiteX5" fmla="*/ 64479 w 88318"/>
                <a:gd name="connsiteY5" fmla="*/ 1023 h 53279"/>
                <a:gd name="connsiteX6" fmla="*/ 24972 w 88318"/>
                <a:gd name="connsiteY6" fmla="*/ 1023 h 53279"/>
                <a:gd name="connsiteX7" fmla="*/ 18927 w 88318"/>
                <a:gd name="connsiteY7" fmla="*/ 1023 h 53279"/>
                <a:gd name="connsiteX8" fmla="*/ -71 w 88318"/>
                <a:gd name="connsiteY8" fmla="*/ 48590 h 53279"/>
                <a:gd name="connsiteX9" fmla="*/ 1081 w 88318"/>
                <a:gd name="connsiteY9" fmla="*/ 51757 h 53279"/>
                <a:gd name="connsiteX10" fmla="*/ 22309 w 88318"/>
                <a:gd name="connsiteY10" fmla="*/ 10666 h 53279"/>
                <a:gd name="connsiteX11" fmla="*/ 66494 w 88318"/>
                <a:gd name="connsiteY11" fmla="*/ 10666 h 53279"/>
                <a:gd name="connsiteX12" fmla="*/ 78440 w 88318"/>
                <a:gd name="connsiteY12" fmla="*/ 43913 h 53279"/>
                <a:gd name="connsiteX13" fmla="*/ 9284 w 88318"/>
                <a:gd name="connsiteY13" fmla="*/ 43913 h 53279"/>
                <a:gd name="connsiteX14" fmla="*/ 22309 w 88318"/>
                <a:gd name="connsiteY14" fmla="*/ 10594 h 53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8318" h="53279">
                  <a:moveTo>
                    <a:pt x="1081" y="51757"/>
                  </a:moveTo>
                  <a:cubicBezTo>
                    <a:pt x="1937" y="52671"/>
                    <a:pt x="3139" y="53196"/>
                    <a:pt x="4391" y="53196"/>
                  </a:cubicBezTo>
                  <a:lnTo>
                    <a:pt x="83549" y="53196"/>
                  </a:lnTo>
                  <a:cubicBezTo>
                    <a:pt x="86104" y="53196"/>
                    <a:pt x="88191" y="51145"/>
                    <a:pt x="88227" y="48590"/>
                  </a:cubicBezTo>
                  <a:cubicBezTo>
                    <a:pt x="88227" y="47367"/>
                    <a:pt x="89019" y="17935"/>
                    <a:pt x="70524" y="1023"/>
                  </a:cubicBezTo>
                  <a:cubicBezTo>
                    <a:pt x="68768" y="-423"/>
                    <a:pt x="66235" y="-423"/>
                    <a:pt x="64479" y="1023"/>
                  </a:cubicBezTo>
                  <a:cubicBezTo>
                    <a:pt x="63616" y="1671"/>
                    <a:pt x="43754" y="16423"/>
                    <a:pt x="24972" y="1023"/>
                  </a:cubicBezTo>
                  <a:cubicBezTo>
                    <a:pt x="23231" y="-452"/>
                    <a:pt x="20669" y="-452"/>
                    <a:pt x="18927" y="1023"/>
                  </a:cubicBezTo>
                  <a:cubicBezTo>
                    <a:pt x="6399" y="13646"/>
                    <a:pt x="-459" y="30816"/>
                    <a:pt x="-71" y="48590"/>
                  </a:cubicBezTo>
                  <a:cubicBezTo>
                    <a:pt x="-114" y="49756"/>
                    <a:pt x="296" y="50893"/>
                    <a:pt x="1081" y="51757"/>
                  </a:cubicBezTo>
                  <a:close/>
                  <a:moveTo>
                    <a:pt x="22309" y="10666"/>
                  </a:moveTo>
                  <a:cubicBezTo>
                    <a:pt x="35802" y="19208"/>
                    <a:pt x="53001" y="19208"/>
                    <a:pt x="66494" y="10666"/>
                  </a:cubicBezTo>
                  <a:cubicBezTo>
                    <a:pt x="73827" y="20245"/>
                    <a:pt x="78001" y="31859"/>
                    <a:pt x="78440" y="43913"/>
                  </a:cubicBezTo>
                  <a:lnTo>
                    <a:pt x="9284" y="43913"/>
                  </a:lnTo>
                  <a:cubicBezTo>
                    <a:pt x="10019" y="31715"/>
                    <a:pt x="14581" y="20057"/>
                    <a:pt x="22309" y="10594"/>
                  </a:cubicBezTo>
                  <a:close/>
                </a:path>
              </a:pathLst>
            </a:custGeom>
            <a:grpFill/>
            <a:ln w="6326" cap="flat">
              <a:solidFill>
                <a:schemeClr val="accent1"/>
              </a:solidFill>
              <a:prstDash val="solid"/>
              <a:miter/>
            </a:ln>
            <a:effectLst/>
          </p:spPr>
          <p:txBody>
            <a:bodyPr lIns="80467" tIns="40234" rIns="80467" bIns="40234"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buClrTx/>
                <a:buSzTx/>
                <a:buFontTx/>
                <a:buNone/>
                <a:tabLst/>
                <a:defRPr/>
              </a:pPr>
              <a:endParaRPr kumimoji="0" lang="zh-CN" altLang="en-US" sz="1584" b="0" i="0" u="none" strike="noStrike" kern="1200" cap="none" spc="0" normalizeH="0" baseline="0" noProof="0">
                <a:ln>
                  <a:noFill/>
                </a:ln>
                <a:solidFill>
                  <a:srgbClr val="0562B5"/>
                </a:solidFill>
                <a:effectLst/>
                <a:uLnTx/>
                <a:uFillTx/>
                <a:latin typeface="OPPOSans R"/>
                <a:ea typeface="OPPOSans R"/>
                <a:cs typeface="+mn-cs"/>
              </a:endParaRPr>
            </a:p>
          </p:txBody>
        </p:sp>
        <p:sp>
          <p:nvSpPr>
            <p:cNvPr id="78" name="任意多边形: 形状 77">
              <a:extLst>
                <a:ext uri="{FF2B5EF4-FFF2-40B4-BE49-F238E27FC236}">
                  <a16:creationId xmlns:a16="http://schemas.microsoft.com/office/drawing/2014/main" id="{C4BF5ACC-1653-42C2-9757-C16D64A341B5}"/>
                </a:ext>
              </a:extLst>
            </p:cNvPr>
            <p:cNvSpPr/>
            <p:nvPr/>
          </p:nvSpPr>
          <p:spPr>
            <a:xfrm>
              <a:off x="4195291" y="603864"/>
              <a:ext cx="77970" cy="47033"/>
            </a:xfrm>
            <a:custGeom>
              <a:avLst/>
              <a:gdLst>
                <a:gd name="connsiteX0" fmla="*/ 64548 w 88602"/>
                <a:gd name="connsiteY0" fmla="*/ 1047 h 53447"/>
                <a:gd name="connsiteX1" fmla="*/ 25041 w 88602"/>
                <a:gd name="connsiteY1" fmla="*/ 1047 h 53447"/>
                <a:gd name="connsiteX2" fmla="*/ 18996 w 88602"/>
                <a:gd name="connsiteY2" fmla="*/ 1047 h 53447"/>
                <a:gd name="connsiteX3" fmla="*/ -74 w 88602"/>
                <a:gd name="connsiteY3" fmla="*/ 48614 h 53447"/>
                <a:gd name="connsiteX4" fmla="*/ 1293 w 88602"/>
                <a:gd name="connsiteY4" fmla="*/ 51924 h 53447"/>
                <a:gd name="connsiteX5" fmla="*/ 4676 w 88602"/>
                <a:gd name="connsiteY5" fmla="*/ 53364 h 53447"/>
                <a:gd name="connsiteX6" fmla="*/ 83834 w 88602"/>
                <a:gd name="connsiteY6" fmla="*/ 53364 h 53447"/>
                <a:gd name="connsiteX7" fmla="*/ 88512 w 88602"/>
                <a:gd name="connsiteY7" fmla="*/ 48758 h 53447"/>
                <a:gd name="connsiteX8" fmla="*/ 70809 w 88602"/>
                <a:gd name="connsiteY8" fmla="*/ 1191 h 53447"/>
                <a:gd name="connsiteX9" fmla="*/ 64548 w 88602"/>
                <a:gd name="connsiteY9" fmla="*/ 1047 h 53447"/>
                <a:gd name="connsiteX10" fmla="*/ 78941 w 88602"/>
                <a:gd name="connsiteY10" fmla="*/ 44224 h 53447"/>
                <a:gd name="connsiteX11" fmla="*/ 9785 w 88602"/>
                <a:gd name="connsiteY11" fmla="*/ 44224 h 53447"/>
                <a:gd name="connsiteX12" fmla="*/ 22810 w 88602"/>
                <a:gd name="connsiteY12" fmla="*/ 11122 h 53447"/>
                <a:gd name="connsiteX13" fmla="*/ 66995 w 88602"/>
                <a:gd name="connsiteY13" fmla="*/ 11122 h 53447"/>
                <a:gd name="connsiteX14" fmla="*/ 78725 w 88602"/>
                <a:gd name="connsiteY14" fmla="*/ 44081 h 53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8602" h="53447">
                  <a:moveTo>
                    <a:pt x="64548" y="1047"/>
                  </a:moveTo>
                  <a:cubicBezTo>
                    <a:pt x="63685" y="1695"/>
                    <a:pt x="43823" y="16447"/>
                    <a:pt x="25041" y="1047"/>
                  </a:cubicBezTo>
                  <a:cubicBezTo>
                    <a:pt x="23299" y="-428"/>
                    <a:pt x="20738" y="-428"/>
                    <a:pt x="18996" y="1047"/>
                  </a:cubicBezTo>
                  <a:cubicBezTo>
                    <a:pt x="6460" y="13669"/>
                    <a:pt x="-419" y="30832"/>
                    <a:pt x="-74" y="48614"/>
                  </a:cubicBezTo>
                  <a:cubicBezTo>
                    <a:pt x="-67" y="49852"/>
                    <a:pt x="423" y="51039"/>
                    <a:pt x="1293" y="51924"/>
                  </a:cubicBezTo>
                  <a:cubicBezTo>
                    <a:pt x="2164" y="52860"/>
                    <a:pt x="3395" y="53385"/>
                    <a:pt x="4676" y="53364"/>
                  </a:cubicBezTo>
                  <a:lnTo>
                    <a:pt x="83834" y="53364"/>
                  </a:lnTo>
                  <a:cubicBezTo>
                    <a:pt x="86389" y="53364"/>
                    <a:pt x="88476" y="51313"/>
                    <a:pt x="88512" y="48758"/>
                  </a:cubicBezTo>
                  <a:cubicBezTo>
                    <a:pt x="88512" y="47535"/>
                    <a:pt x="89303" y="18102"/>
                    <a:pt x="70809" y="1191"/>
                  </a:cubicBezTo>
                  <a:cubicBezTo>
                    <a:pt x="69067" y="-450"/>
                    <a:pt x="66362" y="-514"/>
                    <a:pt x="64548" y="1047"/>
                  </a:cubicBezTo>
                  <a:close/>
                  <a:moveTo>
                    <a:pt x="78941" y="44224"/>
                  </a:moveTo>
                  <a:lnTo>
                    <a:pt x="9785" y="44224"/>
                  </a:lnTo>
                  <a:cubicBezTo>
                    <a:pt x="10569" y="32099"/>
                    <a:pt x="15124" y="20527"/>
                    <a:pt x="22810" y="11122"/>
                  </a:cubicBezTo>
                  <a:cubicBezTo>
                    <a:pt x="36303" y="19642"/>
                    <a:pt x="53502" y="19642"/>
                    <a:pt x="66995" y="11122"/>
                  </a:cubicBezTo>
                  <a:cubicBezTo>
                    <a:pt x="74169" y="20657"/>
                    <a:pt x="78257" y="32156"/>
                    <a:pt x="78725" y="44081"/>
                  </a:cubicBezTo>
                  <a:close/>
                </a:path>
              </a:pathLst>
            </a:custGeom>
            <a:grpFill/>
            <a:ln w="6326" cap="flat">
              <a:solidFill>
                <a:schemeClr val="accent1"/>
              </a:solidFill>
              <a:prstDash val="solid"/>
              <a:miter/>
            </a:ln>
            <a:effectLst/>
          </p:spPr>
          <p:txBody>
            <a:bodyPr lIns="80467" tIns="40234" rIns="80467" bIns="40234"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buClrTx/>
                <a:buSzTx/>
                <a:buFontTx/>
                <a:buNone/>
                <a:tabLst/>
                <a:defRPr/>
              </a:pPr>
              <a:endParaRPr kumimoji="0" lang="zh-CN" altLang="en-US" sz="1584" b="0" i="0" u="none" strike="noStrike" kern="1200" cap="none" spc="0" normalizeH="0" baseline="0" noProof="0">
                <a:ln>
                  <a:noFill/>
                </a:ln>
                <a:solidFill>
                  <a:srgbClr val="0562B5"/>
                </a:solidFill>
                <a:effectLst/>
                <a:uLnTx/>
                <a:uFillTx/>
                <a:latin typeface="OPPOSans R"/>
                <a:ea typeface="OPPOSans R"/>
                <a:cs typeface="+mn-cs"/>
              </a:endParaRPr>
            </a:p>
          </p:txBody>
        </p:sp>
      </p:grpSp>
    </p:spTree>
    <p:custDataLst>
      <p:tags r:id="rId1"/>
    </p:custDataLst>
    <p:extLst>
      <p:ext uri="{BB962C8B-B14F-4D97-AF65-F5344CB8AC3E}">
        <p14:creationId xmlns:p14="http://schemas.microsoft.com/office/powerpoint/2010/main" val="12673646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标题 45">
            <a:extLst>
              <a:ext uri="{FF2B5EF4-FFF2-40B4-BE49-F238E27FC236}">
                <a16:creationId xmlns:a16="http://schemas.microsoft.com/office/drawing/2014/main" id="{F17C0757-FD37-4532-B19A-EE4F76BDD758}"/>
              </a:ext>
            </a:extLst>
          </p:cNvPr>
          <p:cNvSpPr>
            <a:spLocks noGrp="1"/>
          </p:cNvSpPr>
          <p:nvPr>
            <p:ph type="title"/>
          </p:nvPr>
        </p:nvSpPr>
        <p:spPr>
          <a:xfrm>
            <a:off x="748521" y="418825"/>
            <a:ext cx="2026483" cy="496397"/>
          </a:xfrm>
        </p:spPr>
        <p:txBody>
          <a:bodyPr/>
          <a:lstStyle/>
          <a:p>
            <a:r>
              <a:rPr lang="zh-CN" altLang="en-US" dirty="0"/>
              <a:t>归纳总结</a:t>
            </a:r>
          </a:p>
        </p:txBody>
      </p:sp>
      <p:sp>
        <p:nvSpPr>
          <p:cNvPr id="73" name="任意形状 12">
            <a:extLst>
              <a:ext uri="{FF2B5EF4-FFF2-40B4-BE49-F238E27FC236}">
                <a16:creationId xmlns:a16="http://schemas.microsoft.com/office/drawing/2014/main" id="{9DE7C085-7F87-4218-8002-9CB23EE59B7D}"/>
              </a:ext>
            </a:extLst>
          </p:cNvPr>
          <p:cNvSpPr/>
          <p:nvPr/>
        </p:nvSpPr>
        <p:spPr>
          <a:xfrm>
            <a:off x="0" y="6464698"/>
            <a:ext cx="12192000" cy="393302"/>
          </a:xfrm>
          <a:custGeom>
            <a:avLst/>
            <a:gdLst>
              <a:gd name="connsiteX0" fmla="*/ 12192000 w 12192000"/>
              <a:gd name="connsiteY0" fmla="*/ 0 h 909447"/>
              <a:gd name="connsiteX1" fmla="*/ 12192000 w 12192000"/>
              <a:gd name="connsiteY1" fmla="*/ 909447 h 909447"/>
              <a:gd name="connsiteX2" fmla="*/ 0 w 12192000"/>
              <a:gd name="connsiteY2" fmla="*/ 909447 h 909447"/>
              <a:gd name="connsiteX3" fmla="*/ 0 w 12192000"/>
              <a:gd name="connsiteY3" fmla="*/ 401788 h 909447"/>
              <a:gd name="connsiteX4" fmla="*/ 271475 w 12192000"/>
              <a:gd name="connsiteY4" fmla="*/ 389839 h 909447"/>
              <a:gd name="connsiteX5" fmla="*/ 8190271 w 12192000"/>
              <a:gd name="connsiteY5" fmla="*/ 639060 h 909447"/>
              <a:gd name="connsiteX6" fmla="*/ 12049480 w 12192000"/>
              <a:gd name="connsiteY6" fmla="*/ 34242 h 909447"/>
              <a:gd name="connsiteX0" fmla="*/ 12192000 w 12192000"/>
              <a:gd name="connsiteY0" fmla="*/ 0 h 909447"/>
              <a:gd name="connsiteX1" fmla="*/ 12192000 w 12192000"/>
              <a:gd name="connsiteY1" fmla="*/ 909447 h 909447"/>
              <a:gd name="connsiteX2" fmla="*/ 0 w 12192000"/>
              <a:gd name="connsiteY2" fmla="*/ 909447 h 909447"/>
              <a:gd name="connsiteX3" fmla="*/ 0 w 12192000"/>
              <a:gd name="connsiteY3" fmla="*/ 401788 h 909447"/>
              <a:gd name="connsiteX4" fmla="*/ 8190271 w 12192000"/>
              <a:gd name="connsiteY4" fmla="*/ 639060 h 909447"/>
              <a:gd name="connsiteX5" fmla="*/ 12049480 w 12192000"/>
              <a:gd name="connsiteY5" fmla="*/ 34242 h 909447"/>
              <a:gd name="connsiteX6" fmla="*/ 12192000 w 12192000"/>
              <a:gd name="connsiteY6" fmla="*/ 0 h 909447"/>
              <a:gd name="connsiteX0" fmla="*/ 12192000 w 12192000"/>
              <a:gd name="connsiteY0" fmla="*/ 0 h 909447"/>
              <a:gd name="connsiteX1" fmla="*/ 12192000 w 12192000"/>
              <a:gd name="connsiteY1" fmla="*/ 909447 h 909447"/>
              <a:gd name="connsiteX2" fmla="*/ 0 w 12192000"/>
              <a:gd name="connsiteY2" fmla="*/ 909447 h 909447"/>
              <a:gd name="connsiteX3" fmla="*/ 0 w 12192000"/>
              <a:gd name="connsiteY3" fmla="*/ 401788 h 909447"/>
              <a:gd name="connsiteX4" fmla="*/ 12049480 w 12192000"/>
              <a:gd name="connsiteY4" fmla="*/ 34242 h 909447"/>
              <a:gd name="connsiteX5" fmla="*/ 12192000 w 12192000"/>
              <a:gd name="connsiteY5" fmla="*/ 0 h 909447"/>
              <a:gd name="connsiteX0" fmla="*/ 12192000 w 12192000"/>
              <a:gd name="connsiteY0" fmla="*/ 0 h 909447"/>
              <a:gd name="connsiteX1" fmla="*/ 12192000 w 12192000"/>
              <a:gd name="connsiteY1" fmla="*/ 909447 h 909447"/>
              <a:gd name="connsiteX2" fmla="*/ 0 w 12192000"/>
              <a:gd name="connsiteY2" fmla="*/ 909447 h 909447"/>
              <a:gd name="connsiteX3" fmla="*/ 0 w 12192000"/>
              <a:gd name="connsiteY3" fmla="*/ 401788 h 909447"/>
              <a:gd name="connsiteX4" fmla="*/ 12192000 w 12192000"/>
              <a:gd name="connsiteY4" fmla="*/ 0 h 909447"/>
              <a:gd name="connsiteX0" fmla="*/ 12192000 w 12192000"/>
              <a:gd name="connsiteY0" fmla="*/ 0 h 909447"/>
              <a:gd name="connsiteX1" fmla="*/ 12192000 w 12192000"/>
              <a:gd name="connsiteY1" fmla="*/ 909447 h 909447"/>
              <a:gd name="connsiteX2" fmla="*/ 0 w 12192000"/>
              <a:gd name="connsiteY2" fmla="*/ 909447 h 909447"/>
              <a:gd name="connsiteX3" fmla="*/ 0 w 12192000"/>
              <a:gd name="connsiteY3" fmla="*/ 401788 h 909447"/>
              <a:gd name="connsiteX4" fmla="*/ 12192000 w 12192000"/>
              <a:gd name="connsiteY4" fmla="*/ 0 h 909447"/>
              <a:gd name="connsiteX0" fmla="*/ 12192000 w 12192000"/>
              <a:gd name="connsiteY0" fmla="*/ 0 h 909447"/>
              <a:gd name="connsiteX1" fmla="*/ 12192000 w 12192000"/>
              <a:gd name="connsiteY1" fmla="*/ 909447 h 909447"/>
              <a:gd name="connsiteX2" fmla="*/ 0 w 12192000"/>
              <a:gd name="connsiteY2" fmla="*/ 909447 h 909447"/>
              <a:gd name="connsiteX3" fmla="*/ 0 w 12192000"/>
              <a:gd name="connsiteY3" fmla="*/ 401788 h 909447"/>
              <a:gd name="connsiteX4" fmla="*/ 12192000 w 12192000"/>
              <a:gd name="connsiteY4" fmla="*/ 0 h 9094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909447">
                <a:moveTo>
                  <a:pt x="12192000" y="0"/>
                </a:moveTo>
                <a:lnTo>
                  <a:pt x="12192000" y="909447"/>
                </a:lnTo>
                <a:lnTo>
                  <a:pt x="0" y="909447"/>
                </a:lnTo>
                <a:lnTo>
                  <a:pt x="0" y="401788"/>
                </a:lnTo>
                <a:cubicBezTo>
                  <a:pt x="2540000" y="700478"/>
                  <a:pt x="6289368" y="812355"/>
                  <a:pt x="12192000" y="0"/>
                </a:cubicBezTo>
                <a:close/>
              </a:path>
            </a:pathLst>
          </a:custGeom>
          <a:gradFill>
            <a:gsLst>
              <a:gs pos="0">
                <a:schemeClr val="accent1"/>
              </a:gs>
              <a:gs pos="100000">
                <a:schemeClr val="accent2">
                  <a:lumMod val="75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a:p>
        </p:txBody>
      </p:sp>
      <p:sp>
        <p:nvSpPr>
          <p:cNvPr id="30" name="文本框 29">
            <a:extLst>
              <a:ext uri="{FF2B5EF4-FFF2-40B4-BE49-F238E27FC236}">
                <a16:creationId xmlns:a16="http://schemas.microsoft.com/office/drawing/2014/main" id="{9D3A0146-054A-4315-A02E-9B8EB1D9ACCC}"/>
              </a:ext>
            </a:extLst>
          </p:cNvPr>
          <p:cNvSpPr txBox="1"/>
          <p:nvPr/>
        </p:nvSpPr>
        <p:spPr>
          <a:xfrm>
            <a:off x="748521" y="898754"/>
            <a:ext cx="2026483" cy="276999"/>
          </a:xfrm>
          <a:prstGeom prst="rect">
            <a:avLst/>
          </a:prstGeom>
          <a:noFill/>
        </p:spPr>
        <p:txBody>
          <a:bodyPr wrap="square">
            <a:spAutoFit/>
          </a:bodyPr>
          <a:lstStyle/>
          <a:p>
            <a:pPr algn="dist"/>
            <a:r>
              <a:rPr lang="en-US" altLang="zh-CN" sz="1200">
                <a:gradFill>
                  <a:gsLst>
                    <a:gs pos="0">
                      <a:schemeClr val="accent1"/>
                    </a:gs>
                    <a:gs pos="100000">
                      <a:schemeClr val="accent2">
                        <a:lumMod val="75000"/>
                      </a:schemeClr>
                    </a:gs>
                  </a:gsLst>
                  <a:lin ang="2400000" scaled="0"/>
                </a:gradFill>
              </a:rPr>
              <a:t>Inductive summary</a:t>
            </a:r>
            <a:endParaRPr lang="en-US" altLang="zh-CN" sz="1200" dirty="0">
              <a:gradFill>
                <a:gsLst>
                  <a:gs pos="0">
                    <a:schemeClr val="accent1"/>
                  </a:gs>
                  <a:gs pos="100000">
                    <a:schemeClr val="accent2">
                      <a:lumMod val="75000"/>
                    </a:schemeClr>
                  </a:gs>
                </a:gsLst>
                <a:lin ang="2400000" scaled="0"/>
              </a:gradFill>
            </a:endParaRPr>
          </a:p>
        </p:txBody>
      </p:sp>
      <p:grpSp>
        <p:nvGrpSpPr>
          <p:cNvPr id="51" name="组合 50">
            <a:extLst>
              <a:ext uri="{FF2B5EF4-FFF2-40B4-BE49-F238E27FC236}">
                <a16:creationId xmlns:a16="http://schemas.microsoft.com/office/drawing/2014/main" id="{AC2FB568-2B15-41B4-9ECB-2A60F67BB686}"/>
              </a:ext>
            </a:extLst>
          </p:cNvPr>
          <p:cNvGrpSpPr/>
          <p:nvPr/>
        </p:nvGrpSpPr>
        <p:grpSpPr>
          <a:xfrm>
            <a:off x="1181035" y="1930854"/>
            <a:ext cx="1593850" cy="1609725"/>
            <a:chOff x="1181035" y="2074125"/>
            <a:chExt cx="1593850" cy="1609725"/>
          </a:xfrm>
        </p:grpSpPr>
        <p:grpSp>
          <p:nvGrpSpPr>
            <p:cNvPr id="101" name="组合 100">
              <a:extLst>
                <a:ext uri="{FF2B5EF4-FFF2-40B4-BE49-F238E27FC236}">
                  <a16:creationId xmlns:a16="http://schemas.microsoft.com/office/drawing/2014/main" id="{CDFDA7EF-E5CE-4F38-8A4A-3D34A4E2709E}"/>
                </a:ext>
              </a:extLst>
            </p:cNvPr>
            <p:cNvGrpSpPr/>
            <p:nvPr/>
          </p:nvGrpSpPr>
          <p:grpSpPr>
            <a:xfrm>
              <a:off x="1181035" y="2074125"/>
              <a:ext cx="1593850" cy="1609725"/>
              <a:chOff x="998722" y="2077464"/>
              <a:chExt cx="1800000" cy="1808561"/>
            </a:xfrm>
          </p:grpSpPr>
          <p:sp>
            <p:nvSpPr>
              <p:cNvPr id="104" name="椭圆 103">
                <a:extLst>
                  <a:ext uri="{FF2B5EF4-FFF2-40B4-BE49-F238E27FC236}">
                    <a16:creationId xmlns:a16="http://schemas.microsoft.com/office/drawing/2014/main" id="{09F2F7B8-859D-4E64-B344-D6A92D82BA14}"/>
                  </a:ext>
                </a:extLst>
              </p:cNvPr>
              <p:cNvSpPr/>
              <p:nvPr/>
            </p:nvSpPr>
            <p:spPr>
              <a:xfrm>
                <a:off x="998722" y="2077464"/>
                <a:ext cx="1800000" cy="1800000"/>
              </a:xfrm>
              <a:prstGeom prst="ellipse">
                <a:avLst/>
              </a:prstGeom>
              <a:noFill/>
              <a:ln w="19050">
                <a:solidFill>
                  <a:schemeClr val="bg1">
                    <a:lumMod val="75000"/>
                  </a:schemeClr>
                </a:solidFill>
              </a:ln>
            </p:spPr>
            <p:style>
              <a:lnRef idx="2">
                <a:srgbClr val="FF9900">
                  <a:shade val="50000"/>
                </a:srgbClr>
              </a:lnRef>
              <a:fillRef idx="1">
                <a:srgbClr val="FF9900"/>
              </a:fillRef>
              <a:effectRef idx="0">
                <a:srgbClr val="FF9900"/>
              </a:effectRef>
              <a:fontRef idx="minor">
                <a:sysClr val="window" lastClr="FFFFFF"/>
              </a:fontRef>
            </p:style>
            <p:txBody>
              <a:bodyPr rtlCol="0" anchor="ctr"/>
              <a:lstStyle>
                <a:defPPr>
                  <a:defRPr lang="zh-CN"/>
                </a:defPPr>
                <a:lvl1pPr marL="0" algn="l" defTabSz="914400" rtl="0" eaLnBrk="1" latinLnBrk="0" hangingPunct="1">
                  <a:defRPr sz="1800" kern="1200">
                    <a:solidFill>
                      <a:sysClr val="window" lastClr="FFFFFF"/>
                    </a:solidFill>
                    <a:latin typeface="+mn-lt"/>
                    <a:ea typeface="+mn-ea"/>
                    <a:cs typeface="+mn-cs"/>
                  </a:defRPr>
                </a:lvl1pPr>
                <a:lvl2pPr marL="457200" algn="l" defTabSz="914400" rtl="0" eaLnBrk="1" latinLnBrk="0" hangingPunct="1">
                  <a:defRPr sz="1800" kern="1200">
                    <a:solidFill>
                      <a:sysClr val="window" lastClr="FFFFFF"/>
                    </a:solidFill>
                    <a:latin typeface="+mn-lt"/>
                    <a:ea typeface="+mn-ea"/>
                    <a:cs typeface="+mn-cs"/>
                  </a:defRPr>
                </a:lvl2pPr>
                <a:lvl3pPr marL="914400" algn="l" defTabSz="914400" rtl="0" eaLnBrk="1" latinLnBrk="0" hangingPunct="1">
                  <a:defRPr sz="1800" kern="1200">
                    <a:solidFill>
                      <a:sysClr val="window" lastClr="FFFFFF"/>
                    </a:solidFill>
                    <a:latin typeface="+mn-lt"/>
                    <a:ea typeface="+mn-ea"/>
                    <a:cs typeface="+mn-cs"/>
                  </a:defRPr>
                </a:lvl3pPr>
                <a:lvl4pPr marL="1371600" algn="l" defTabSz="914400" rtl="0" eaLnBrk="1" latinLnBrk="0" hangingPunct="1">
                  <a:defRPr sz="1800" kern="1200">
                    <a:solidFill>
                      <a:sysClr val="window" lastClr="FFFFFF"/>
                    </a:solidFill>
                    <a:latin typeface="+mn-lt"/>
                    <a:ea typeface="+mn-ea"/>
                    <a:cs typeface="+mn-cs"/>
                  </a:defRPr>
                </a:lvl4pPr>
                <a:lvl5pPr marL="1828800" algn="l" defTabSz="914400" rtl="0" eaLnBrk="1" latinLnBrk="0" hangingPunct="1">
                  <a:defRPr sz="1800" kern="1200">
                    <a:solidFill>
                      <a:sysClr val="window" lastClr="FFFFFF"/>
                    </a:solidFill>
                    <a:latin typeface="+mn-lt"/>
                    <a:ea typeface="+mn-ea"/>
                    <a:cs typeface="+mn-cs"/>
                  </a:defRPr>
                </a:lvl5pPr>
                <a:lvl6pPr marL="2286000" algn="l" defTabSz="914400" rtl="0" eaLnBrk="1" latinLnBrk="0" hangingPunct="1">
                  <a:defRPr sz="1800" kern="1200">
                    <a:solidFill>
                      <a:sysClr val="window" lastClr="FFFFFF"/>
                    </a:solidFill>
                    <a:latin typeface="+mn-lt"/>
                    <a:ea typeface="+mn-ea"/>
                    <a:cs typeface="+mn-cs"/>
                  </a:defRPr>
                </a:lvl6pPr>
                <a:lvl7pPr marL="2743200" algn="l" defTabSz="914400" rtl="0" eaLnBrk="1" latinLnBrk="0" hangingPunct="1">
                  <a:defRPr sz="1800" kern="1200">
                    <a:solidFill>
                      <a:sysClr val="window" lastClr="FFFFFF"/>
                    </a:solidFill>
                    <a:latin typeface="+mn-lt"/>
                    <a:ea typeface="+mn-ea"/>
                    <a:cs typeface="+mn-cs"/>
                  </a:defRPr>
                </a:lvl7pPr>
                <a:lvl8pPr marL="3200400" algn="l" defTabSz="914400" rtl="0" eaLnBrk="1" latinLnBrk="0" hangingPunct="1">
                  <a:defRPr sz="1800" kern="1200">
                    <a:solidFill>
                      <a:sysClr val="window" lastClr="FFFFFF"/>
                    </a:solidFill>
                    <a:latin typeface="+mn-lt"/>
                    <a:ea typeface="+mn-ea"/>
                    <a:cs typeface="+mn-cs"/>
                  </a:defRPr>
                </a:lvl8pPr>
                <a:lvl9pPr marL="3657600" algn="l" defTabSz="914400" rtl="0" eaLnBrk="1" latinLnBrk="0" hangingPunct="1">
                  <a:defRPr sz="1800" kern="1200">
                    <a:solidFill>
                      <a:sysClr val="window" lastClr="FFFFFF"/>
                    </a:solidFill>
                    <a:latin typeface="+mn-lt"/>
                    <a:ea typeface="+mn-ea"/>
                    <a:cs typeface="+mn-cs"/>
                  </a:defRPr>
                </a:lvl9pPr>
              </a:lstStyle>
              <a:p>
                <a:pPr algn="ctr"/>
                <a:endParaRPr lang="zh-CN" altLang="en-US" sz="2400">
                  <a:solidFill>
                    <a:schemeClr val="tx1">
                      <a:lumMod val="65000"/>
                      <a:lumOff val="35000"/>
                    </a:schemeClr>
                  </a:solidFill>
                  <a:latin typeface="+mj-ea"/>
                  <a:ea typeface="+mj-ea"/>
                </a:endParaRPr>
              </a:p>
            </p:txBody>
          </p:sp>
          <p:sp>
            <p:nvSpPr>
              <p:cNvPr id="105" name="弧形 104">
                <a:extLst>
                  <a:ext uri="{FF2B5EF4-FFF2-40B4-BE49-F238E27FC236}">
                    <a16:creationId xmlns:a16="http://schemas.microsoft.com/office/drawing/2014/main" id="{980271B8-A0FC-49DB-8293-4D638AF3875E}"/>
                  </a:ext>
                </a:extLst>
              </p:cNvPr>
              <p:cNvSpPr/>
              <p:nvPr/>
            </p:nvSpPr>
            <p:spPr>
              <a:xfrm>
                <a:off x="998722" y="2086025"/>
                <a:ext cx="1800000" cy="1800000"/>
              </a:xfrm>
              <a:prstGeom prst="arc">
                <a:avLst>
                  <a:gd name="adj1" fmla="val 16339725"/>
                  <a:gd name="adj2" fmla="val 2777882"/>
                </a:avLst>
              </a:prstGeom>
              <a:ln w="127000" cap="rnd">
                <a:solidFill>
                  <a:schemeClr val="accent1"/>
                </a:solidFill>
                <a:round/>
              </a:ln>
            </p:spPr>
            <p:style>
              <a:lnRef idx="1">
                <a:srgbClr val="FF9900"/>
              </a:lnRef>
              <a:fillRef idx="0">
                <a:srgbClr val="FF9900"/>
              </a:fillRef>
              <a:effectRef idx="0">
                <a:srgbClr val="FF9900"/>
              </a:effectRef>
              <a:fontRef idx="minor">
                <a:sysClr val="windowText" lastClr="000000"/>
              </a:fontRef>
            </p:style>
            <p:txBody>
              <a:bodyPr rtlCol="0" anchor="ctr"/>
              <a:lstStyle>
                <a:defPPr>
                  <a:defRPr lang="zh-CN"/>
                </a:defPPr>
                <a:lvl1pPr marL="0" algn="l" defTabSz="914400" rtl="0" eaLnBrk="1" latinLnBrk="0" hangingPunct="1">
                  <a:defRPr sz="1800" kern="1200">
                    <a:solidFill>
                      <a:sysClr val="windowText" lastClr="000000"/>
                    </a:solidFill>
                    <a:latin typeface="+mn-lt"/>
                    <a:ea typeface="+mn-ea"/>
                    <a:cs typeface="+mn-cs"/>
                  </a:defRPr>
                </a:lvl1pPr>
                <a:lvl2pPr marL="457200" algn="l" defTabSz="914400" rtl="0" eaLnBrk="1" latinLnBrk="0" hangingPunct="1">
                  <a:defRPr sz="1800" kern="1200">
                    <a:solidFill>
                      <a:sysClr val="windowText" lastClr="000000"/>
                    </a:solidFill>
                    <a:latin typeface="+mn-lt"/>
                    <a:ea typeface="+mn-ea"/>
                    <a:cs typeface="+mn-cs"/>
                  </a:defRPr>
                </a:lvl2pPr>
                <a:lvl3pPr marL="914400" algn="l" defTabSz="914400" rtl="0" eaLnBrk="1" latinLnBrk="0" hangingPunct="1">
                  <a:defRPr sz="1800" kern="1200">
                    <a:solidFill>
                      <a:sysClr val="windowText" lastClr="000000"/>
                    </a:solidFill>
                    <a:latin typeface="+mn-lt"/>
                    <a:ea typeface="+mn-ea"/>
                    <a:cs typeface="+mn-cs"/>
                  </a:defRPr>
                </a:lvl3pPr>
                <a:lvl4pPr marL="1371600" algn="l" defTabSz="914400" rtl="0" eaLnBrk="1" latinLnBrk="0" hangingPunct="1">
                  <a:defRPr sz="1800" kern="1200">
                    <a:solidFill>
                      <a:sysClr val="windowText" lastClr="000000"/>
                    </a:solidFill>
                    <a:latin typeface="+mn-lt"/>
                    <a:ea typeface="+mn-ea"/>
                    <a:cs typeface="+mn-cs"/>
                  </a:defRPr>
                </a:lvl4pPr>
                <a:lvl5pPr marL="1828800" algn="l" defTabSz="914400" rtl="0" eaLnBrk="1" latinLnBrk="0" hangingPunct="1">
                  <a:defRPr sz="1800" kern="1200">
                    <a:solidFill>
                      <a:sysClr val="windowText" lastClr="000000"/>
                    </a:solidFill>
                    <a:latin typeface="+mn-lt"/>
                    <a:ea typeface="+mn-ea"/>
                    <a:cs typeface="+mn-cs"/>
                  </a:defRPr>
                </a:lvl5pPr>
                <a:lvl6pPr marL="2286000" algn="l" defTabSz="914400" rtl="0" eaLnBrk="1" latinLnBrk="0" hangingPunct="1">
                  <a:defRPr sz="1800" kern="1200">
                    <a:solidFill>
                      <a:sysClr val="windowText" lastClr="000000"/>
                    </a:solidFill>
                    <a:latin typeface="+mn-lt"/>
                    <a:ea typeface="+mn-ea"/>
                    <a:cs typeface="+mn-cs"/>
                  </a:defRPr>
                </a:lvl6pPr>
                <a:lvl7pPr marL="2743200" algn="l" defTabSz="914400" rtl="0" eaLnBrk="1" latinLnBrk="0" hangingPunct="1">
                  <a:defRPr sz="1800" kern="1200">
                    <a:solidFill>
                      <a:sysClr val="windowText" lastClr="000000"/>
                    </a:solidFill>
                    <a:latin typeface="+mn-lt"/>
                    <a:ea typeface="+mn-ea"/>
                    <a:cs typeface="+mn-cs"/>
                  </a:defRPr>
                </a:lvl7pPr>
                <a:lvl8pPr marL="3200400" algn="l" defTabSz="914400" rtl="0" eaLnBrk="1" latinLnBrk="0" hangingPunct="1">
                  <a:defRPr sz="1800" kern="1200">
                    <a:solidFill>
                      <a:sysClr val="windowText" lastClr="000000"/>
                    </a:solidFill>
                    <a:latin typeface="+mn-lt"/>
                    <a:ea typeface="+mn-ea"/>
                    <a:cs typeface="+mn-cs"/>
                  </a:defRPr>
                </a:lvl8pPr>
                <a:lvl9pPr marL="3657600" algn="l" defTabSz="914400" rtl="0" eaLnBrk="1" latinLnBrk="0" hangingPunct="1">
                  <a:defRPr sz="1800" kern="1200">
                    <a:solidFill>
                      <a:sysClr val="windowText" lastClr="000000"/>
                    </a:solidFill>
                    <a:latin typeface="+mn-lt"/>
                    <a:ea typeface="+mn-ea"/>
                    <a:cs typeface="+mn-cs"/>
                  </a:defRPr>
                </a:lvl9pPr>
              </a:lstStyle>
              <a:p>
                <a:pPr algn="ctr"/>
                <a:endParaRPr lang="zh-CN" altLang="en-US" sz="2400">
                  <a:solidFill>
                    <a:schemeClr val="tx1">
                      <a:lumMod val="65000"/>
                      <a:lumOff val="35000"/>
                    </a:schemeClr>
                  </a:solidFill>
                  <a:latin typeface="+mj-ea"/>
                  <a:ea typeface="+mj-ea"/>
                </a:endParaRPr>
              </a:p>
            </p:txBody>
          </p:sp>
        </p:grpSp>
        <p:sp>
          <p:nvSpPr>
            <p:cNvPr id="102" name="椭圆 101">
              <a:extLst>
                <a:ext uri="{FF2B5EF4-FFF2-40B4-BE49-F238E27FC236}">
                  <a16:creationId xmlns:a16="http://schemas.microsoft.com/office/drawing/2014/main" id="{1C450691-B3EC-4BF5-8EA3-7BFD64E5D394}"/>
                </a:ext>
              </a:extLst>
            </p:cNvPr>
            <p:cNvSpPr/>
            <p:nvPr/>
          </p:nvSpPr>
          <p:spPr>
            <a:xfrm>
              <a:off x="1418525" y="2295105"/>
              <a:ext cx="1119505" cy="1160780"/>
            </a:xfrm>
            <a:prstGeom prst="ellipse">
              <a:avLst/>
            </a:prstGeom>
            <a:gradFill flip="none" rotWithShape="1">
              <a:gsLst>
                <a:gs pos="30000">
                  <a:schemeClr val="accent1"/>
                </a:gs>
                <a:gs pos="90000">
                  <a:schemeClr val="accent1">
                    <a:lumMod val="60000"/>
                    <a:lumOff val="40000"/>
                  </a:schemeClr>
                </a:gs>
              </a:gsLst>
              <a:path path="circle">
                <a:fillToRect l="100000" t="100000"/>
              </a:path>
              <a:tileRect r="-100000" b="-100000"/>
            </a:gradFill>
            <a:ln w="19050">
              <a:noFill/>
            </a:ln>
            <a:effectLst>
              <a:outerShdw blurRad="139700" dist="38100" dir="5400000" algn="t" rotWithShape="0">
                <a:schemeClr val="accent1">
                  <a:lumMod val="75000"/>
                  <a:alpha val="15000"/>
                </a:schemeClr>
              </a:outerShdw>
            </a:effectLst>
          </p:spPr>
          <p:style>
            <a:lnRef idx="2">
              <a:srgbClr val="FF9900">
                <a:shade val="50000"/>
              </a:srgbClr>
            </a:lnRef>
            <a:fillRef idx="1">
              <a:srgbClr val="FF9900"/>
            </a:fillRef>
            <a:effectRef idx="0">
              <a:srgbClr val="FF9900"/>
            </a:effectRef>
            <a:fontRef idx="minor">
              <a:sysClr val="window" lastClr="FFFFFF"/>
            </a:fontRef>
          </p:style>
          <p:txBody>
            <a:bodyPr rtlCol="0" anchor="ctr"/>
            <a:lstStyle>
              <a:defPPr>
                <a:defRPr lang="zh-CN"/>
              </a:defPPr>
              <a:lvl1pPr marL="0" algn="l" defTabSz="914400" rtl="0" eaLnBrk="1" latinLnBrk="0" hangingPunct="1">
                <a:defRPr sz="1800" kern="1200">
                  <a:solidFill>
                    <a:sysClr val="window" lastClr="FFFFFF"/>
                  </a:solidFill>
                  <a:latin typeface="+mn-lt"/>
                  <a:ea typeface="+mn-ea"/>
                  <a:cs typeface="+mn-cs"/>
                </a:defRPr>
              </a:lvl1pPr>
              <a:lvl2pPr marL="457200" algn="l" defTabSz="914400" rtl="0" eaLnBrk="1" latinLnBrk="0" hangingPunct="1">
                <a:defRPr sz="1800" kern="1200">
                  <a:solidFill>
                    <a:sysClr val="window" lastClr="FFFFFF"/>
                  </a:solidFill>
                  <a:latin typeface="+mn-lt"/>
                  <a:ea typeface="+mn-ea"/>
                  <a:cs typeface="+mn-cs"/>
                </a:defRPr>
              </a:lvl2pPr>
              <a:lvl3pPr marL="914400" algn="l" defTabSz="914400" rtl="0" eaLnBrk="1" latinLnBrk="0" hangingPunct="1">
                <a:defRPr sz="1800" kern="1200">
                  <a:solidFill>
                    <a:sysClr val="window" lastClr="FFFFFF"/>
                  </a:solidFill>
                  <a:latin typeface="+mn-lt"/>
                  <a:ea typeface="+mn-ea"/>
                  <a:cs typeface="+mn-cs"/>
                </a:defRPr>
              </a:lvl3pPr>
              <a:lvl4pPr marL="1371600" algn="l" defTabSz="914400" rtl="0" eaLnBrk="1" latinLnBrk="0" hangingPunct="1">
                <a:defRPr sz="1800" kern="1200">
                  <a:solidFill>
                    <a:sysClr val="window" lastClr="FFFFFF"/>
                  </a:solidFill>
                  <a:latin typeface="+mn-lt"/>
                  <a:ea typeface="+mn-ea"/>
                  <a:cs typeface="+mn-cs"/>
                </a:defRPr>
              </a:lvl4pPr>
              <a:lvl5pPr marL="1828800" algn="l" defTabSz="914400" rtl="0" eaLnBrk="1" latinLnBrk="0" hangingPunct="1">
                <a:defRPr sz="1800" kern="1200">
                  <a:solidFill>
                    <a:sysClr val="window" lastClr="FFFFFF"/>
                  </a:solidFill>
                  <a:latin typeface="+mn-lt"/>
                  <a:ea typeface="+mn-ea"/>
                  <a:cs typeface="+mn-cs"/>
                </a:defRPr>
              </a:lvl5pPr>
              <a:lvl6pPr marL="2286000" algn="l" defTabSz="914400" rtl="0" eaLnBrk="1" latinLnBrk="0" hangingPunct="1">
                <a:defRPr sz="1800" kern="1200">
                  <a:solidFill>
                    <a:sysClr val="window" lastClr="FFFFFF"/>
                  </a:solidFill>
                  <a:latin typeface="+mn-lt"/>
                  <a:ea typeface="+mn-ea"/>
                  <a:cs typeface="+mn-cs"/>
                </a:defRPr>
              </a:lvl6pPr>
              <a:lvl7pPr marL="2743200" algn="l" defTabSz="914400" rtl="0" eaLnBrk="1" latinLnBrk="0" hangingPunct="1">
                <a:defRPr sz="1800" kern="1200">
                  <a:solidFill>
                    <a:sysClr val="window" lastClr="FFFFFF"/>
                  </a:solidFill>
                  <a:latin typeface="+mn-lt"/>
                  <a:ea typeface="+mn-ea"/>
                  <a:cs typeface="+mn-cs"/>
                </a:defRPr>
              </a:lvl7pPr>
              <a:lvl8pPr marL="3200400" algn="l" defTabSz="914400" rtl="0" eaLnBrk="1" latinLnBrk="0" hangingPunct="1">
                <a:defRPr sz="1800" kern="1200">
                  <a:solidFill>
                    <a:sysClr val="window" lastClr="FFFFFF"/>
                  </a:solidFill>
                  <a:latin typeface="+mn-lt"/>
                  <a:ea typeface="+mn-ea"/>
                  <a:cs typeface="+mn-cs"/>
                </a:defRPr>
              </a:lvl8pPr>
              <a:lvl9pPr marL="3657600" algn="l" defTabSz="914400" rtl="0" eaLnBrk="1" latinLnBrk="0" hangingPunct="1">
                <a:defRPr sz="1800" kern="1200">
                  <a:solidFill>
                    <a:sysClr val="window" lastClr="FFFFFF"/>
                  </a:solidFill>
                  <a:latin typeface="+mn-lt"/>
                  <a:ea typeface="+mn-ea"/>
                  <a:cs typeface="+mn-cs"/>
                </a:defRPr>
              </a:lvl9pPr>
            </a:lstStyle>
            <a:p>
              <a:pPr algn="ctr"/>
              <a:endParaRPr lang="zh-CN" altLang="en-US" sz="2400">
                <a:solidFill>
                  <a:schemeClr val="tx1">
                    <a:lumMod val="65000"/>
                    <a:lumOff val="35000"/>
                  </a:schemeClr>
                </a:solidFill>
                <a:latin typeface="+mj-ea"/>
                <a:ea typeface="+mj-ea"/>
              </a:endParaRPr>
            </a:p>
          </p:txBody>
        </p:sp>
        <p:sp>
          <p:nvSpPr>
            <p:cNvPr id="103" name="矩形 102">
              <a:extLst>
                <a:ext uri="{FF2B5EF4-FFF2-40B4-BE49-F238E27FC236}">
                  <a16:creationId xmlns:a16="http://schemas.microsoft.com/office/drawing/2014/main" id="{3F615867-E723-4B82-B0FD-DAB79E34B881}"/>
                </a:ext>
              </a:extLst>
            </p:cNvPr>
            <p:cNvSpPr/>
            <p:nvPr/>
          </p:nvSpPr>
          <p:spPr>
            <a:xfrm>
              <a:off x="1522913" y="2644664"/>
              <a:ext cx="910729" cy="461665"/>
            </a:xfrm>
            <a:prstGeom prst="rect">
              <a:avLst/>
            </a:prstGeom>
            <a:noFill/>
            <a:ln>
              <a:noFill/>
            </a:ln>
          </p:spPr>
          <p:txBody>
            <a:bodyPr wrap="square" anchor="ct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2400" b="1" dirty="0">
                  <a:solidFill>
                    <a:schemeClr val="bg1"/>
                  </a:solidFill>
                  <a:latin typeface="+mj-ea"/>
                  <a:ea typeface="+mj-ea"/>
                </a:rPr>
                <a:t>39%</a:t>
              </a:r>
            </a:p>
          </p:txBody>
        </p:sp>
      </p:grpSp>
      <p:grpSp>
        <p:nvGrpSpPr>
          <p:cNvPr id="52" name="组合 51">
            <a:extLst>
              <a:ext uri="{FF2B5EF4-FFF2-40B4-BE49-F238E27FC236}">
                <a16:creationId xmlns:a16="http://schemas.microsoft.com/office/drawing/2014/main" id="{B98E0D1F-3503-4348-89FC-C0902AB7B7C4}"/>
              </a:ext>
            </a:extLst>
          </p:cNvPr>
          <p:cNvGrpSpPr/>
          <p:nvPr/>
        </p:nvGrpSpPr>
        <p:grpSpPr>
          <a:xfrm>
            <a:off x="3882960" y="1930537"/>
            <a:ext cx="1593850" cy="1601928"/>
            <a:chOff x="3882960" y="2073808"/>
            <a:chExt cx="1593850" cy="1601928"/>
          </a:xfrm>
        </p:grpSpPr>
        <p:grpSp>
          <p:nvGrpSpPr>
            <p:cNvPr id="96" name="组合 95">
              <a:extLst>
                <a:ext uri="{FF2B5EF4-FFF2-40B4-BE49-F238E27FC236}">
                  <a16:creationId xmlns:a16="http://schemas.microsoft.com/office/drawing/2014/main" id="{8FCE92BC-6871-4F3D-B843-506A89FB349E}"/>
                </a:ext>
              </a:extLst>
            </p:cNvPr>
            <p:cNvGrpSpPr/>
            <p:nvPr/>
          </p:nvGrpSpPr>
          <p:grpSpPr>
            <a:xfrm>
              <a:off x="3882960" y="2073808"/>
              <a:ext cx="1593850" cy="1601928"/>
              <a:chOff x="998722" y="2077464"/>
              <a:chExt cx="1800000" cy="1800000"/>
            </a:xfrm>
          </p:grpSpPr>
          <p:sp>
            <p:nvSpPr>
              <p:cNvPr id="99" name="椭圆 98">
                <a:extLst>
                  <a:ext uri="{FF2B5EF4-FFF2-40B4-BE49-F238E27FC236}">
                    <a16:creationId xmlns:a16="http://schemas.microsoft.com/office/drawing/2014/main" id="{D2D309E6-E057-4AE1-81D5-FBFF61EF605E}"/>
                  </a:ext>
                </a:extLst>
              </p:cNvPr>
              <p:cNvSpPr/>
              <p:nvPr/>
            </p:nvSpPr>
            <p:spPr>
              <a:xfrm>
                <a:off x="998722" y="2077464"/>
                <a:ext cx="1800000" cy="1800000"/>
              </a:xfrm>
              <a:prstGeom prst="ellipse">
                <a:avLst/>
              </a:prstGeom>
              <a:noFill/>
              <a:ln w="19050">
                <a:solidFill>
                  <a:schemeClr val="bg1">
                    <a:lumMod val="75000"/>
                  </a:schemeClr>
                </a:solidFill>
              </a:ln>
            </p:spPr>
            <p:style>
              <a:lnRef idx="2">
                <a:srgbClr val="FF9900">
                  <a:shade val="50000"/>
                </a:srgbClr>
              </a:lnRef>
              <a:fillRef idx="1">
                <a:srgbClr val="FF9900"/>
              </a:fillRef>
              <a:effectRef idx="0">
                <a:srgbClr val="FF9900"/>
              </a:effectRef>
              <a:fontRef idx="minor">
                <a:sysClr val="window" lastClr="FFFFFF"/>
              </a:fontRef>
            </p:style>
            <p:txBody>
              <a:bodyPr rtlCol="0" anchor="ctr"/>
              <a:lstStyle>
                <a:defPPr>
                  <a:defRPr lang="zh-CN"/>
                </a:defPPr>
                <a:lvl1pPr marL="0" algn="l" defTabSz="914400" rtl="0" eaLnBrk="1" latinLnBrk="0" hangingPunct="1">
                  <a:defRPr sz="1800" kern="1200">
                    <a:solidFill>
                      <a:sysClr val="window" lastClr="FFFFFF"/>
                    </a:solidFill>
                    <a:latin typeface="+mn-lt"/>
                    <a:ea typeface="+mn-ea"/>
                    <a:cs typeface="+mn-cs"/>
                  </a:defRPr>
                </a:lvl1pPr>
                <a:lvl2pPr marL="457200" algn="l" defTabSz="914400" rtl="0" eaLnBrk="1" latinLnBrk="0" hangingPunct="1">
                  <a:defRPr sz="1800" kern="1200">
                    <a:solidFill>
                      <a:sysClr val="window" lastClr="FFFFFF"/>
                    </a:solidFill>
                    <a:latin typeface="+mn-lt"/>
                    <a:ea typeface="+mn-ea"/>
                    <a:cs typeface="+mn-cs"/>
                  </a:defRPr>
                </a:lvl2pPr>
                <a:lvl3pPr marL="914400" algn="l" defTabSz="914400" rtl="0" eaLnBrk="1" latinLnBrk="0" hangingPunct="1">
                  <a:defRPr sz="1800" kern="1200">
                    <a:solidFill>
                      <a:sysClr val="window" lastClr="FFFFFF"/>
                    </a:solidFill>
                    <a:latin typeface="+mn-lt"/>
                    <a:ea typeface="+mn-ea"/>
                    <a:cs typeface="+mn-cs"/>
                  </a:defRPr>
                </a:lvl3pPr>
                <a:lvl4pPr marL="1371600" algn="l" defTabSz="914400" rtl="0" eaLnBrk="1" latinLnBrk="0" hangingPunct="1">
                  <a:defRPr sz="1800" kern="1200">
                    <a:solidFill>
                      <a:sysClr val="window" lastClr="FFFFFF"/>
                    </a:solidFill>
                    <a:latin typeface="+mn-lt"/>
                    <a:ea typeface="+mn-ea"/>
                    <a:cs typeface="+mn-cs"/>
                  </a:defRPr>
                </a:lvl4pPr>
                <a:lvl5pPr marL="1828800" algn="l" defTabSz="914400" rtl="0" eaLnBrk="1" latinLnBrk="0" hangingPunct="1">
                  <a:defRPr sz="1800" kern="1200">
                    <a:solidFill>
                      <a:sysClr val="window" lastClr="FFFFFF"/>
                    </a:solidFill>
                    <a:latin typeface="+mn-lt"/>
                    <a:ea typeface="+mn-ea"/>
                    <a:cs typeface="+mn-cs"/>
                  </a:defRPr>
                </a:lvl5pPr>
                <a:lvl6pPr marL="2286000" algn="l" defTabSz="914400" rtl="0" eaLnBrk="1" latinLnBrk="0" hangingPunct="1">
                  <a:defRPr sz="1800" kern="1200">
                    <a:solidFill>
                      <a:sysClr val="window" lastClr="FFFFFF"/>
                    </a:solidFill>
                    <a:latin typeface="+mn-lt"/>
                    <a:ea typeface="+mn-ea"/>
                    <a:cs typeface="+mn-cs"/>
                  </a:defRPr>
                </a:lvl6pPr>
                <a:lvl7pPr marL="2743200" algn="l" defTabSz="914400" rtl="0" eaLnBrk="1" latinLnBrk="0" hangingPunct="1">
                  <a:defRPr sz="1800" kern="1200">
                    <a:solidFill>
                      <a:sysClr val="window" lastClr="FFFFFF"/>
                    </a:solidFill>
                    <a:latin typeface="+mn-lt"/>
                    <a:ea typeface="+mn-ea"/>
                    <a:cs typeface="+mn-cs"/>
                  </a:defRPr>
                </a:lvl7pPr>
                <a:lvl8pPr marL="3200400" algn="l" defTabSz="914400" rtl="0" eaLnBrk="1" latinLnBrk="0" hangingPunct="1">
                  <a:defRPr sz="1800" kern="1200">
                    <a:solidFill>
                      <a:sysClr val="window" lastClr="FFFFFF"/>
                    </a:solidFill>
                    <a:latin typeface="+mn-lt"/>
                    <a:ea typeface="+mn-ea"/>
                    <a:cs typeface="+mn-cs"/>
                  </a:defRPr>
                </a:lvl8pPr>
                <a:lvl9pPr marL="3657600" algn="l" defTabSz="914400" rtl="0" eaLnBrk="1" latinLnBrk="0" hangingPunct="1">
                  <a:defRPr sz="1800" kern="1200">
                    <a:solidFill>
                      <a:sysClr val="window" lastClr="FFFFFF"/>
                    </a:solidFill>
                    <a:latin typeface="+mn-lt"/>
                    <a:ea typeface="+mn-ea"/>
                    <a:cs typeface="+mn-cs"/>
                  </a:defRPr>
                </a:lvl9pPr>
              </a:lstStyle>
              <a:p>
                <a:pPr algn="ctr"/>
                <a:endParaRPr lang="zh-CN" altLang="en-US" sz="2400">
                  <a:solidFill>
                    <a:schemeClr val="tx1">
                      <a:lumMod val="65000"/>
                      <a:lumOff val="35000"/>
                    </a:schemeClr>
                  </a:solidFill>
                  <a:latin typeface="+mj-ea"/>
                  <a:ea typeface="+mj-ea"/>
                </a:endParaRPr>
              </a:p>
            </p:txBody>
          </p:sp>
          <p:sp>
            <p:nvSpPr>
              <p:cNvPr id="100" name="弧形 99">
                <a:extLst>
                  <a:ext uri="{FF2B5EF4-FFF2-40B4-BE49-F238E27FC236}">
                    <a16:creationId xmlns:a16="http://schemas.microsoft.com/office/drawing/2014/main" id="{5B0AB8AD-611F-4BC5-A23A-B1BEE92A3FEC}"/>
                  </a:ext>
                </a:extLst>
              </p:cNvPr>
              <p:cNvSpPr/>
              <p:nvPr/>
            </p:nvSpPr>
            <p:spPr>
              <a:xfrm>
                <a:off x="998722" y="2077464"/>
                <a:ext cx="1800000" cy="1800000"/>
              </a:xfrm>
              <a:prstGeom prst="arc">
                <a:avLst>
                  <a:gd name="adj1" fmla="val 17735815"/>
                  <a:gd name="adj2" fmla="val 1021088"/>
                </a:avLst>
              </a:prstGeom>
              <a:ln w="127000" cap="rnd">
                <a:solidFill>
                  <a:schemeClr val="accent2"/>
                </a:solidFill>
                <a:round/>
              </a:ln>
            </p:spPr>
            <p:style>
              <a:lnRef idx="1">
                <a:srgbClr val="FF9900"/>
              </a:lnRef>
              <a:fillRef idx="0">
                <a:srgbClr val="FF9900"/>
              </a:fillRef>
              <a:effectRef idx="0">
                <a:srgbClr val="FF9900"/>
              </a:effectRef>
              <a:fontRef idx="minor">
                <a:sysClr val="windowText" lastClr="000000"/>
              </a:fontRef>
            </p:style>
            <p:txBody>
              <a:bodyPr rtlCol="0" anchor="ctr"/>
              <a:lstStyle>
                <a:defPPr>
                  <a:defRPr lang="zh-CN"/>
                </a:defPPr>
                <a:lvl1pPr marL="0" algn="l" defTabSz="914400" rtl="0" eaLnBrk="1" latinLnBrk="0" hangingPunct="1">
                  <a:defRPr sz="1800" kern="1200">
                    <a:solidFill>
                      <a:sysClr val="windowText" lastClr="000000"/>
                    </a:solidFill>
                    <a:latin typeface="+mn-lt"/>
                    <a:ea typeface="+mn-ea"/>
                    <a:cs typeface="+mn-cs"/>
                  </a:defRPr>
                </a:lvl1pPr>
                <a:lvl2pPr marL="457200" algn="l" defTabSz="914400" rtl="0" eaLnBrk="1" latinLnBrk="0" hangingPunct="1">
                  <a:defRPr sz="1800" kern="1200">
                    <a:solidFill>
                      <a:sysClr val="windowText" lastClr="000000"/>
                    </a:solidFill>
                    <a:latin typeface="+mn-lt"/>
                    <a:ea typeface="+mn-ea"/>
                    <a:cs typeface="+mn-cs"/>
                  </a:defRPr>
                </a:lvl2pPr>
                <a:lvl3pPr marL="914400" algn="l" defTabSz="914400" rtl="0" eaLnBrk="1" latinLnBrk="0" hangingPunct="1">
                  <a:defRPr sz="1800" kern="1200">
                    <a:solidFill>
                      <a:sysClr val="windowText" lastClr="000000"/>
                    </a:solidFill>
                    <a:latin typeface="+mn-lt"/>
                    <a:ea typeface="+mn-ea"/>
                    <a:cs typeface="+mn-cs"/>
                  </a:defRPr>
                </a:lvl3pPr>
                <a:lvl4pPr marL="1371600" algn="l" defTabSz="914400" rtl="0" eaLnBrk="1" latinLnBrk="0" hangingPunct="1">
                  <a:defRPr sz="1800" kern="1200">
                    <a:solidFill>
                      <a:sysClr val="windowText" lastClr="000000"/>
                    </a:solidFill>
                    <a:latin typeface="+mn-lt"/>
                    <a:ea typeface="+mn-ea"/>
                    <a:cs typeface="+mn-cs"/>
                  </a:defRPr>
                </a:lvl4pPr>
                <a:lvl5pPr marL="1828800" algn="l" defTabSz="914400" rtl="0" eaLnBrk="1" latinLnBrk="0" hangingPunct="1">
                  <a:defRPr sz="1800" kern="1200">
                    <a:solidFill>
                      <a:sysClr val="windowText" lastClr="000000"/>
                    </a:solidFill>
                    <a:latin typeface="+mn-lt"/>
                    <a:ea typeface="+mn-ea"/>
                    <a:cs typeface="+mn-cs"/>
                  </a:defRPr>
                </a:lvl5pPr>
                <a:lvl6pPr marL="2286000" algn="l" defTabSz="914400" rtl="0" eaLnBrk="1" latinLnBrk="0" hangingPunct="1">
                  <a:defRPr sz="1800" kern="1200">
                    <a:solidFill>
                      <a:sysClr val="windowText" lastClr="000000"/>
                    </a:solidFill>
                    <a:latin typeface="+mn-lt"/>
                    <a:ea typeface="+mn-ea"/>
                    <a:cs typeface="+mn-cs"/>
                  </a:defRPr>
                </a:lvl6pPr>
                <a:lvl7pPr marL="2743200" algn="l" defTabSz="914400" rtl="0" eaLnBrk="1" latinLnBrk="0" hangingPunct="1">
                  <a:defRPr sz="1800" kern="1200">
                    <a:solidFill>
                      <a:sysClr val="windowText" lastClr="000000"/>
                    </a:solidFill>
                    <a:latin typeface="+mn-lt"/>
                    <a:ea typeface="+mn-ea"/>
                    <a:cs typeface="+mn-cs"/>
                  </a:defRPr>
                </a:lvl7pPr>
                <a:lvl8pPr marL="3200400" algn="l" defTabSz="914400" rtl="0" eaLnBrk="1" latinLnBrk="0" hangingPunct="1">
                  <a:defRPr sz="1800" kern="1200">
                    <a:solidFill>
                      <a:sysClr val="windowText" lastClr="000000"/>
                    </a:solidFill>
                    <a:latin typeface="+mn-lt"/>
                    <a:ea typeface="+mn-ea"/>
                    <a:cs typeface="+mn-cs"/>
                  </a:defRPr>
                </a:lvl8pPr>
                <a:lvl9pPr marL="3657600" algn="l" defTabSz="914400" rtl="0" eaLnBrk="1" latinLnBrk="0" hangingPunct="1">
                  <a:defRPr sz="1800" kern="1200">
                    <a:solidFill>
                      <a:sysClr val="windowText" lastClr="000000"/>
                    </a:solidFill>
                    <a:latin typeface="+mn-lt"/>
                    <a:ea typeface="+mn-ea"/>
                    <a:cs typeface="+mn-cs"/>
                  </a:defRPr>
                </a:lvl9pPr>
              </a:lstStyle>
              <a:p>
                <a:pPr algn="ctr"/>
                <a:endParaRPr lang="zh-CN" altLang="en-US" sz="2400">
                  <a:solidFill>
                    <a:schemeClr val="tx1">
                      <a:lumMod val="65000"/>
                      <a:lumOff val="35000"/>
                    </a:schemeClr>
                  </a:solidFill>
                  <a:latin typeface="+mj-ea"/>
                  <a:ea typeface="+mj-ea"/>
                </a:endParaRPr>
              </a:p>
            </p:txBody>
          </p:sp>
        </p:grpSp>
        <p:sp>
          <p:nvSpPr>
            <p:cNvPr id="97" name="椭圆 96">
              <a:extLst>
                <a:ext uri="{FF2B5EF4-FFF2-40B4-BE49-F238E27FC236}">
                  <a16:creationId xmlns:a16="http://schemas.microsoft.com/office/drawing/2014/main" id="{0732B2E3-0757-467F-8257-32149CAF7126}"/>
                </a:ext>
              </a:extLst>
            </p:cNvPr>
            <p:cNvSpPr/>
            <p:nvPr/>
          </p:nvSpPr>
          <p:spPr>
            <a:xfrm>
              <a:off x="4120450" y="2294764"/>
              <a:ext cx="1119505" cy="1160652"/>
            </a:xfrm>
            <a:prstGeom prst="ellipse">
              <a:avLst/>
            </a:prstGeom>
            <a:gradFill flip="none" rotWithShape="1">
              <a:gsLst>
                <a:gs pos="30000">
                  <a:schemeClr val="accent2"/>
                </a:gs>
                <a:gs pos="100000">
                  <a:schemeClr val="accent2">
                    <a:lumMod val="60000"/>
                    <a:lumOff val="40000"/>
                  </a:schemeClr>
                </a:gs>
              </a:gsLst>
              <a:path path="circle">
                <a:fillToRect l="100000" t="100000"/>
              </a:path>
              <a:tileRect r="-100000" b="-100000"/>
            </a:gradFill>
            <a:ln w="19050">
              <a:noFill/>
            </a:ln>
            <a:effectLst>
              <a:outerShdw blurRad="139700" dist="38100" dir="5400000" algn="t" rotWithShape="0">
                <a:schemeClr val="accent1">
                  <a:lumMod val="75000"/>
                  <a:alpha val="15000"/>
                </a:schemeClr>
              </a:outerShdw>
            </a:effectLst>
          </p:spPr>
          <p:style>
            <a:lnRef idx="2">
              <a:srgbClr val="FF9900">
                <a:shade val="50000"/>
              </a:srgbClr>
            </a:lnRef>
            <a:fillRef idx="1">
              <a:srgbClr val="FF9900"/>
            </a:fillRef>
            <a:effectRef idx="0">
              <a:srgbClr val="FF9900"/>
            </a:effectRef>
            <a:fontRef idx="minor">
              <a:sysClr val="window" lastClr="FFFFFF"/>
            </a:fontRef>
          </p:style>
          <p:txBody>
            <a:bodyPr rtlCol="0" anchor="ctr"/>
            <a:lstStyle>
              <a:defPPr>
                <a:defRPr lang="zh-CN"/>
              </a:defPPr>
              <a:lvl1pPr marL="0" algn="l" defTabSz="914400" rtl="0" eaLnBrk="1" latinLnBrk="0" hangingPunct="1">
                <a:defRPr sz="1800" kern="1200">
                  <a:solidFill>
                    <a:sysClr val="window" lastClr="FFFFFF"/>
                  </a:solidFill>
                  <a:latin typeface="+mn-lt"/>
                  <a:ea typeface="+mn-ea"/>
                  <a:cs typeface="+mn-cs"/>
                </a:defRPr>
              </a:lvl1pPr>
              <a:lvl2pPr marL="457200" algn="l" defTabSz="914400" rtl="0" eaLnBrk="1" latinLnBrk="0" hangingPunct="1">
                <a:defRPr sz="1800" kern="1200">
                  <a:solidFill>
                    <a:sysClr val="window" lastClr="FFFFFF"/>
                  </a:solidFill>
                  <a:latin typeface="+mn-lt"/>
                  <a:ea typeface="+mn-ea"/>
                  <a:cs typeface="+mn-cs"/>
                </a:defRPr>
              </a:lvl2pPr>
              <a:lvl3pPr marL="914400" algn="l" defTabSz="914400" rtl="0" eaLnBrk="1" latinLnBrk="0" hangingPunct="1">
                <a:defRPr sz="1800" kern="1200">
                  <a:solidFill>
                    <a:sysClr val="window" lastClr="FFFFFF"/>
                  </a:solidFill>
                  <a:latin typeface="+mn-lt"/>
                  <a:ea typeface="+mn-ea"/>
                  <a:cs typeface="+mn-cs"/>
                </a:defRPr>
              </a:lvl3pPr>
              <a:lvl4pPr marL="1371600" algn="l" defTabSz="914400" rtl="0" eaLnBrk="1" latinLnBrk="0" hangingPunct="1">
                <a:defRPr sz="1800" kern="1200">
                  <a:solidFill>
                    <a:sysClr val="window" lastClr="FFFFFF"/>
                  </a:solidFill>
                  <a:latin typeface="+mn-lt"/>
                  <a:ea typeface="+mn-ea"/>
                  <a:cs typeface="+mn-cs"/>
                </a:defRPr>
              </a:lvl4pPr>
              <a:lvl5pPr marL="1828800" algn="l" defTabSz="914400" rtl="0" eaLnBrk="1" latinLnBrk="0" hangingPunct="1">
                <a:defRPr sz="1800" kern="1200">
                  <a:solidFill>
                    <a:sysClr val="window" lastClr="FFFFFF"/>
                  </a:solidFill>
                  <a:latin typeface="+mn-lt"/>
                  <a:ea typeface="+mn-ea"/>
                  <a:cs typeface="+mn-cs"/>
                </a:defRPr>
              </a:lvl5pPr>
              <a:lvl6pPr marL="2286000" algn="l" defTabSz="914400" rtl="0" eaLnBrk="1" latinLnBrk="0" hangingPunct="1">
                <a:defRPr sz="1800" kern="1200">
                  <a:solidFill>
                    <a:sysClr val="window" lastClr="FFFFFF"/>
                  </a:solidFill>
                  <a:latin typeface="+mn-lt"/>
                  <a:ea typeface="+mn-ea"/>
                  <a:cs typeface="+mn-cs"/>
                </a:defRPr>
              </a:lvl6pPr>
              <a:lvl7pPr marL="2743200" algn="l" defTabSz="914400" rtl="0" eaLnBrk="1" latinLnBrk="0" hangingPunct="1">
                <a:defRPr sz="1800" kern="1200">
                  <a:solidFill>
                    <a:sysClr val="window" lastClr="FFFFFF"/>
                  </a:solidFill>
                  <a:latin typeface="+mn-lt"/>
                  <a:ea typeface="+mn-ea"/>
                  <a:cs typeface="+mn-cs"/>
                </a:defRPr>
              </a:lvl7pPr>
              <a:lvl8pPr marL="3200400" algn="l" defTabSz="914400" rtl="0" eaLnBrk="1" latinLnBrk="0" hangingPunct="1">
                <a:defRPr sz="1800" kern="1200">
                  <a:solidFill>
                    <a:sysClr val="window" lastClr="FFFFFF"/>
                  </a:solidFill>
                  <a:latin typeface="+mn-lt"/>
                  <a:ea typeface="+mn-ea"/>
                  <a:cs typeface="+mn-cs"/>
                </a:defRPr>
              </a:lvl8pPr>
              <a:lvl9pPr marL="3657600" algn="l" defTabSz="914400" rtl="0" eaLnBrk="1" latinLnBrk="0" hangingPunct="1">
                <a:defRPr sz="1800" kern="1200">
                  <a:solidFill>
                    <a:sysClr val="window" lastClr="FFFFFF"/>
                  </a:solidFill>
                  <a:latin typeface="+mn-lt"/>
                  <a:ea typeface="+mn-ea"/>
                  <a:cs typeface="+mn-cs"/>
                </a:defRPr>
              </a:lvl9pPr>
            </a:lstStyle>
            <a:p>
              <a:pPr algn="ctr"/>
              <a:endParaRPr lang="zh-CN" altLang="en-US" sz="2400">
                <a:solidFill>
                  <a:schemeClr val="tx1">
                    <a:lumMod val="65000"/>
                    <a:lumOff val="35000"/>
                  </a:schemeClr>
                </a:solidFill>
                <a:latin typeface="+mj-ea"/>
                <a:ea typeface="+mj-ea"/>
              </a:endParaRPr>
            </a:p>
          </p:txBody>
        </p:sp>
        <p:sp>
          <p:nvSpPr>
            <p:cNvPr id="98" name="矩形 97">
              <a:extLst>
                <a:ext uri="{FF2B5EF4-FFF2-40B4-BE49-F238E27FC236}">
                  <a16:creationId xmlns:a16="http://schemas.microsoft.com/office/drawing/2014/main" id="{4EF5A324-75DF-4772-A885-3D9C83F23964}"/>
                </a:ext>
              </a:extLst>
            </p:cNvPr>
            <p:cNvSpPr/>
            <p:nvPr/>
          </p:nvSpPr>
          <p:spPr>
            <a:xfrm>
              <a:off x="4224838" y="2644259"/>
              <a:ext cx="910729" cy="461665"/>
            </a:xfrm>
            <a:prstGeom prst="rect">
              <a:avLst/>
            </a:prstGeom>
            <a:grpFill/>
            <a:ln>
              <a:noFill/>
            </a:ln>
          </p:spPr>
          <p:txBody>
            <a:bodyPr wrap="square" anchor="ct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2400" b="1" dirty="0">
                  <a:solidFill>
                    <a:schemeClr val="bg1"/>
                  </a:solidFill>
                  <a:latin typeface="+mj-ea"/>
                  <a:ea typeface="+mj-ea"/>
                </a:rPr>
                <a:t>20%</a:t>
              </a:r>
            </a:p>
          </p:txBody>
        </p:sp>
      </p:grpSp>
      <p:grpSp>
        <p:nvGrpSpPr>
          <p:cNvPr id="53" name="组合 52">
            <a:extLst>
              <a:ext uri="{FF2B5EF4-FFF2-40B4-BE49-F238E27FC236}">
                <a16:creationId xmlns:a16="http://schemas.microsoft.com/office/drawing/2014/main" id="{8968760B-85E5-46A0-B583-3C906E3E8508}"/>
              </a:ext>
            </a:extLst>
          </p:cNvPr>
          <p:cNvGrpSpPr/>
          <p:nvPr/>
        </p:nvGrpSpPr>
        <p:grpSpPr>
          <a:xfrm>
            <a:off x="6612825" y="1938157"/>
            <a:ext cx="1593850" cy="1602105"/>
            <a:chOff x="6612825" y="2081428"/>
            <a:chExt cx="1593850" cy="1602105"/>
          </a:xfrm>
        </p:grpSpPr>
        <p:grpSp>
          <p:nvGrpSpPr>
            <p:cNvPr id="68" name="组合 67">
              <a:extLst>
                <a:ext uri="{FF2B5EF4-FFF2-40B4-BE49-F238E27FC236}">
                  <a16:creationId xmlns:a16="http://schemas.microsoft.com/office/drawing/2014/main" id="{EC931AE2-130A-4957-8205-7860EC337C30}"/>
                </a:ext>
              </a:extLst>
            </p:cNvPr>
            <p:cNvGrpSpPr/>
            <p:nvPr/>
          </p:nvGrpSpPr>
          <p:grpSpPr>
            <a:xfrm>
              <a:off x="6612825" y="2081428"/>
              <a:ext cx="1593850" cy="1602105"/>
              <a:chOff x="998722" y="2077464"/>
              <a:chExt cx="1800000" cy="1800000"/>
            </a:xfrm>
          </p:grpSpPr>
          <p:sp>
            <p:nvSpPr>
              <p:cNvPr id="71" name="椭圆 70">
                <a:extLst>
                  <a:ext uri="{FF2B5EF4-FFF2-40B4-BE49-F238E27FC236}">
                    <a16:creationId xmlns:a16="http://schemas.microsoft.com/office/drawing/2014/main" id="{95BE1A89-F07D-441E-A462-509A249C4175}"/>
                  </a:ext>
                </a:extLst>
              </p:cNvPr>
              <p:cNvSpPr/>
              <p:nvPr/>
            </p:nvSpPr>
            <p:spPr>
              <a:xfrm>
                <a:off x="998722" y="2077464"/>
                <a:ext cx="1800000" cy="1800000"/>
              </a:xfrm>
              <a:prstGeom prst="ellipse">
                <a:avLst/>
              </a:prstGeom>
              <a:noFill/>
              <a:ln w="19050">
                <a:solidFill>
                  <a:schemeClr val="bg1">
                    <a:lumMod val="75000"/>
                  </a:schemeClr>
                </a:solidFill>
              </a:ln>
            </p:spPr>
            <p:style>
              <a:lnRef idx="2">
                <a:srgbClr val="FF9900">
                  <a:shade val="50000"/>
                </a:srgbClr>
              </a:lnRef>
              <a:fillRef idx="1">
                <a:srgbClr val="FF9900"/>
              </a:fillRef>
              <a:effectRef idx="0">
                <a:srgbClr val="FF9900"/>
              </a:effectRef>
              <a:fontRef idx="minor">
                <a:sysClr val="window" lastClr="FFFFFF"/>
              </a:fontRef>
            </p:style>
            <p:txBody>
              <a:bodyPr rtlCol="0" anchor="ctr"/>
              <a:lstStyle>
                <a:defPPr>
                  <a:defRPr lang="zh-CN"/>
                </a:defPPr>
                <a:lvl1pPr marL="0" algn="l" defTabSz="914400" rtl="0" eaLnBrk="1" latinLnBrk="0" hangingPunct="1">
                  <a:defRPr sz="1800" kern="1200">
                    <a:solidFill>
                      <a:sysClr val="window" lastClr="FFFFFF"/>
                    </a:solidFill>
                    <a:latin typeface="+mn-lt"/>
                    <a:ea typeface="+mn-ea"/>
                    <a:cs typeface="+mn-cs"/>
                  </a:defRPr>
                </a:lvl1pPr>
                <a:lvl2pPr marL="457200" algn="l" defTabSz="914400" rtl="0" eaLnBrk="1" latinLnBrk="0" hangingPunct="1">
                  <a:defRPr sz="1800" kern="1200">
                    <a:solidFill>
                      <a:sysClr val="window" lastClr="FFFFFF"/>
                    </a:solidFill>
                    <a:latin typeface="+mn-lt"/>
                    <a:ea typeface="+mn-ea"/>
                    <a:cs typeface="+mn-cs"/>
                  </a:defRPr>
                </a:lvl2pPr>
                <a:lvl3pPr marL="914400" algn="l" defTabSz="914400" rtl="0" eaLnBrk="1" latinLnBrk="0" hangingPunct="1">
                  <a:defRPr sz="1800" kern="1200">
                    <a:solidFill>
                      <a:sysClr val="window" lastClr="FFFFFF"/>
                    </a:solidFill>
                    <a:latin typeface="+mn-lt"/>
                    <a:ea typeface="+mn-ea"/>
                    <a:cs typeface="+mn-cs"/>
                  </a:defRPr>
                </a:lvl3pPr>
                <a:lvl4pPr marL="1371600" algn="l" defTabSz="914400" rtl="0" eaLnBrk="1" latinLnBrk="0" hangingPunct="1">
                  <a:defRPr sz="1800" kern="1200">
                    <a:solidFill>
                      <a:sysClr val="window" lastClr="FFFFFF"/>
                    </a:solidFill>
                    <a:latin typeface="+mn-lt"/>
                    <a:ea typeface="+mn-ea"/>
                    <a:cs typeface="+mn-cs"/>
                  </a:defRPr>
                </a:lvl4pPr>
                <a:lvl5pPr marL="1828800" algn="l" defTabSz="914400" rtl="0" eaLnBrk="1" latinLnBrk="0" hangingPunct="1">
                  <a:defRPr sz="1800" kern="1200">
                    <a:solidFill>
                      <a:sysClr val="window" lastClr="FFFFFF"/>
                    </a:solidFill>
                    <a:latin typeface="+mn-lt"/>
                    <a:ea typeface="+mn-ea"/>
                    <a:cs typeface="+mn-cs"/>
                  </a:defRPr>
                </a:lvl5pPr>
                <a:lvl6pPr marL="2286000" algn="l" defTabSz="914400" rtl="0" eaLnBrk="1" latinLnBrk="0" hangingPunct="1">
                  <a:defRPr sz="1800" kern="1200">
                    <a:solidFill>
                      <a:sysClr val="window" lastClr="FFFFFF"/>
                    </a:solidFill>
                    <a:latin typeface="+mn-lt"/>
                    <a:ea typeface="+mn-ea"/>
                    <a:cs typeface="+mn-cs"/>
                  </a:defRPr>
                </a:lvl6pPr>
                <a:lvl7pPr marL="2743200" algn="l" defTabSz="914400" rtl="0" eaLnBrk="1" latinLnBrk="0" hangingPunct="1">
                  <a:defRPr sz="1800" kern="1200">
                    <a:solidFill>
                      <a:sysClr val="window" lastClr="FFFFFF"/>
                    </a:solidFill>
                    <a:latin typeface="+mn-lt"/>
                    <a:ea typeface="+mn-ea"/>
                    <a:cs typeface="+mn-cs"/>
                  </a:defRPr>
                </a:lvl7pPr>
                <a:lvl8pPr marL="3200400" algn="l" defTabSz="914400" rtl="0" eaLnBrk="1" latinLnBrk="0" hangingPunct="1">
                  <a:defRPr sz="1800" kern="1200">
                    <a:solidFill>
                      <a:sysClr val="window" lastClr="FFFFFF"/>
                    </a:solidFill>
                    <a:latin typeface="+mn-lt"/>
                    <a:ea typeface="+mn-ea"/>
                    <a:cs typeface="+mn-cs"/>
                  </a:defRPr>
                </a:lvl8pPr>
                <a:lvl9pPr marL="3657600" algn="l" defTabSz="914400" rtl="0" eaLnBrk="1" latinLnBrk="0" hangingPunct="1">
                  <a:defRPr sz="1800" kern="1200">
                    <a:solidFill>
                      <a:sysClr val="window" lastClr="FFFFFF"/>
                    </a:solidFill>
                    <a:latin typeface="+mn-lt"/>
                    <a:ea typeface="+mn-ea"/>
                    <a:cs typeface="+mn-cs"/>
                  </a:defRPr>
                </a:lvl9pPr>
              </a:lstStyle>
              <a:p>
                <a:pPr algn="ctr"/>
                <a:endParaRPr lang="zh-CN" altLang="en-US" sz="2400">
                  <a:solidFill>
                    <a:schemeClr val="tx1">
                      <a:lumMod val="65000"/>
                      <a:lumOff val="35000"/>
                    </a:schemeClr>
                  </a:solidFill>
                  <a:latin typeface="+mj-ea"/>
                  <a:ea typeface="+mj-ea"/>
                </a:endParaRPr>
              </a:p>
            </p:txBody>
          </p:sp>
          <p:sp>
            <p:nvSpPr>
              <p:cNvPr id="72" name="弧形 71">
                <a:extLst>
                  <a:ext uri="{FF2B5EF4-FFF2-40B4-BE49-F238E27FC236}">
                    <a16:creationId xmlns:a16="http://schemas.microsoft.com/office/drawing/2014/main" id="{AE938D4A-5CE8-4480-AE4C-66270A2064B5}"/>
                  </a:ext>
                </a:extLst>
              </p:cNvPr>
              <p:cNvSpPr/>
              <p:nvPr/>
            </p:nvSpPr>
            <p:spPr>
              <a:xfrm>
                <a:off x="998722" y="2077464"/>
                <a:ext cx="1800000" cy="1800000"/>
              </a:xfrm>
              <a:prstGeom prst="arc">
                <a:avLst>
                  <a:gd name="adj1" fmla="val 16932189"/>
                  <a:gd name="adj2" fmla="val 20335508"/>
                </a:avLst>
              </a:prstGeom>
              <a:ln w="127000" cap="rnd">
                <a:solidFill>
                  <a:schemeClr val="accent1"/>
                </a:solidFill>
                <a:round/>
              </a:ln>
            </p:spPr>
            <p:style>
              <a:lnRef idx="1">
                <a:srgbClr val="FF9900"/>
              </a:lnRef>
              <a:fillRef idx="0">
                <a:srgbClr val="FF9900"/>
              </a:fillRef>
              <a:effectRef idx="0">
                <a:srgbClr val="FF9900"/>
              </a:effectRef>
              <a:fontRef idx="minor">
                <a:sysClr val="windowText" lastClr="000000"/>
              </a:fontRef>
            </p:style>
            <p:txBody>
              <a:bodyPr rtlCol="0" anchor="ctr"/>
              <a:lstStyle>
                <a:defPPr>
                  <a:defRPr lang="zh-CN"/>
                </a:defPPr>
                <a:lvl1pPr marL="0" algn="l" defTabSz="914400" rtl="0" eaLnBrk="1" latinLnBrk="0" hangingPunct="1">
                  <a:defRPr sz="1800" kern="1200">
                    <a:solidFill>
                      <a:sysClr val="windowText" lastClr="000000"/>
                    </a:solidFill>
                    <a:latin typeface="+mn-lt"/>
                    <a:ea typeface="+mn-ea"/>
                    <a:cs typeface="+mn-cs"/>
                  </a:defRPr>
                </a:lvl1pPr>
                <a:lvl2pPr marL="457200" algn="l" defTabSz="914400" rtl="0" eaLnBrk="1" latinLnBrk="0" hangingPunct="1">
                  <a:defRPr sz="1800" kern="1200">
                    <a:solidFill>
                      <a:sysClr val="windowText" lastClr="000000"/>
                    </a:solidFill>
                    <a:latin typeface="+mn-lt"/>
                    <a:ea typeface="+mn-ea"/>
                    <a:cs typeface="+mn-cs"/>
                  </a:defRPr>
                </a:lvl2pPr>
                <a:lvl3pPr marL="914400" algn="l" defTabSz="914400" rtl="0" eaLnBrk="1" latinLnBrk="0" hangingPunct="1">
                  <a:defRPr sz="1800" kern="1200">
                    <a:solidFill>
                      <a:sysClr val="windowText" lastClr="000000"/>
                    </a:solidFill>
                    <a:latin typeface="+mn-lt"/>
                    <a:ea typeface="+mn-ea"/>
                    <a:cs typeface="+mn-cs"/>
                  </a:defRPr>
                </a:lvl3pPr>
                <a:lvl4pPr marL="1371600" algn="l" defTabSz="914400" rtl="0" eaLnBrk="1" latinLnBrk="0" hangingPunct="1">
                  <a:defRPr sz="1800" kern="1200">
                    <a:solidFill>
                      <a:sysClr val="windowText" lastClr="000000"/>
                    </a:solidFill>
                    <a:latin typeface="+mn-lt"/>
                    <a:ea typeface="+mn-ea"/>
                    <a:cs typeface="+mn-cs"/>
                  </a:defRPr>
                </a:lvl4pPr>
                <a:lvl5pPr marL="1828800" algn="l" defTabSz="914400" rtl="0" eaLnBrk="1" latinLnBrk="0" hangingPunct="1">
                  <a:defRPr sz="1800" kern="1200">
                    <a:solidFill>
                      <a:sysClr val="windowText" lastClr="000000"/>
                    </a:solidFill>
                    <a:latin typeface="+mn-lt"/>
                    <a:ea typeface="+mn-ea"/>
                    <a:cs typeface="+mn-cs"/>
                  </a:defRPr>
                </a:lvl5pPr>
                <a:lvl6pPr marL="2286000" algn="l" defTabSz="914400" rtl="0" eaLnBrk="1" latinLnBrk="0" hangingPunct="1">
                  <a:defRPr sz="1800" kern="1200">
                    <a:solidFill>
                      <a:sysClr val="windowText" lastClr="000000"/>
                    </a:solidFill>
                    <a:latin typeface="+mn-lt"/>
                    <a:ea typeface="+mn-ea"/>
                    <a:cs typeface="+mn-cs"/>
                  </a:defRPr>
                </a:lvl6pPr>
                <a:lvl7pPr marL="2743200" algn="l" defTabSz="914400" rtl="0" eaLnBrk="1" latinLnBrk="0" hangingPunct="1">
                  <a:defRPr sz="1800" kern="1200">
                    <a:solidFill>
                      <a:sysClr val="windowText" lastClr="000000"/>
                    </a:solidFill>
                    <a:latin typeface="+mn-lt"/>
                    <a:ea typeface="+mn-ea"/>
                    <a:cs typeface="+mn-cs"/>
                  </a:defRPr>
                </a:lvl7pPr>
                <a:lvl8pPr marL="3200400" algn="l" defTabSz="914400" rtl="0" eaLnBrk="1" latinLnBrk="0" hangingPunct="1">
                  <a:defRPr sz="1800" kern="1200">
                    <a:solidFill>
                      <a:sysClr val="windowText" lastClr="000000"/>
                    </a:solidFill>
                    <a:latin typeface="+mn-lt"/>
                    <a:ea typeface="+mn-ea"/>
                    <a:cs typeface="+mn-cs"/>
                  </a:defRPr>
                </a:lvl8pPr>
                <a:lvl9pPr marL="3657600" algn="l" defTabSz="914400" rtl="0" eaLnBrk="1" latinLnBrk="0" hangingPunct="1">
                  <a:defRPr sz="1800" kern="1200">
                    <a:solidFill>
                      <a:sysClr val="windowText" lastClr="000000"/>
                    </a:solidFill>
                    <a:latin typeface="+mn-lt"/>
                    <a:ea typeface="+mn-ea"/>
                    <a:cs typeface="+mn-cs"/>
                  </a:defRPr>
                </a:lvl9pPr>
              </a:lstStyle>
              <a:p>
                <a:pPr algn="ctr"/>
                <a:endParaRPr lang="zh-CN" altLang="en-US" sz="2400">
                  <a:solidFill>
                    <a:schemeClr val="tx1">
                      <a:lumMod val="65000"/>
                      <a:lumOff val="35000"/>
                    </a:schemeClr>
                  </a:solidFill>
                  <a:latin typeface="+mj-ea"/>
                  <a:ea typeface="+mj-ea"/>
                </a:endParaRPr>
              </a:p>
            </p:txBody>
          </p:sp>
        </p:grpSp>
        <p:sp>
          <p:nvSpPr>
            <p:cNvPr id="69" name="椭圆 68">
              <a:extLst>
                <a:ext uri="{FF2B5EF4-FFF2-40B4-BE49-F238E27FC236}">
                  <a16:creationId xmlns:a16="http://schemas.microsoft.com/office/drawing/2014/main" id="{B2B56369-9D09-48D2-B9E5-B4213BC45730}"/>
                </a:ext>
              </a:extLst>
            </p:cNvPr>
            <p:cNvSpPr/>
            <p:nvPr/>
          </p:nvSpPr>
          <p:spPr>
            <a:xfrm>
              <a:off x="6845870" y="2295423"/>
              <a:ext cx="1119505" cy="1160780"/>
            </a:xfrm>
            <a:prstGeom prst="ellipse">
              <a:avLst/>
            </a:prstGeom>
            <a:gradFill flip="none" rotWithShape="1">
              <a:gsLst>
                <a:gs pos="30000">
                  <a:schemeClr val="accent1"/>
                </a:gs>
                <a:gs pos="90000">
                  <a:schemeClr val="accent1">
                    <a:lumMod val="60000"/>
                    <a:lumOff val="40000"/>
                  </a:schemeClr>
                </a:gs>
              </a:gsLst>
              <a:path path="circle">
                <a:fillToRect l="100000" t="100000"/>
              </a:path>
              <a:tileRect r="-100000" b="-100000"/>
            </a:gradFill>
            <a:ln w="19050">
              <a:noFill/>
            </a:ln>
            <a:effectLst>
              <a:outerShdw blurRad="139700" dist="38100" dir="5400000" algn="t" rotWithShape="0">
                <a:schemeClr val="accent1">
                  <a:lumMod val="75000"/>
                  <a:alpha val="15000"/>
                </a:schemeClr>
              </a:outerShdw>
            </a:effectLst>
          </p:spPr>
          <p:style>
            <a:lnRef idx="2">
              <a:srgbClr val="FF9900">
                <a:shade val="50000"/>
              </a:srgbClr>
            </a:lnRef>
            <a:fillRef idx="1">
              <a:srgbClr val="FF9900"/>
            </a:fillRef>
            <a:effectRef idx="0">
              <a:srgbClr val="FF9900"/>
            </a:effectRef>
            <a:fontRef idx="minor">
              <a:sysClr val="window" lastClr="FFFFFF"/>
            </a:fontRef>
          </p:style>
          <p:txBody>
            <a:bodyPr rtlCol="0" anchor="ctr"/>
            <a:lstStyle>
              <a:defPPr>
                <a:defRPr lang="zh-CN"/>
              </a:defPPr>
              <a:lvl1pPr marL="0" algn="l" defTabSz="914400" rtl="0" eaLnBrk="1" latinLnBrk="0" hangingPunct="1">
                <a:defRPr sz="1800" kern="1200">
                  <a:solidFill>
                    <a:sysClr val="window" lastClr="FFFFFF"/>
                  </a:solidFill>
                  <a:latin typeface="+mn-lt"/>
                  <a:ea typeface="+mn-ea"/>
                  <a:cs typeface="+mn-cs"/>
                </a:defRPr>
              </a:lvl1pPr>
              <a:lvl2pPr marL="457200" algn="l" defTabSz="914400" rtl="0" eaLnBrk="1" latinLnBrk="0" hangingPunct="1">
                <a:defRPr sz="1800" kern="1200">
                  <a:solidFill>
                    <a:sysClr val="window" lastClr="FFFFFF"/>
                  </a:solidFill>
                  <a:latin typeface="+mn-lt"/>
                  <a:ea typeface="+mn-ea"/>
                  <a:cs typeface="+mn-cs"/>
                </a:defRPr>
              </a:lvl2pPr>
              <a:lvl3pPr marL="914400" algn="l" defTabSz="914400" rtl="0" eaLnBrk="1" latinLnBrk="0" hangingPunct="1">
                <a:defRPr sz="1800" kern="1200">
                  <a:solidFill>
                    <a:sysClr val="window" lastClr="FFFFFF"/>
                  </a:solidFill>
                  <a:latin typeface="+mn-lt"/>
                  <a:ea typeface="+mn-ea"/>
                  <a:cs typeface="+mn-cs"/>
                </a:defRPr>
              </a:lvl3pPr>
              <a:lvl4pPr marL="1371600" algn="l" defTabSz="914400" rtl="0" eaLnBrk="1" latinLnBrk="0" hangingPunct="1">
                <a:defRPr sz="1800" kern="1200">
                  <a:solidFill>
                    <a:sysClr val="window" lastClr="FFFFFF"/>
                  </a:solidFill>
                  <a:latin typeface="+mn-lt"/>
                  <a:ea typeface="+mn-ea"/>
                  <a:cs typeface="+mn-cs"/>
                </a:defRPr>
              </a:lvl4pPr>
              <a:lvl5pPr marL="1828800" algn="l" defTabSz="914400" rtl="0" eaLnBrk="1" latinLnBrk="0" hangingPunct="1">
                <a:defRPr sz="1800" kern="1200">
                  <a:solidFill>
                    <a:sysClr val="window" lastClr="FFFFFF"/>
                  </a:solidFill>
                  <a:latin typeface="+mn-lt"/>
                  <a:ea typeface="+mn-ea"/>
                  <a:cs typeface="+mn-cs"/>
                </a:defRPr>
              </a:lvl5pPr>
              <a:lvl6pPr marL="2286000" algn="l" defTabSz="914400" rtl="0" eaLnBrk="1" latinLnBrk="0" hangingPunct="1">
                <a:defRPr sz="1800" kern="1200">
                  <a:solidFill>
                    <a:sysClr val="window" lastClr="FFFFFF"/>
                  </a:solidFill>
                  <a:latin typeface="+mn-lt"/>
                  <a:ea typeface="+mn-ea"/>
                  <a:cs typeface="+mn-cs"/>
                </a:defRPr>
              </a:lvl6pPr>
              <a:lvl7pPr marL="2743200" algn="l" defTabSz="914400" rtl="0" eaLnBrk="1" latinLnBrk="0" hangingPunct="1">
                <a:defRPr sz="1800" kern="1200">
                  <a:solidFill>
                    <a:sysClr val="window" lastClr="FFFFFF"/>
                  </a:solidFill>
                  <a:latin typeface="+mn-lt"/>
                  <a:ea typeface="+mn-ea"/>
                  <a:cs typeface="+mn-cs"/>
                </a:defRPr>
              </a:lvl7pPr>
              <a:lvl8pPr marL="3200400" algn="l" defTabSz="914400" rtl="0" eaLnBrk="1" latinLnBrk="0" hangingPunct="1">
                <a:defRPr sz="1800" kern="1200">
                  <a:solidFill>
                    <a:sysClr val="window" lastClr="FFFFFF"/>
                  </a:solidFill>
                  <a:latin typeface="+mn-lt"/>
                  <a:ea typeface="+mn-ea"/>
                  <a:cs typeface="+mn-cs"/>
                </a:defRPr>
              </a:lvl8pPr>
              <a:lvl9pPr marL="3657600" algn="l" defTabSz="914400" rtl="0" eaLnBrk="1" latinLnBrk="0" hangingPunct="1">
                <a:defRPr sz="1800" kern="1200">
                  <a:solidFill>
                    <a:sysClr val="window" lastClr="FFFFFF"/>
                  </a:solidFill>
                  <a:latin typeface="+mn-lt"/>
                  <a:ea typeface="+mn-ea"/>
                  <a:cs typeface="+mn-cs"/>
                </a:defRPr>
              </a:lvl9pPr>
            </a:lstStyle>
            <a:p>
              <a:pPr algn="ctr"/>
              <a:endParaRPr lang="zh-CN" altLang="en-US" sz="2400">
                <a:solidFill>
                  <a:schemeClr val="tx1">
                    <a:lumMod val="65000"/>
                    <a:lumOff val="35000"/>
                  </a:schemeClr>
                </a:solidFill>
                <a:latin typeface="+mj-ea"/>
                <a:ea typeface="+mj-ea"/>
              </a:endParaRPr>
            </a:p>
          </p:txBody>
        </p:sp>
        <p:sp>
          <p:nvSpPr>
            <p:cNvPr id="70" name="矩形 69">
              <a:extLst>
                <a:ext uri="{FF2B5EF4-FFF2-40B4-BE49-F238E27FC236}">
                  <a16:creationId xmlns:a16="http://schemas.microsoft.com/office/drawing/2014/main" id="{EA849210-7FED-4273-93B2-39FAF5C848BD}"/>
                </a:ext>
              </a:extLst>
            </p:cNvPr>
            <p:cNvSpPr/>
            <p:nvPr/>
          </p:nvSpPr>
          <p:spPr>
            <a:xfrm>
              <a:off x="6950258" y="2644982"/>
              <a:ext cx="910729" cy="461665"/>
            </a:xfrm>
            <a:prstGeom prst="rect">
              <a:avLst/>
            </a:prstGeom>
            <a:grpFill/>
            <a:ln>
              <a:noFill/>
            </a:ln>
          </p:spPr>
          <p:txBody>
            <a:bodyPr wrap="square" anchor="ct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2400" b="1">
                  <a:solidFill>
                    <a:schemeClr val="bg1"/>
                  </a:solidFill>
                  <a:latin typeface="+mj-ea"/>
                  <a:ea typeface="+mj-ea"/>
                </a:rPr>
                <a:t>15%</a:t>
              </a:r>
              <a:endParaRPr lang="en-US" altLang="zh-CN" sz="2400" b="1" dirty="0">
                <a:solidFill>
                  <a:schemeClr val="bg1"/>
                </a:solidFill>
                <a:latin typeface="+mj-ea"/>
                <a:ea typeface="+mj-ea"/>
              </a:endParaRPr>
            </a:p>
          </p:txBody>
        </p:sp>
      </p:grpSp>
      <p:grpSp>
        <p:nvGrpSpPr>
          <p:cNvPr id="54" name="组合 53">
            <a:extLst>
              <a:ext uri="{FF2B5EF4-FFF2-40B4-BE49-F238E27FC236}">
                <a16:creationId xmlns:a16="http://schemas.microsoft.com/office/drawing/2014/main" id="{5EDC23F8-4411-4EB6-AC75-94444EBE2472}"/>
              </a:ext>
            </a:extLst>
          </p:cNvPr>
          <p:cNvGrpSpPr/>
          <p:nvPr/>
        </p:nvGrpSpPr>
        <p:grpSpPr>
          <a:xfrm>
            <a:off x="9338245" y="1934029"/>
            <a:ext cx="1593850" cy="1602105"/>
            <a:chOff x="9338245" y="2077300"/>
            <a:chExt cx="1593850" cy="1602105"/>
          </a:xfrm>
        </p:grpSpPr>
        <p:grpSp>
          <p:nvGrpSpPr>
            <p:cNvPr id="63" name="组合 62">
              <a:extLst>
                <a:ext uri="{FF2B5EF4-FFF2-40B4-BE49-F238E27FC236}">
                  <a16:creationId xmlns:a16="http://schemas.microsoft.com/office/drawing/2014/main" id="{F61B7975-32AF-43E5-AA6A-74197DFE1F2C}"/>
                </a:ext>
              </a:extLst>
            </p:cNvPr>
            <p:cNvGrpSpPr/>
            <p:nvPr/>
          </p:nvGrpSpPr>
          <p:grpSpPr>
            <a:xfrm>
              <a:off x="9338245" y="2077300"/>
              <a:ext cx="1593850" cy="1602105"/>
              <a:chOff x="998722" y="2077464"/>
              <a:chExt cx="1800000" cy="1800000"/>
            </a:xfrm>
          </p:grpSpPr>
          <p:sp>
            <p:nvSpPr>
              <p:cNvPr id="66" name="椭圆 65">
                <a:extLst>
                  <a:ext uri="{FF2B5EF4-FFF2-40B4-BE49-F238E27FC236}">
                    <a16:creationId xmlns:a16="http://schemas.microsoft.com/office/drawing/2014/main" id="{96024D00-D33D-41F0-B6FC-4A19AA0F8BE6}"/>
                  </a:ext>
                </a:extLst>
              </p:cNvPr>
              <p:cNvSpPr/>
              <p:nvPr/>
            </p:nvSpPr>
            <p:spPr>
              <a:xfrm>
                <a:off x="998722" y="2077464"/>
                <a:ext cx="1800000" cy="1800000"/>
              </a:xfrm>
              <a:prstGeom prst="ellipse">
                <a:avLst/>
              </a:prstGeom>
              <a:noFill/>
              <a:ln w="19050">
                <a:solidFill>
                  <a:schemeClr val="bg1">
                    <a:lumMod val="75000"/>
                  </a:schemeClr>
                </a:solidFill>
              </a:ln>
            </p:spPr>
            <p:style>
              <a:lnRef idx="2">
                <a:srgbClr val="FF9900">
                  <a:shade val="50000"/>
                </a:srgbClr>
              </a:lnRef>
              <a:fillRef idx="1">
                <a:srgbClr val="FF9900"/>
              </a:fillRef>
              <a:effectRef idx="0">
                <a:srgbClr val="FF9900"/>
              </a:effectRef>
              <a:fontRef idx="minor">
                <a:sysClr val="window" lastClr="FFFFFF"/>
              </a:fontRef>
            </p:style>
            <p:txBody>
              <a:bodyPr rtlCol="0" anchor="ctr"/>
              <a:lstStyle>
                <a:defPPr>
                  <a:defRPr lang="zh-CN"/>
                </a:defPPr>
                <a:lvl1pPr marL="0" algn="l" defTabSz="914400" rtl="0" eaLnBrk="1" latinLnBrk="0" hangingPunct="1">
                  <a:defRPr sz="1800" kern="1200">
                    <a:solidFill>
                      <a:sysClr val="window" lastClr="FFFFFF"/>
                    </a:solidFill>
                    <a:latin typeface="+mn-lt"/>
                    <a:ea typeface="+mn-ea"/>
                    <a:cs typeface="+mn-cs"/>
                  </a:defRPr>
                </a:lvl1pPr>
                <a:lvl2pPr marL="457200" algn="l" defTabSz="914400" rtl="0" eaLnBrk="1" latinLnBrk="0" hangingPunct="1">
                  <a:defRPr sz="1800" kern="1200">
                    <a:solidFill>
                      <a:sysClr val="window" lastClr="FFFFFF"/>
                    </a:solidFill>
                    <a:latin typeface="+mn-lt"/>
                    <a:ea typeface="+mn-ea"/>
                    <a:cs typeface="+mn-cs"/>
                  </a:defRPr>
                </a:lvl2pPr>
                <a:lvl3pPr marL="914400" algn="l" defTabSz="914400" rtl="0" eaLnBrk="1" latinLnBrk="0" hangingPunct="1">
                  <a:defRPr sz="1800" kern="1200">
                    <a:solidFill>
                      <a:sysClr val="window" lastClr="FFFFFF"/>
                    </a:solidFill>
                    <a:latin typeface="+mn-lt"/>
                    <a:ea typeface="+mn-ea"/>
                    <a:cs typeface="+mn-cs"/>
                  </a:defRPr>
                </a:lvl3pPr>
                <a:lvl4pPr marL="1371600" algn="l" defTabSz="914400" rtl="0" eaLnBrk="1" latinLnBrk="0" hangingPunct="1">
                  <a:defRPr sz="1800" kern="1200">
                    <a:solidFill>
                      <a:sysClr val="window" lastClr="FFFFFF"/>
                    </a:solidFill>
                    <a:latin typeface="+mn-lt"/>
                    <a:ea typeface="+mn-ea"/>
                    <a:cs typeface="+mn-cs"/>
                  </a:defRPr>
                </a:lvl4pPr>
                <a:lvl5pPr marL="1828800" algn="l" defTabSz="914400" rtl="0" eaLnBrk="1" latinLnBrk="0" hangingPunct="1">
                  <a:defRPr sz="1800" kern="1200">
                    <a:solidFill>
                      <a:sysClr val="window" lastClr="FFFFFF"/>
                    </a:solidFill>
                    <a:latin typeface="+mn-lt"/>
                    <a:ea typeface="+mn-ea"/>
                    <a:cs typeface="+mn-cs"/>
                  </a:defRPr>
                </a:lvl5pPr>
                <a:lvl6pPr marL="2286000" algn="l" defTabSz="914400" rtl="0" eaLnBrk="1" latinLnBrk="0" hangingPunct="1">
                  <a:defRPr sz="1800" kern="1200">
                    <a:solidFill>
                      <a:sysClr val="window" lastClr="FFFFFF"/>
                    </a:solidFill>
                    <a:latin typeface="+mn-lt"/>
                    <a:ea typeface="+mn-ea"/>
                    <a:cs typeface="+mn-cs"/>
                  </a:defRPr>
                </a:lvl6pPr>
                <a:lvl7pPr marL="2743200" algn="l" defTabSz="914400" rtl="0" eaLnBrk="1" latinLnBrk="0" hangingPunct="1">
                  <a:defRPr sz="1800" kern="1200">
                    <a:solidFill>
                      <a:sysClr val="window" lastClr="FFFFFF"/>
                    </a:solidFill>
                    <a:latin typeface="+mn-lt"/>
                    <a:ea typeface="+mn-ea"/>
                    <a:cs typeface="+mn-cs"/>
                  </a:defRPr>
                </a:lvl7pPr>
                <a:lvl8pPr marL="3200400" algn="l" defTabSz="914400" rtl="0" eaLnBrk="1" latinLnBrk="0" hangingPunct="1">
                  <a:defRPr sz="1800" kern="1200">
                    <a:solidFill>
                      <a:sysClr val="window" lastClr="FFFFFF"/>
                    </a:solidFill>
                    <a:latin typeface="+mn-lt"/>
                    <a:ea typeface="+mn-ea"/>
                    <a:cs typeface="+mn-cs"/>
                  </a:defRPr>
                </a:lvl8pPr>
                <a:lvl9pPr marL="3657600" algn="l" defTabSz="914400" rtl="0" eaLnBrk="1" latinLnBrk="0" hangingPunct="1">
                  <a:defRPr sz="1800" kern="1200">
                    <a:solidFill>
                      <a:sysClr val="window" lastClr="FFFFFF"/>
                    </a:solidFill>
                    <a:latin typeface="+mn-lt"/>
                    <a:ea typeface="+mn-ea"/>
                    <a:cs typeface="+mn-cs"/>
                  </a:defRPr>
                </a:lvl9pPr>
              </a:lstStyle>
              <a:p>
                <a:pPr algn="ctr"/>
                <a:endParaRPr lang="zh-CN" altLang="en-US" sz="2400">
                  <a:solidFill>
                    <a:schemeClr val="tx1">
                      <a:lumMod val="65000"/>
                      <a:lumOff val="35000"/>
                    </a:schemeClr>
                  </a:solidFill>
                  <a:latin typeface="+mj-ea"/>
                  <a:ea typeface="+mj-ea"/>
                </a:endParaRPr>
              </a:p>
            </p:txBody>
          </p:sp>
          <p:sp>
            <p:nvSpPr>
              <p:cNvPr id="67" name="弧形 66">
                <a:extLst>
                  <a:ext uri="{FF2B5EF4-FFF2-40B4-BE49-F238E27FC236}">
                    <a16:creationId xmlns:a16="http://schemas.microsoft.com/office/drawing/2014/main" id="{965CA89A-876E-4758-8F19-BCD4A82F01C0}"/>
                  </a:ext>
                </a:extLst>
              </p:cNvPr>
              <p:cNvSpPr/>
              <p:nvPr/>
            </p:nvSpPr>
            <p:spPr>
              <a:xfrm>
                <a:off x="998722" y="2077464"/>
                <a:ext cx="1800000" cy="1800000"/>
              </a:xfrm>
              <a:prstGeom prst="arc">
                <a:avLst>
                  <a:gd name="adj1" fmla="val 16224840"/>
                  <a:gd name="adj2" fmla="val 1600102"/>
                </a:avLst>
              </a:prstGeom>
              <a:ln w="127000" cap="rnd">
                <a:solidFill>
                  <a:schemeClr val="accent2"/>
                </a:solidFill>
                <a:round/>
              </a:ln>
            </p:spPr>
            <p:style>
              <a:lnRef idx="1">
                <a:srgbClr val="FF9900"/>
              </a:lnRef>
              <a:fillRef idx="0">
                <a:srgbClr val="FF9900"/>
              </a:fillRef>
              <a:effectRef idx="0">
                <a:srgbClr val="FF9900"/>
              </a:effectRef>
              <a:fontRef idx="minor">
                <a:sysClr val="windowText" lastClr="000000"/>
              </a:fontRef>
            </p:style>
            <p:txBody>
              <a:bodyPr rtlCol="0" anchor="ctr"/>
              <a:lstStyle>
                <a:defPPr>
                  <a:defRPr lang="zh-CN"/>
                </a:defPPr>
                <a:lvl1pPr marL="0" algn="l" defTabSz="914400" rtl="0" eaLnBrk="1" latinLnBrk="0" hangingPunct="1">
                  <a:defRPr sz="1800" kern="1200">
                    <a:solidFill>
                      <a:sysClr val="windowText" lastClr="000000"/>
                    </a:solidFill>
                    <a:latin typeface="+mn-lt"/>
                    <a:ea typeface="+mn-ea"/>
                    <a:cs typeface="+mn-cs"/>
                  </a:defRPr>
                </a:lvl1pPr>
                <a:lvl2pPr marL="457200" algn="l" defTabSz="914400" rtl="0" eaLnBrk="1" latinLnBrk="0" hangingPunct="1">
                  <a:defRPr sz="1800" kern="1200">
                    <a:solidFill>
                      <a:sysClr val="windowText" lastClr="000000"/>
                    </a:solidFill>
                    <a:latin typeface="+mn-lt"/>
                    <a:ea typeface="+mn-ea"/>
                    <a:cs typeface="+mn-cs"/>
                  </a:defRPr>
                </a:lvl2pPr>
                <a:lvl3pPr marL="914400" algn="l" defTabSz="914400" rtl="0" eaLnBrk="1" latinLnBrk="0" hangingPunct="1">
                  <a:defRPr sz="1800" kern="1200">
                    <a:solidFill>
                      <a:sysClr val="windowText" lastClr="000000"/>
                    </a:solidFill>
                    <a:latin typeface="+mn-lt"/>
                    <a:ea typeface="+mn-ea"/>
                    <a:cs typeface="+mn-cs"/>
                  </a:defRPr>
                </a:lvl3pPr>
                <a:lvl4pPr marL="1371600" algn="l" defTabSz="914400" rtl="0" eaLnBrk="1" latinLnBrk="0" hangingPunct="1">
                  <a:defRPr sz="1800" kern="1200">
                    <a:solidFill>
                      <a:sysClr val="windowText" lastClr="000000"/>
                    </a:solidFill>
                    <a:latin typeface="+mn-lt"/>
                    <a:ea typeface="+mn-ea"/>
                    <a:cs typeface="+mn-cs"/>
                  </a:defRPr>
                </a:lvl4pPr>
                <a:lvl5pPr marL="1828800" algn="l" defTabSz="914400" rtl="0" eaLnBrk="1" latinLnBrk="0" hangingPunct="1">
                  <a:defRPr sz="1800" kern="1200">
                    <a:solidFill>
                      <a:sysClr val="windowText" lastClr="000000"/>
                    </a:solidFill>
                    <a:latin typeface="+mn-lt"/>
                    <a:ea typeface="+mn-ea"/>
                    <a:cs typeface="+mn-cs"/>
                  </a:defRPr>
                </a:lvl5pPr>
                <a:lvl6pPr marL="2286000" algn="l" defTabSz="914400" rtl="0" eaLnBrk="1" latinLnBrk="0" hangingPunct="1">
                  <a:defRPr sz="1800" kern="1200">
                    <a:solidFill>
                      <a:sysClr val="windowText" lastClr="000000"/>
                    </a:solidFill>
                    <a:latin typeface="+mn-lt"/>
                    <a:ea typeface="+mn-ea"/>
                    <a:cs typeface="+mn-cs"/>
                  </a:defRPr>
                </a:lvl6pPr>
                <a:lvl7pPr marL="2743200" algn="l" defTabSz="914400" rtl="0" eaLnBrk="1" latinLnBrk="0" hangingPunct="1">
                  <a:defRPr sz="1800" kern="1200">
                    <a:solidFill>
                      <a:sysClr val="windowText" lastClr="000000"/>
                    </a:solidFill>
                    <a:latin typeface="+mn-lt"/>
                    <a:ea typeface="+mn-ea"/>
                    <a:cs typeface="+mn-cs"/>
                  </a:defRPr>
                </a:lvl7pPr>
                <a:lvl8pPr marL="3200400" algn="l" defTabSz="914400" rtl="0" eaLnBrk="1" latinLnBrk="0" hangingPunct="1">
                  <a:defRPr sz="1800" kern="1200">
                    <a:solidFill>
                      <a:sysClr val="windowText" lastClr="000000"/>
                    </a:solidFill>
                    <a:latin typeface="+mn-lt"/>
                    <a:ea typeface="+mn-ea"/>
                    <a:cs typeface="+mn-cs"/>
                  </a:defRPr>
                </a:lvl8pPr>
                <a:lvl9pPr marL="3657600" algn="l" defTabSz="914400" rtl="0" eaLnBrk="1" latinLnBrk="0" hangingPunct="1">
                  <a:defRPr sz="1800" kern="1200">
                    <a:solidFill>
                      <a:sysClr val="windowText" lastClr="000000"/>
                    </a:solidFill>
                    <a:latin typeface="+mn-lt"/>
                    <a:ea typeface="+mn-ea"/>
                    <a:cs typeface="+mn-cs"/>
                  </a:defRPr>
                </a:lvl9pPr>
              </a:lstStyle>
              <a:p>
                <a:pPr algn="ctr"/>
                <a:endParaRPr lang="zh-CN" altLang="en-US" sz="2400">
                  <a:solidFill>
                    <a:schemeClr val="tx1">
                      <a:lumMod val="65000"/>
                      <a:lumOff val="35000"/>
                    </a:schemeClr>
                  </a:solidFill>
                  <a:latin typeface="+mj-ea"/>
                  <a:ea typeface="+mj-ea"/>
                </a:endParaRPr>
              </a:p>
            </p:txBody>
          </p:sp>
        </p:grpSp>
        <p:sp>
          <p:nvSpPr>
            <p:cNvPr id="64" name="椭圆 63">
              <a:extLst>
                <a:ext uri="{FF2B5EF4-FFF2-40B4-BE49-F238E27FC236}">
                  <a16:creationId xmlns:a16="http://schemas.microsoft.com/office/drawing/2014/main" id="{D8B91B17-B901-4B53-8258-179B5CD924B3}"/>
                </a:ext>
              </a:extLst>
            </p:cNvPr>
            <p:cNvSpPr/>
            <p:nvPr/>
          </p:nvSpPr>
          <p:spPr>
            <a:xfrm>
              <a:off x="9571290" y="2291295"/>
              <a:ext cx="1119505" cy="1160780"/>
            </a:xfrm>
            <a:prstGeom prst="ellipse">
              <a:avLst/>
            </a:prstGeom>
            <a:gradFill flip="none" rotWithShape="1">
              <a:gsLst>
                <a:gs pos="30000">
                  <a:schemeClr val="accent2"/>
                </a:gs>
                <a:gs pos="90000">
                  <a:schemeClr val="accent2">
                    <a:lumMod val="60000"/>
                    <a:lumOff val="40000"/>
                  </a:schemeClr>
                </a:gs>
              </a:gsLst>
              <a:path path="circle">
                <a:fillToRect l="100000" t="100000"/>
              </a:path>
              <a:tileRect r="-100000" b="-100000"/>
            </a:gradFill>
            <a:ln w="19050">
              <a:noFill/>
            </a:ln>
            <a:effectLst>
              <a:outerShdw blurRad="139700" dist="38100" dir="5400000" algn="t" rotWithShape="0">
                <a:schemeClr val="accent1">
                  <a:lumMod val="75000"/>
                  <a:alpha val="15000"/>
                </a:schemeClr>
              </a:outerShdw>
            </a:effectLst>
          </p:spPr>
          <p:style>
            <a:lnRef idx="2">
              <a:srgbClr val="FF9900">
                <a:shade val="50000"/>
              </a:srgbClr>
            </a:lnRef>
            <a:fillRef idx="1">
              <a:srgbClr val="FF9900"/>
            </a:fillRef>
            <a:effectRef idx="0">
              <a:srgbClr val="FF9900"/>
            </a:effectRef>
            <a:fontRef idx="minor">
              <a:sysClr val="window" lastClr="FFFFFF"/>
            </a:fontRef>
          </p:style>
          <p:txBody>
            <a:bodyPr rtlCol="0" anchor="ctr"/>
            <a:lstStyle>
              <a:defPPr>
                <a:defRPr lang="zh-CN"/>
              </a:defPPr>
              <a:lvl1pPr marL="0" algn="l" defTabSz="914400" rtl="0" eaLnBrk="1" latinLnBrk="0" hangingPunct="1">
                <a:defRPr sz="1800" kern="1200">
                  <a:solidFill>
                    <a:sysClr val="window" lastClr="FFFFFF"/>
                  </a:solidFill>
                  <a:latin typeface="+mn-lt"/>
                  <a:ea typeface="+mn-ea"/>
                  <a:cs typeface="+mn-cs"/>
                </a:defRPr>
              </a:lvl1pPr>
              <a:lvl2pPr marL="457200" algn="l" defTabSz="914400" rtl="0" eaLnBrk="1" latinLnBrk="0" hangingPunct="1">
                <a:defRPr sz="1800" kern="1200">
                  <a:solidFill>
                    <a:sysClr val="window" lastClr="FFFFFF"/>
                  </a:solidFill>
                  <a:latin typeface="+mn-lt"/>
                  <a:ea typeface="+mn-ea"/>
                  <a:cs typeface="+mn-cs"/>
                </a:defRPr>
              </a:lvl2pPr>
              <a:lvl3pPr marL="914400" algn="l" defTabSz="914400" rtl="0" eaLnBrk="1" latinLnBrk="0" hangingPunct="1">
                <a:defRPr sz="1800" kern="1200">
                  <a:solidFill>
                    <a:sysClr val="window" lastClr="FFFFFF"/>
                  </a:solidFill>
                  <a:latin typeface="+mn-lt"/>
                  <a:ea typeface="+mn-ea"/>
                  <a:cs typeface="+mn-cs"/>
                </a:defRPr>
              </a:lvl3pPr>
              <a:lvl4pPr marL="1371600" algn="l" defTabSz="914400" rtl="0" eaLnBrk="1" latinLnBrk="0" hangingPunct="1">
                <a:defRPr sz="1800" kern="1200">
                  <a:solidFill>
                    <a:sysClr val="window" lastClr="FFFFFF"/>
                  </a:solidFill>
                  <a:latin typeface="+mn-lt"/>
                  <a:ea typeface="+mn-ea"/>
                  <a:cs typeface="+mn-cs"/>
                </a:defRPr>
              </a:lvl4pPr>
              <a:lvl5pPr marL="1828800" algn="l" defTabSz="914400" rtl="0" eaLnBrk="1" latinLnBrk="0" hangingPunct="1">
                <a:defRPr sz="1800" kern="1200">
                  <a:solidFill>
                    <a:sysClr val="window" lastClr="FFFFFF"/>
                  </a:solidFill>
                  <a:latin typeface="+mn-lt"/>
                  <a:ea typeface="+mn-ea"/>
                  <a:cs typeface="+mn-cs"/>
                </a:defRPr>
              </a:lvl5pPr>
              <a:lvl6pPr marL="2286000" algn="l" defTabSz="914400" rtl="0" eaLnBrk="1" latinLnBrk="0" hangingPunct="1">
                <a:defRPr sz="1800" kern="1200">
                  <a:solidFill>
                    <a:sysClr val="window" lastClr="FFFFFF"/>
                  </a:solidFill>
                  <a:latin typeface="+mn-lt"/>
                  <a:ea typeface="+mn-ea"/>
                  <a:cs typeface="+mn-cs"/>
                </a:defRPr>
              </a:lvl6pPr>
              <a:lvl7pPr marL="2743200" algn="l" defTabSz="914400" rtl="0" eaLnBrk="1" latinLnBrk="0" hangingPunct="1">
                <a:defRPr sz="1800" kern="1200">
                  <a:solidFill>
                    <a:sysClr val="window" lastClr="FFFFFF"/>
                  </a:solidFill>
                  <a:latin typeface="+mn-lt"/>
                  <a:ea typeface="+mn-ea"/>
                  <a:cs typeface="+mn-cs"/>
                </a:defRPr>
              </a:lvl7pPr>
              <a:lvl8pPr marL="3200400" algn="l" defTabSz="914400" rtl="0" eaLnBrk="1" latinLnBrk="0" hangingPunct="1">
                <a:defRPr sz="1800" kern="1200">
                  <a:solidFill>
                    <a:sysClr val="window" lastClr="FFFFFF"/>
                  </a:solidFill>
                  <a:latin typeface="+mn-lt"/>
                  <a:ea typeface="+mn-ea"/>
                  <a:cs typeface="+mn-cs"/>
                </a:defRPr>
              </a:lvl8pPr>
              <a:lvl9pPr marL="3657600" algn="l" defTabSz="914400" rtl="0" eaLnBrk="1" latinLnBrk="0" hangingPunct="1">
                <a:defRPr sz="1800" kern="1200">
                  <a:solidFill>
                    <a:sysClr val="window" lastClr="FFFFFF"/>
                  </a:solidFill>
                  <a:latin typeface="+mn-lt"/>
                  <a:ea typeface="+mn-ea"/>
                  <a:cs typeface="+mn-cs"/>
                </a:defRPr>
              </a:lvl9pPr>
            </a:lstStyle>
            <a:p>
              <a:pPr algn="ctr"/>
              <a:endParaRPr lang="zh-CN" altLang="en-US" sz="2400">
                <a:solidFill>
                  <a:schemeClr val="tx1">
                    <a:lumMod val="65000"/>
                    <a:lumOff val="35000"/>
                  </a:schemeClr>
                </a:solidFill>
                <a:latin typeface="+mj-ea"/>
                <a:ea typeface="+mj-ea"/>
              </a:endParaRPr>
            </a:p>
          </p:txBody>
        </p:sp>
        <p:sp>
          <p:nvSpPr>
            <p:cNvPr id="65" name="矩形 64">
              <a:extLst>
                <a:ext uri="{FF2B5EF4-FFF2-40B4-BE49-F238E27FC236}">
                  <a16:creationId xmlns:a16="http://schemas.microsoft.com/office/drawing/2014/main" id="{A4BE43FB-3BA4-4E81-B8AA-2841A1341EA0}"/>
                </a:ext>
              </a:extLst>
            </p:cNvPr>
            <p:cNvSpPr/>
            <p:nvPr/>
          </p:nvSpPr>
          <p:spPr>
            <a:xfrm>
              <a:off x="9675678" y="2640854"/>
              <a:ext cx="910729" cy="461665"/>
            </a:xfrm>
            <a:prstGeom prst="rect">
              <a:avLst/>
            </a:prstGeom>
            <a:grpFill/>
            <a:ln>
              <a:noFill/>
            </a:ln>
          </p:spPr>
          <p:txBody>
            <a:bodyPr wrap="square" anchor="ct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2400" b="1">
                  <a:solidFill>
                    <a:schemeClr val="bg1"/>
                  </a:solidFill>
                  <a:latin typeface="+mj-ea"/>
                  <a:ea typeface="+mj-ea"/>
                </a:rPr>
                <a:t>30%</a:t>
              </a:r>
              <a:endParaRPr lang="en-US" altLang="zh-CN" sz="2400" b="1" dirty="0">
                <a:solidFill>
                  <a:schemeClr val="bg1"/>
                </a:solidFill>
                <a:latin typeface="+mj-ea"/>
                <a:ea typeface="+mj-ea"/>
              </a:endParaRPr>
            </a:p>
          </p:txBody>
        </p:sp>
      </p:grpSp>
      <p:sp>
        <p:nvSpPr>
          <p:cNvPr id="55" name="文本框 33">
            <a:extLst>
              <a:ext uri="{FF2B5EF4-FFF2-40B4-BE49-F238E27FC236}">
                <a16:creationId xmlns:a16="http://schemas.microsoft.com/office/drawing/2014/main" id="{0D8F13E8-1F61-43EF-A031-6095689D2BC7}"/>
              </a:ext>
            </a:extLst>
          </p:cNvPr>
          <p:cNvSpPr txBox="1"/>
          <p:nvPr/>
        </p:nvSpPr>
        <p:spPr>
          <a:xfrm>
            <a:off x="1208518" y="3761218"/>
            <a:ext cx="1538883" cy="369332"/>
          </a:xfrm>
          <a:prstGeom prst="rect">
            <a:avLst/>
          </a:prstGeom>
          <a:noFill/>
        </p:spPr>
        <p:txBody>
          <a:bodyPr wrap="non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2400" dirty="0">
                <a:solidFill>
                  <a:schemeClr val="accent1"/>
                </a:solidFill>
                <a:latin typeface="+mj-ea"/>
                <a:ea typeface="+mj-ea"/>
              </a:rPr>
              <a:t>关键词标题</a:t>
            </a:r>
          </a:p>
        </p:txBody>
      </p:sp>
      <p:sp>
        <p:nvSpPr>
          <p:cNvPr id="56" name="文本框 34">
            <a:extLst>
              <a:ext uri="{FF2B5EF4-FFF2-40B4-BE49-F238E27FC236}">
                <a16:creationId xmlns:a16="http://schemas.microsoft.com/office/drawing/2014/main" id="{5B127EEA-3038-474F-91F0-DDFEA2EA5AFB}"/>
              </a:ext>
            </a:extLst>
          </p:cNvPr>
          <p:cNvSpPr txBox="1"/>
          <p:nvPr/>
        </p:nvSpPr>
        <p:spPr>
          <a:xfrm>
            <a:off x="939155" y="4324447"/>
            <a:ext cx="2132576" cy="1102353"/>
          </a:xfrm>
          <a:prstGeom prst="rect">
            <a:avLst/>
          </a:prstGeom>
          <a:noFill/>
        </p:spPr>
        <p:txBody>
          <a:bodyPr wrap="squar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30000"/>
              </a:lnSpc>
            </a:pPr>
            <a:r>
              <a:rPr lang="zh-CN" altLang="en-US" sz="1400" b="0" dirty="0">
                <a:solidFill>
                  <a:schemeClr val="tx2"/>
                </a:solidFill>
                <a:effectLst/>
                <a:latin typeface="+mn-ea"/>
              </a:rPr>
              <a:t>在这里输入你的正文，</a:t>
            </a:r>
            <a:r>
              <a:rPr lang="zh-CN" altLang="en-US" sz="1400" dirty="0">
                <a:solidFill>
                  <a:schemeClr val="tx2"/>
                </a:solidFill>
                <a:latin typeface="+mn-ea"/>
              </a:rPr>
              <a:t>阐述与关键词标题相关的具体内容，若字数太多酌情先删减文案，再缩小字号</a:t>
            </a:r>
            <a:endParaRPr lang="zh-CN" altLang="en-US" sz="1400" b="0" dirty="0">
              <a:solidFill>
                <a:schemeClr val="tx2"/>
              </a:solidFill>
              <a:effectLst/>
              <a:latin typeface="+mn-ea"/>
            </a:endParaRPr>
          </a:p>
        </p:txBody>
      </p:sp>
      <p:sp>
        <p:nvSpPr>
          <p:cNvPr id="57" name="文本框 35">
            <a:extLst>
              <a:ext uri="{FF2B5EF4-FFF2-40B4-BE49-F238E27FC236}">
                <a16:creationId xmlns:a16="http://schemas.microsoft.com/office/drawing/2014/main" id="{FD4A3F8E-5DD4-498C-B09F-6B2A4127EFEA}"/>
              </a:ext>
            </a:extLst>
          </p:cNvPr>
          <p:cNvSpPr txBox="1"/>
          <p:nvPr/>
        </p:nvSpPr>
        <p:spPr>
          <a:xfrm>
            <a:off x="3910443" y="3761218"/>
            <a:ext cx="1538883" cy="369332"/>
          </a:xfrm>
          <a:prstGeom prst="rect">
            <a:avLst/>
          </a:prstGeom>
          <a:noFill/>
        </p:spPr>
        <p:txBody>
          <a:bodyPr wrap="non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2400" dirty="0">
                <a:solidFill>
                  <a:schemeClr val="accent2"/>
                </a:solidFill>
                <a:latin typeface="+mj-ea"/>
                <a:ea typeface="+mj-ea"/>
              </a:rPr>
              <a:t>关键词标题</a:t>
            </a:r>
          </a:p>
        </p:txBody>
      </p:sp>
      <p:sp>
        <p:nvSpPr>
          <p:cNvPr id="58" name="文本框 36">
            <a:extLst>
              <a:ext uri="{FF2B5EF4-FFF2-40B4-BE49-F238E27FC236}">
                <a16:creationId xmlns:a16="http://schemas.microsoft.com/office/drawing/2014/main" id="{AED8F358-DF5C-4035-A7A9-7C3A6B469A11}"/>
              </a:ext>
            </a:extLst>
          </p:cNvPr>
          <p:cNvSpPr txBox="1"/>
          <p:nvPr/>
        </p:nvSpPr>
        <p:spPr>
          <a:xfrm>
            <a:off x="3613597" y="4324447"/>
            <a:ext cx="2132576" cy="1102353"/>
          </a:xfrm>
          <a:prstGeom prst="rect">
            <a:avLst/>
          </a:prstGeom>
          <a:noFill/>
        </p:spPr>
        <p:txBody>
          <a:bodyPr wrap="squar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30000"/>
              </a:lnSpc>
            </a:pPr>
            <a:r>
              <a:rPr lang="zh-CN" altLang="en-US" sz="1400" b="0" dirty="0">
                <a:solidFill>
                  <a:schemeClr val="tx2"/>
                </a:solidFill>
                <a:effectLst/>
                <a:latin typeface="+mn-ea"/>
              </a:rPr>
              <a:t>在这里输入你的正文，</a:t>
            </a:r>
            <a:r>
              <a:rPr lang="zh-CN" altLang="en-US" sz="1400" dirty="0">
                <a:solidFill>
                  <a:schemeClr val="tx2"/>
                </a:solidFill>
                <a:latin typeface="+mn-ea"/>
              </a:rPr>
              <a:t>阐述与关键词标题相关的具体内容，若字数太多酌情先删减文案，再缩小字号</a:t>
            </a:r>
            <a:endParaRPr lang="zh-CN" altLang="en-US" sz="1400" b="0" dirty="0">
              <a:solidFill>
                <a:schemeClr val="tx2"/>
              </a:solidFill>
              <a:effectLst/>
              <a:latin typeface="+mn-ea"/>
            </a:endParaRPr>
          </a:p>
        </p:txBody>
      </p:sp>
      <p:sp>
        <p:nvSpPr>
          <p:cNvPr id="59" name="文本框 37">
            <a:extLst>
              <a:ext uri="{FF2B5EF4-FFF2-40B4-BE49-F238E27FC236}">
                <a16:creationId xmlns:a16="http://schemas.microsoft.com/office/drawing/2014/main" id="{2DB5D1FF-236B-4125-B25E-EE5E5B7D01FC}"/>
              </a:ext>
            </a:extLst>
          </p:cNvPr>
          <p:cNvSpPr txBox="1"/>
          <p:nvPr/>
        </p:nvSpPr>
        <p:spPr>
          <a:xfrm>
            <a:off x="6636180" y="3761218"/>
            <a:ext cx="1538883" cy="369332"/>
          </a:xfrm>
          <a:prstGeom prst="rect">
            <a:avLst/>
          </a:prstGeom>
          <a:noFill/>
        </p:spPr>
        <p:txBody>
          <a:bodyPr wrap="non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2400" dirty="0">
                <a:solidFill>
                  <a:schemeClr val="accent1"/>
                </a:solidFill>
                <a:latin typeface="+mj-ea"/>
                <a:ea typeface="+mj-ea"/>
              </a:rPr>
              <a:t>关键词标题</a:t>
            </a:r>
          </a:p>
        </p:txBody>
      </p:sp>
      <p:sp>
        <p:nvSpPr>
          <p:cNvPr id="60" name="文本框 38">
            <a:extLst>
              <a:ext uri="{FF2B5EF4-FFF2-40B4-BE49-F238E27FC236}">
                <a16:creationId xmlns:a16="http://schemas.microsoft.com/office/drawing/2014/main" id="{6198421A-6B77-4FA7-91F2-9B5862979880}"/>
              </a:ext>
            </a:extLst>
          </p:cNvPr>
          <p:cNvSpPr txBox="1"/>
          <p:nvPr/>
        </p:nvSpPr>
        <p:spPr>
          <a:xfrm>
            <a:off x="6445827" y="4331790"/>
            <a:ext cx="2132576" cy="1102353"/>
          </a:xfrm>
          <a:prstGeom prst="rect">
            <a:avLst/>
          </a:prstGeom>
          <a:noFill/>
        </p:spPr>
        <p:txBody>
          <a:bodyPr wrap="squar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30000"/>
              </a:lnSpc>
            </a:pPr>
            <a:r>
              <a:rPr lang="zh-CN" altLang="en-US" sz="1400" b="0" dirty="0">
                <a:solidFill>
                  <a:schemeClr val="tx2"/>
                </a:solidFill>
                <a:effectLst/>
                <a:latin typeface="+mn-ea"/>
              </a:rPr>
              <a:t>在这里输入你的正文，</a:t>
            </a:r>
            <a:r>
              <a:rPr lang="zh-CN" altLang="en-US" sz="1400" dirty="0">
                <a:solidFill>
                  <a:schemeClr val="tx2"/>
                </a:solidFill>
                <a:latin typeface="+mn-ea"/>
              </a:rPr>
              <a:t>阐述与关键词标题相关的具体内容，若字数太多酌情先删减文案，再缩小字号</a:t>
            </a:r>
            <a:endParaRPr lang="zh-CN" altLang="en-US" sz="1400" b="0" dirty="0">
              <a:solidFill>
                <a:schemeClr val="tx2"/>
              </a:solidFill>
              <a:effectLst/>
              <a:latin typeface="+mn-ea"/>
            </a:endParaRPr>
          </a:p>
        </p:txBody>
      </p:sp>
      <p:sp>
        <p:nvSpPr>
          <p:cNvPr id="61" name="文本框 39">
            <a:extLst>
              <a:ext uri="{FF2B5EF4-FFF2-40B4-BE49-F238E27FC236}">
                <a16:creationId xmlns:a16="http://schemas.microsoft.com/office/drawing/2014/main" id="{FE99BA11-4142-4674-87C3-1AF25F2BD7FF}"/>
              </a:ext>
            </a:extLst>
          </p:cNvPr>
          <p:cNvSpPr txBox="1"/>
          <p:nvPr/>
        </p:nvSpPr>
        <p:spPr>
          <a:xfrm>
            <a:off x="9417115" y="3761218"/>
            <a:ext cx="1538883" cy="369332"/>
          </a:xfrm>
          <a:prstGeom prst="rect">
            <a:avLst/>
          </a:prstGeom>
          <a:noFill/>
        </p:spPr>
        <p:txBody>
          <a:bodyPr wrap="non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2400" dirty="0">
                <a:solidFill>
                  <a:schemeClr val="accent2"/>
                </a:solidFill>
                <a:latin typeface="+mj-ea"/>
                <a:ea typeface="+mj-ea"/>
              </a:rPr>
              <a:t>关键词标题</a:t>
            </a:r>
          </a:p>
        </p:txBody>
      </p:sp>
      <p:sp>
        <p:nvSpPr>
          <p:cNvPr id="62" name="文本框 40">
            <a:extLst>
              <a:ext uri="{FF2B5EF4-FFF2-40B4-BE49-F238E27FC236}">
                <a16:creationId xmlns:a16="http://schemas.microsoft.com/office/drawing/2014/main" id="{608D6E5C-DFF5-44F1-8A54-E7498BD63B07}"/>
              </a:ext>
            </a:extLst>
          </p:cNvPr>
          <p:cNvSpPr txBox="1"/>
          <p:nvPr/>
        </p:nvSpPr>
        <p:spPr>
          <a:xfrm>
            <a:off x="9120269" y="4324447"/>
            <a:ext cx="2132576" cy="1102353"/>
          </a:xfrm>
          <a:prstGeom prst="rect">
            <a:avLst/>
          </a:prstGeom>
          <a:noFill/>
        </p:spPr>
        <p:txBody>
          <a:bodyPr wrap="squar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30000"/>
              </a:lnSpc>
            </a:pPr>
            <a:r>
              <a:rPr lang="zh-CN" altLang="en-US" sz="1400" b="0" dirty="0">
                <a:solidFill>
                  <a:schemeClr val="tx2"/>
                </a:solidFill>
                <a:effectLst/>
                <a:latin typeface="+mn-ea"/>
              </a:rPr>
              <a:t>在这里输入你的正文，</a:t>
            </a:r>
            <a:r>
              <a:rPr lang="zh-CN" altLang="en-US" sz="1400" dirty="0">
                <a:solidFill>
                  <a:schemeClr val="tx2"/>
                </a:solidFill>
                <a:latin typeface="+mn-ea"/>
              </a:rPr>
              <a:t>阐述与关键词标题相关的具体内容，若字数太多酌情先删减文案，再缩小字号</a:t>
            </a:r>
            <a:endParaRPr lang="zh-CN" altLang="en-US" sz="1400" b="0" dirty="0">
              <a:solidFill>
                <a:schemeClr val="tx2"/>
              </a:solidFill>
              <a:effectLst/>
              <a:latin typeface="+mn-ea"/>
            </a:endParaRPr>
          </a:p>
        </p:txBody>
      </p:sp>
    </p:spTree>
    <p:custDataLst>
      <p:tags r:id="rId1"/>
    </p:custDataLst>
    <p:extLst>
      <p:ext uri="{BB962C8B-B14F-4D97-AF65-F5344CB8AC3E}">
        <p14:creationId xmlns:p14="http://schemas.microsoft.com/office/powerpoint/2010/main" val="11640250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标题 45">
            <a:extLst>
              <a:ext uri="{FF2B5EF4-FFF2-40B4-BE49-F238E27FC236}">
                <a16:creationId xmlns:a16="http://schemas.microsoft.com/office/drawing/2014/main" id="{F17C0757-FD37-4532-B19A-EE4F76BDD758}"/>
              </a:ext>
            </a:extLst>
          </p:cNvPr>
          <p:cNvSpPr>
            <a:spLocks noGrp="1"/>
          </p:cNvSpPr>
          <p:nvPr>
            <p:ph type="title"/>
          </p:nvPr>
        </p:nvSpPr>
        <p:spPr>
          <a:xfrm>
            <a:off x="748521" y="418825"/>
            <a:ext cx="2026483" cy="496397"/>
          </a:xfrm>
        </p:spPr>
        <p:txBody>
          <a:bodyPr/>
          <a:lstStyle/>
          <a:p>
            <a:r>
              <a:rPr lang="zh-CN" altLang="en-US" dirty="0"/>
              <a:t>归纳总结</a:t>
            </a:r>
          </a:p>
        </p:txBody>
      </p:sp>
      <p:sp>
        <p:nvSpPr>
          <p:cNvPr id="73" name="任意形状 12">
            <a:extLst>
              <a:ext uri="{FF2B5EF4-FFF2-40B4-BE49-F238E27FC236}">
                <a16:creationId xmlns:a16="http://schemas.microsoft.com/office/drawing/2014/main" id="{9DE7C085-7F87-4218-8002-9CB23EE59B7D}"/>
              </a:ext>
            </a:extLst>
          </p:cNvPr>
          <p:cNvSpPr/>
          <p:nvPr/>
        </p:nvSpPr>
        <p:spPr>
          <a:xfrm>
            <a:off x="0" y="6464698"/>
            <a:ext cx="12192000" cy="393302"/>
          </a:xfrm>
          <a:custGeom>
            <a:avLst/>
            <a:gdLst>
              <a:gd name="connsiteX0" fmla="*/ 12192000 w 12192000"/>
              <a:gd name="connsiteY0" fmla="*/ 0 h 909447"/>
              <a:gd name="connsiteX1" fmla="*/ 12192000 w 12192000"/>
              <a:gd name="connsiteY1" fmla="*/ 909447 h 909447"/>
              <a:gd name="connsiteX2" fmla="*/ 0 w 12192000"/>
              <a:gd name="connsiteY2" fmla="*/ 909447 h 909447"/>
              <a:gd name="connsiteX3" fmla="*/ 0 w 12192000"/>
              <a:gd name="connsiteY3" fmla="*/ 401788 h 909447"/>
              <a:gd name="connsiteX4" fmla="*/ 271475 w 12192000"/>
              <a:gd name="connsiteY4" fmla="*/ 389839 h 909447"/>
              <a:gd name="connsiteX5" fmla="*/ 8190271 w 12192000"/>
              <a:gd name="connsiteY5" fmla="*/ 639060 h 909447"/>
              <a:gd name="connsiteX6" fmla="*/ 12049480 w 12192000"/>
              <a:gd name="connsiteY6" fmla="*/ 34242 h 909447"/>
              <a:gd name="connsiteX0" fmla="*/ 12192000 w 12192000"/>
              <a:gd name="connsiteY0" fmla="*/ 0 h 909447"/>
              <a:gd name="connsiteX1" fmla="*/ 12192000 w 12192000"/>
              <a:gd name="connsiteY1" fmla="*/ 909447 h 909447"/>
              <a:gd name="connsiteX2" fmla="*/ 0 w 12192000"/>
              <a:gd name="connsiteY2" fmla="*/ 909447 h 909447"/>
              <a:gd name="connsiteX3" fmla="*/ 0 w 12192000"/>
              <a:gd name="connsiteY3" fmla="*/ 401788 h 909447"/>
              <a:gd name="connsiteX4" fmla="*/ 8190271 w 12192000"/>
              <a:gd name="connsiteY4" fmla="*/ 639060 h 909447"/>
              <a:gd name="connsiteX5" fmla="*/ 12049480 w 12192000"/>
              <a:gd name="connsiteY5" fmla="*/ 34242 h 909447"/>
              <a:gd name="connsiteX6" fmla="*/ 12192000 w 12192000"/>
              <a:gd name="connsiteY6" fmla="*/ 0 h 909447"/>
              <a:gd name="connsiteX0" fmla="*/ 12192000 w 12192000"/>
              <a:gd name="connsiteY0" fmla="*/ 0 h 909447"/>
              <a:gd name="connsiteX1" fmla="*/ 12192000 w 12192000"/>
              <a:gd name="connsiteY1" fmla="*/ 909447 h 909447"/>
              <a:gd name="connsiteX2" fmla="*/ 0 w 12192000"/>
              <a:gd name="connsiteY2" fmla="*/ 909447 h 909447"/>
              <a:gd name="connsiteX3" fmla="*/ 0 w 12192000"/>
              <a:gd name="connsiteY3" fmla="*/ 401788 h 909447"/>
              <a:gd name="connsiteX4" fmla="*/ 12049480 w 12192000"/>
              <a:gd name="connsiteY4" fmla="*/ 34242 h 909447"/>
              <a:gd name="connsiteX5" fmla="*/ 12192000 w 12192000"/>
              <a:gd name="connsiteY5" fmla="*/ 0 h 909447"/>
              <a:gd name="connsiteX0" fmla="*/ 12192000 w 12192000"/>
              <a:gd name="connsiteY0" fmla="*/ 0 h 909447"/>
              <a:gd name="connsiteX1" fmla="*/ 12192000 w 12192000"/>
              <a:gd name="connsiteY1" fmla="*/ 909447 h 909447"/>
              <a:gd name="connsiteX2" fmla="*/ 0 w 12192000"/>
              <a:gd name="connsiteY2" fmla="*/ 909447 h 909447"/>
              <a:gd name="connsiteX3" fmla="*/ 0 w 12192000"/>
              <a:gd name="connsiteY3" fmla="*/ 401788 h 909447"/>
              <a:gd name="connsiteX4" fmla="*/ 12192000 w 12192000"/>
              <a:gd name="connsiteY4" fmla="*/ 0 h 909447"/>
              <a:gd name="connsiteX0" fmla="*/ 12192000 w 12192000"/>
              <a:gd name="connsiteY0" fmla="*/ 0 h 909447"/>
              <a:gd name="connsiteX1" fmla="*/ 12192000 w 12192000"/>
              <a:gd name="connsiteY1" fmla="*/ 909447 h 909447"/>
              <a:gd name="connsiteX2" fmla="*/ 0 w 12192000"/>
              <a:gd name="connsiteY2" fmla="*/ 909447 h 909447"/>
              <a:gd name="connsiteX3" fmla="*/ 0 w 12192000"/>
              <a:gd name="connsiteY3" fmla="*/ 401788 h 909447"/>
              <a:gd name="connsiteX4" fmla="*/ 12192000 w 12192000"/>
              <a:gd name="connsiteY4" fmla="*/ 0 h 909447"/>
              <a:gd name="connsiteX0" fmla="*/ 12192000 w 12192000"/>
              <a:gd name="connsiteY0" fmla="*/ 0 h 909447"/>
              <a:gd name="connsiteX1" fmla="*/ 12192000 w 12192000"/>
              <a:gd name="connsiteY1" fmla="*/ 909447 h 909447"/>
              <a:gd name="connsiteX2" fmla="*/ 0 w 12192000"/>
              <a:gd name="connsiteY2" fmla="*/ 909447 h 909447"/>
              <a:gd name="connsiteX3" fmla="*/ 0 w 12192000"/>
              <a:gd name="connsiteY3" fmla="*/ 401788 h 909447"/>
              <a:gd name="connsiteX4" fmla="*/ 12192000 w 12192000"/>
              <a:gd name="connsiteY4" fmla="*/ 0 h 9094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909447">
                <a:moveTo>
                  <a:pt x="12192000" y="0"/>
                </a:moveTo>
                <a:lnTo>
                  <a:pt x="12192000" y="909447"/>
                </a:lnTo>
                <a:lnTo>
                  <a:pt x="0" y="909447"/>
                </a:lnTo>
                <a:lnTo>
                  <a:pt x="0" y="401788"/>
                </a:lnTo>
                <a:cubicBezTo>
                  <a:pt x="2540000" y="700478"/>
                  <a:pt x="6289368" y="812355"/>
                  <a:pt x="12192000" y="0"/>
                </a:cubicBezTo>
                <a:close/>
              </a:path>
            </a:pathLst>
          </a:custGeom>
          <a:gradFill>
            <a:gsLst>
              <a:gs pos="0">
                <a:schemeClr val="accent1"/>
              </a:gs>
              <a:gs pos="100000">
                <a:schemeClr val="accent2">
                  <a:lumMod val="75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a:p>
        </p:txBody>
      </p:sp>
      <p:sp>
        <p:nvSpPr>
          <p:cNvPr id="30" name="文本框 29">
            <a:extLst>
              <a:ext uri="{FF2B5EF4-FFF2-40B4-BE49-F238E27FC236}">
                <a16:creationId xmlns:a16="http://schemas.microsoft.com/office/drawing/2014/main" id="{9D3A0146-054A-4315-A02E-9B8EB1D9ACCC}"/>
              </a:ext>
            </a:extLst>
          </p:cNvPr>
          <p:cNvSpPr txBox="1"/>
          <p:nvPr/>
        </p:nvSpPr>
        <p:spPr>
          <a:xfrm>
            <a:off x="748521" y="898754"/>
            <a:ext cx="2026483" cy="276999"/>
          </a:xfrm>
          <a:prstGeom prst="rect">
            <a:avLst/>
          </a:prstGeom>
          <a:noFill/>
        </p:spPr>
        <p:txBody>
          <a:bodyPr wrap="square">
            <a:spAutoFit/>
          </a:bodyPr>
          <a:lstStyle/>
          <a:p>
            <a:pPr algn="dist"/>
            <a:r>
              <a:rPr lang="en-US" altLang="zh-CN" sz="1200">
                <a:gradFill>
                  <a:gsLst>
                    <a:gs pos="0">
                      <a:schemeClr val="accent1"/>
                    </a:gs>
                    <a:gs pos="100000">
                      <a:schemeClr val="accent2">
                        <a:lumMod val="75000"/>
                      </a:schemeClr>
                    </a:gs>
                  </a:gsLst>
                  <a:lin ang="2400000" scaled="0"/>
                </a:gradFill>
              </a:rPr>
              <a:t>Inductive summary</a:t>
            </a:r>
            <a:endParaRPr lang="en-US" altLang="zh-CN" sz="1200" dirty="0">
              <a:gradFill>
                <a:gsLst>
                  <a:gs pos="0">
                    <a:schemeClr val="accent1"/>
                  </a:gs>
                  <a:gs pos="100000">
                    <a:schemeClr val="accent2">
                      <a:lumMod val="75000"/>
                    </a:schemeClr>
                  </a:gs>
                </a:gsLst>
                <a:lin ang="2400000" scaled="0"/>
              </a:gradFill>
            </a:endParaRPr>
          </a:p>
        </p:txBody>
      </p:sp>
      <p:sp>
        <p:nvSpPr>
          <p:cNvPr id="37" name="矩形: 圆角 36">
            <a:extLst>
              <a:ext uri="{FF2B5EF4-FFF2-40B4-BE49-F238E27FC236}">
                <a16:creationId xmlns:a16="http://schemas.microsoft.com/office/drawing/2014/main" id="{AC209CAE-3FEC-4FC0-AE20-6C43FCBA7568}"/>
              </a:ext>
            </a:extLst>
          </p:cNvPr>
          <p:cNvSpPr/>
          <p:nvPr/>
        </p:nvSpPr>
        <p:spPr>
          <a:xfrm>
            <a:off x="384824" y="4194998"/>
            <a:ext cx="11422353" cy="1973573"/>
          </a:xfrm>
          <a:prstGeom prst="roundRect">
            <a:avLst>
              <a:gd name="adj" fmla="val 5035"/>
            </a:avLst>
          </a:prstGeom>
          <a:solidFill>
            <a:schemeClr val="bg1"/>
          </a:solidFill>
          <a:ln>
            <a:noFill/>
          </a:ln>
          <a:effectLst>
            <a:outerShdw blurRad="190500" dist="50800" dir="5400000" sx="101000" sy="101000" algn="ctr" rotWithShape="0">
              <a:srgbClr val="2056FF">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pic>
        <p:nvPicPr>
          <p:cNvPr id="38" name="图片 37" descr="高楼大厦的城市&#10;&#10;描述已自动生成">
            <a:extLst>
              <a:ext uri="{FF2B5EF4-FFF2-40B4-BE49-F238E27FC236}">
                <a16:creationId xmlns:a16="http://schemas.microsoft.com/office/drawing/2014/main" id="{64885FA1-8DC4-4F28-8BD2-41BD9252EA3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2188" r="23999" b="15624"/>
          <a:stretch/>
        </p:blipFill>
        <p:spPr>
          <a:xfrm>
            <a:off x="0" y="1756217"/>
            <a:ext cx="7738533" cy="2283263"/>
          </a:xfrm>
          <a:prstGeom prst="rect">
            <a:avLst/>
          </a:prstGeom>
        </p:spPr>
      </p:pic>
      <p:sp>
        <p:nvSpPr>
          <p:cNvPr id="39" name="矩形 38">
            <a:extLst>
              <a:ext uri="{FF2B5EF4-FFF2-40B4-BE49-F238E27FC236}">
                <a16:creationId xmlns:a16="http://schemas.microsoft.com/office/drawing/2014/main" id="{48338BA1-5C9B-40CA-806F-5D35768822CF}"/>
              </a:ext>
            </a:extLst>
          </p:cNvPr>
          <p:cNvSpPr/>
          <p:nvPr/>
        </p:nvSpPr>
        <p:spPr>
          <a:xfrm>
            <a:off x="0" y="1755814"/>
            <a:ext cx="7738533" cy="2281672"/>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ea typeface="微软雅黑" panose="020B0503020204020204" pitchFamily="34" charset="-122"/>
            </a:endParaRPr>
          </a:p>
        </p:txBody>
      </p:sp>
      <p:pic>
        <p:nvPicPr>
          <p:cNvPr id="40" name="图片 39">
            <a:extLst>
              <a:ext uri="{FF2B5EF4-FFF2-40B4-BE49-F238E27FC236}">
                <a16:creationId xmlns:a16="http://schemas.microsoft.com/office/drawing/2014/main" id="{7401B5D5-A8BF-4A86-BC90-CF0B1A047A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38533" y="1755814"/>
            <a:ext cx="4453467" cy="2281672"/>
          </a:xfrm>
          <a:prstGeom prst="rect">
            <a:avLst/>
          </a:prstGeom>
        </p:spPr>
      </p:pic>
      <p:sp>
        <p:nvSpPr>
          <p:cNvPr id="41" name="文本框 5">
            <a:extLst>
              <a:ext uri="{FF2B5EF4-FFF2-40B4-BE49-F238E27FC236}">
                <a16:creationId xmlns:a16="http://schemas.microsoft.com/office/drawing/2014/main" id="{03F06A33-BF78-4086-BA2A-5C5C5ED0246D}"/>
              </a:ext>
            </a:extLst>
          </p:cNvPr>
          <p:cNvSpPr txBox="1"/>
          <p:nvPr/>
        </p:nvSpPr>
        <p:spPr>
          <a:xfrm>
            <a:off x="449162" y="2710921"/>
            <a:ext cx="6898698" cy="914609"/>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indent="-171450" algn="just">
              <a:lnSpc>
                <a:spcPct val="130000"/>
              </a:lnSpc>
              <a:buFont typeface="Arial" panose="020B0604020202020204" pitchFamily="34" charset="0"/>
              <a:buChar char="•"/>
            </a:pPr>
            <a:r>
              <a:rPr lang="zh-CN" altLang="en-US" sz="1400" dirty="0">
                <a:solidFill>
                  <a:schemeClr val="bg1"/>
                </a:solidFill>
                <a:latin typeface="+mn-ea"/>
                <a:ea typeface="+mn-ea"/>
              </a:rPr>
              <a:t>在这里输入你的正文，阐述与关键词标题相关的具体内容，若字数太多酌情先删减文案，再缩小字号。灵活调整文本框宽度，保证行数和每行的字数协调，分段后可以加项目符号</a:t>
            </a:r>
          </a:p>
        </p:txBody>
      </p:sp>
      <p:sp>
        <p:nvSpPr>
          <p:cNvPr id="43" name="文本框 8">
            <a:extLst>
              <a:ext uri="{FF2B5EF4-FFF2-40B4-BE49-F238E27FC236}">
                <a16:creationId xmlns:a16="http://schemas.microsoft.com/office/drawing/2014/main" id="{19845C4B-BD0A-49AF-B254-C131308ACBA3}"/>
              </a:ext>
            </a:extLst>
          </p:cNvPr>
          <p:cNvSpPr txBox="1"/>
          <p:nvPr/>
        </p:nvSpPr>
        <p:spPr>
          <a:xfrm>
            <a:off x="1469786" y="4963020"/>
            <a:ext cx="1282402" cy="307777"/>
          </a:xfrm>
          <a:prstGeom prst="rect">
            <a:avLst/>
          </a:prstGeom>
          <a:noFill/>
        </p:spPr>
        <p:txBody>
          <a:bodyPr wrap="non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2000" dirty="0">
                <a:solidFill>
                  <a:schemeClr val="accent1"/>
                </a:solidFill>
                <a:latin typeface="+mj-ea"/>
                <a:ea typeface="+mj-ea"/>
              </a:rPr>
              <a:t>关键词标题</a:t>
            </a:r>
          </a:p>
        </p:txBody>
      </p:sp>
      <p:sp>
        <p:nvSpPr>
          <p:cNvPr id="44" name="文本框 9">
            <a:extLst>
              <a:ext uri="{FF2B5EF4-FFF2-40B4-BE49-F238E27FC236}">
                <a16:creationId xmlns:a16="http://schemas.microsoft.com/office/drawing/2014/main" id="{530DDF5A-629C-46BB-99AA-391F9EDCFCEA}"/>
              </a:ext>
            </a:extLst>
          </p:cNvPr>
          <p:cNvSpPr txBox="1"/>
          <p:nvPr/>
        </p:nvSpPr>
        <p:spPr>
          <a:xfrm>
            <a:off x="878266" y="5381724"/>
            <a:ext cx="2465443" cy="616772"/>
          </a:xfrm>
          <a:prstGeom prst="rect">
            <a:avLst/>
          </a:prstGeom>
          <a:noFill/>
        </p:spPr>
        <p:txBody>
          <a:bodyPr wrap="squar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30000"/>
              </a:lnSpc>
            </a:pPr>
            <a:r>
              <a:rPr lang="zh-CN" altLang="en-US" sz="1050" dirty="0">
                <a:solidFill>
                  <a:schemeClr val="tx1">
                    <a:lumMod val="75000"/>
                    <a:lumOff val="25000"/>
                  </a:schemeClr>
                </a:solidFill>
                <a:latin typeface="+mn-ea"/>
                <a:ea typeface="+mn-ea"/>
              </a:rPr>
              <a:t>在这里输入你的正文，阐述与关键词标题相关的具体内容，若字数太多酌情先删减文案，再缩小字号</a:t>
            </a:r>
          </a:p>
        </p:txBody>
      </p:sp>
      <p:sp>
        <p:nvSpPr>
          <p:cNvPr id="45" name="文本框 10">
            <a:extLst>
              <a:ext uri="{FF2B5EF4-FFF2-40B4-BE49-F238E27FC236}">
                <a16:creationId xmlns:a16="http://schemas.microsoft.com/office/drawing/2014/main" id="{90A296C8-EF31-42FE-BB09-B1080C86AD50}"/>
              </a:ext>
            </a:extLst>
          </p:cNvPr>
          <p:cNvSpPr txBox="1"/>
          <p:nvPr/>
        </p:nvSpPr>
        <p:spPr>
          <a:xfrm>
            <a:off x="5454799" y="4963020"/>
            <a:ext cx="1282402" cy="307777"/>
          </a:xfrm>
          <a:prstGeom prst="rect">
            <a:avLst/>
          </a:prstGeom>
          <a:noFill/>
        </p:spPr>
        <p:txBody>
          <a:bodyPr wrap="non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2000" dirty="0">
                <a:solidFill>
                  <a:schemeClr val="accent2"/>
                </a:solidFill>
                <a:latin typeface="+mj-ea"/>
                <a:ea typeface="+mj-ea"/>
              </a:rPr>
              <a:t>关键词标题</a:t>
            </a:r>
          </a:p>
        </p:txBody>
      </p:sp>
      <p:sp>
        <p:nvSpPr>
          <p:cNvPr id="47" name="文本框 11">
            <a:extLst>
              <a:ext uri="{FF2B5EF4-FFF2-40B4-BE49-F238E27FC236}">
                <a16:creationId xmlns:a16="http://schemas.microsoft.com/office/drawing/2014/main" id="{B8E49946-DB5F-495A-B6BE-756C4083B835}"/>
              </a:ext>
            </a:extLst>
          </p:cNvPr>
          <p:cNvSpPr txBox="1"/>
          <p:nvPr/>
        </p:nvSpPr>
        <p:spPr>
          <a:xfrm>
            <a:off x="4863279" y="5381724"/>
            <a:ext cx="2465443" cy="616772"/>
          </a:xfrm>
          <a:prstGeom prst="rect">
            <a:avLst/>
          </a:prstGeom>
          <a:noFill/>
        </p:spPr>
        <p:txBody>
          <a:bodyPr wrap="squar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30000"/>
              </a:lnSpc>
            </a:pPr>
            <a:r>
              <a:rPr lang="zh-CN" altLang="en-US" sz="1050" dirty="0">
                <a:solidFill>
                  <a:schemeClr val="tx1">
                    <a:lumMod val="75000"/>
                    <a:lumOff val="25000"/>
                  </a:schemeClr>
                </a:solidFill>
                <a:latin typeface="+mn-ea"/>
                <a:ea typeface="+mn-ea"/>
              </a:rPr>
              <a:t>在这里输入你的正文，阐述与关键词标题相关的具体内容，若字数太多酌情先删减文案，再缩小字号</a:t>
            </a:r>
          </a:p>
        </p:txBody>
      </p:sp>
      <p:sp>
        <p:nvSpPr>
          <p:cNvPr id="48" name="文本框 12">
            <a:extLst>
              <a:ext uri="{FF2B5EF4-FFF2-40B4-BE49-F238E27FC236}">
                <a16:creationId xmlns:a16="http://schemas.microsoft.com/office/drawing/2014/main" id="{E3C6045F-82AF-449D-AE73-4B302A7521CC}"/>
              </a:ext>
            </a:extLst>
          </p:cNvPr>
          <p:cNvSpPr txBox="1"/>
          <p:nvPr/>
        </p:nvSpPr>
        <p:spPr>
          <a:xfrm>
            <a:off x="9439811" y="4963020"/>
            <a:ext cx="1282402" cy="307777"/>
          </a:xfrm>
          <a:prstGeom prst="rect">
            <a:avLst/>
          </a:prstGeom>
          <a:noFill/>
        </p:spPr>
        <p:txBody>
          <a:bodyPr wrap="non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2000" dirty="0">
                <a:solidFill>
                  <a:schemeClr val="accent1"/>
                </a:solidFill>
                <a:latin typeface="+mj-ea"/>
                <a:ea typeface="+mj-ea"/>
              </a:rPr>
              <a:t>关键词标题</a:t>
            </a:r>
          </a:p>
        </p:txBody>
      </p:sp>
      <p:sp>
        <p:nvSpPr>
          <p:cNvPr id="49" name="文本框 13">
            <a:extLst>
              <a:ext uri="{FF2B5EF4-FFF2-40B4-BE49-F238E27FC236}">
                <a16:creationId xmlns:a16="http://schemas.microsoft.com/office/drawing/2014/main" id="{8FCB5FFC-300C-4D53-B217-DDEFA31C676B}"/>
              </a:ext>
            </a:extLst>
          </p:cNvPr>
          <p:cNvSpPr txBox="1"/>
          <p:nvPr/>
        </p:nvSpPr>
        <p:spPr>
          <a:xfrm>
            <a:off x="8848291" y="5381724"/>
            <a:ext cx="2465443" cy="616772"/>
          </a:xfrm>
          <a:prstGeom prst="rect">
            <a:avLst/>
          </a:prstGeom>
          <a:noFill/>
        </p:spPr>
        <p:txBody>
          <a:bodyPr wrap="squar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30000"/>
              </a:lnSpc>
            </a:pPr>
            <a:r>
              <a:rPr lang="zh-CN" altLang="en-US" sz="1050" dirty="0">
                <a:solidFill>
                  <a:schemeClr val="tx1">
                    <a:lumMod val="75000"/>
                    <a:lumOff val="25000"/>
                  </a:schemeClr>
                </a:solidFill>
                <a:latin typeface="+mn-ea"/>
                <a:ea typeface="+mn-ea"/>
              </a:rPr>
              <a:t>在这里输入你的正文，阐述与关键词标题相关的具体内容，若字数太多酌情先删减文案，再缩小字号</a:t>
            </a:r>
          </a:p>
        </p:txBody>
      </p:sp>
      <p:sp>
        <p:nvSpPr>
          <p:cNvPr id="50" name="任意多边形: 形状 49">
            <a:extLst>
              <a:ext uri="{FF2B5EF4-FFF2-40B4-BE49-F238E27FC236}">
                <a16:creationId xmlns:a16="http://schemas.microsoft.com/office/drawing/2014/main" id="{C88BF0D4-060C-48CF-A70C-2B854CF8B43A}"/>
              </a:ext>
            </a:extLst>
          </p:cNvPr>
          <p:cNvSpPr/>
          <p:nvPr/>
        </p:nvSpPr>
        <p:spPr>
          <a:xfrm>
            <a:off x="5858222" y="4398240"/>
            <a:ext cx="475556" cy="475406"/>
          </a:xfrm>
          <a:custGeom>
            <a:avLst/>
            <a:gdLst>
              <a:gd name="connsiteX0" fmla="*/ 633008 h 1947326"/>
              <a:gd name="connsiteY0" fmla="*/ 633008 h 1947326"/>
              <a:gd name="connsiteX1" fmla="*/ 633008 h 1947326"/>
              <a:gd name="connsiteY1" fmla="*/ 633008 h 1947326"/>
              <a:gd name="connsiteX2" fmla="*/ 633008 h 1947326"/>
              <a:gd name="connsiteY2" fmla="*/ 633008 h 1947326"/>
              <a:gd name="connsiteX3" fmla="*/ 633008 h 1947326"/>
              <a:gd name="connsiteY3" fmla="*/ 633008 h 1947326"/>
              <a:gd name="connsiteX4" fmla="*/ 633008 h 1947326"/>
              <a:gd name="connsiteY4" fmla="*/ 633008 h 1947326"/>
              <a:gd name="connsiteX5" fmla="*/ 633008 h 1947326"/>
              <a:gd name="connsiteY5" fmla="*/ 633008 h 1947326"/>
              <a:gd name="connsiteX6" fmla="*/ 633008 h 1947326"/>
              <a:gd name="connsiteY6" fmla="*/ 633008 h 1947326"/>
              <a:gd name="connsiteX7" fmla="*/ 633008 h 1947326"/>
              <a:gd name="connsiteY7" fmla="*/ 633008 h 1947326"/>
              <a:gd name="connsiteX8" fmla="*/ 633008 h 1947326"/>
              <a:gd name="connsiteY8" fmla="*/ 633008 h 1947326"/>
              <a:gd name="connsiteX9" fmla="*/ 633008 h 1947326"/>
              <a:gd name="connsiteY9" fmla="*/ 633008 h 1947326"/>
              <a:gd name="connsiteX10" fmla="*/ 633008 h 1947326"/>
              <a:gd name="connsiteY10" fmla="*/ 633008 h 1947326"/>
              <a:gd name="connsiteX11" fmla="*/ 633008 h 1947326"/>
              <a:gd name="connsiteY11" fmla="*/ 633008 h 1947326"/>
              <a:gd name="connsiteX12" fmla="*/ 633008 h 1947326"/>
              <a:gd name="connsiteY12" fmla="*/ 633008 h 1947326"/>
              <a:gd name="connsiteX13" fmla="*/ 633008 h 1947326"/>
              <a:gd name="connsiteY13" fmla="*/ 633008 h 1947326"/>
              <a:gd name="connsiteX14" fmla="*/ 633008 h 1947326"/>
              <a:gd name="connsiteY14" fmla="*/ 633008 h 1947326"/>
              <a:gd name="connsiteX15" fmla="*/ 633008 h 1947326"/>
              <a:gd name="connsiteY15" fmla="*/ 633008 h 1947326"/>
              <a:gd name="connsiteX16" fmla="*/ 633008 h 1947326"/>
              <a:gd name="connsiteY16" fmla="*/ 633008 h 1947326"/>
              <a:gd name="connsiteX17" fmla="*/ 633008 h 1947326"/>
              <a:gd name="connsiteY17" fmla="*/ 633008 h 1947326"/>
              <a:gd name="connsiteX18" fmla="*/ 633008 h 1947326"/>
              <a:gd name="connsiteY18" fmla="*/ 633008 h 1947326"/>
              <a:gd name="connsiteX19" fmla="*/ 633008 h 1947326"/>
              <a:gd name="connsiteY19" fmla="*/ 633008 h 1947326"/>
              <a:gd name="connsiteX20" fmla="*/ 633008 h 1947326"/>
              <a:gd name="connsiteY20" fmla="*/ 633008 h 1947326"/>
              <a:gd name="connsiteX21" fmla="*/ 633008 h 1947326"/>
              <a:gd name="connsiteY21" fmla="*/ 633008 h 1947326"/>
              <a:gd name="connsiteX22" fmla="*/ 633008 h 1947326"/>
              <a:gd name="connsiteY22" fmla="*/ 633008 h 1947326"/>
              <a:gd name="connsiteX23" fmla="*/ 633008 h 1947326"/>
              <a:gd name="connsiteY23" fmla="*/ 633008 h 1947326"/>
              <a:gd name="connsiteX24" fmla="*/ 633008 h 1947326"/>
              <a:gd name="connsiteY24" fmla="*/ 633008 h 1947326"/>
              <a:gd name="connsiteX25" fmla="*/ 633008 h 1947326"/>
              <a:gd name="connsiteY25" fmla="*/ 633008 h 1947326"/>
              <a:gd name="connsiteX26" fmla="*/ 633008 h 1947326"/>
              <a:gd name="connsiteY26" fmla="*/ 633008 h 1947326"/>
              <a:gd name="connsiteX27" fmla="*/ 633008 h 1947326"/>
              <a:gd name="connsiteY27" fmla="*/ 633008 h 1947326"/>
              <a:gd name="connsiteX28" fmla="*/ 633008 h 1947326"/>
              <a:gd name="connsiteY28" fmla="*/ 633008 h 1947326"/>
              <a:gd name="connsiteX29" fmla="*/ 633008 h 1947326"/>
              <a:gd name="connsiteY29" fmla="*/ 633008 h 1947326"/>
              <a:gd name="connsiteX30" fmla="*/ 633008 h 1947326"/>
              <a:gd name="connsiteY30" fmla="*/ 633008 h 1947326"/>
              <a:gd name="connsiteX31" fmla="*/ 633008 h 1947326"/>
              <a:gd name="connsiteY31" fmla="*/ 633008 h 1947326"/>
              <a:gd name="connsiteX32" fmla="*/ 633008 h 1947326"/>
              <a:gd name="connsiteY32" fmla="*/ 633008 h 1947326"/>
              <a:gd name="connsiteX33" fmla="*/ 633008 h 1947326"/>
              <a:gd name="connsiteY33" fmla="*/ 633008 h 1947326"/>
              <a:gd name="connsiteX34" fmla="*/ 633008 h 1947326"/>
              <a:gd name="connsiteY34" fmla="*/ 633008 h 1947326"/>
              <a:gd name="connsiteX35" fmla="*/ 633008 h 1947326"/>
              <a:gd name="connsiteY35" fmla="*/ 633008 h 1947326"/>
              <a:gd name="connsiteX36" fmla="*/ 633008 h 1947326"/>
              <a:gd name="connsiteY36" fmla="*/ 633008 h 1947326"/>
              <a:gd name="connsiteX37" fmla="*/ 633008 h 1947326"/>
              <a:gd name="connsiteY37" fmla="*/ 633008 h 1947326"/>
              <a:gd name="connsiteX38" fmla="*/ 633008 h 1947326"/>
              <a:gd name="connsiteY38" fmla="*/ 633008 h 1947326"/>
              <a:gd name="connsiteX39" fmla="*/ 633008 h 1947326"/>
              <a:gd name="connsiteY39" fmla="*/ 633008 h 1947326"/>
              <a:gd name="connsiteX40" fmla="*/ 633008 h 1947326"/>
              <a:gd name="connsiteY40" fmla="*/ 633008 h 1947326"/>
              <a:gd name="connsiteX41" fmla="*/ 633008 h 1947326"/>
              <a:gd name="connsiteY41" fmla="*/ 633008 h 1947326"/>
              <a:gd name="connsiteX42" fmla="*/ 633008 h 1947326"/>
              <a:gd name="connsiteY42" fmla="*/ 633008 h 1947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55927" h="455784">
                <a:moveTo>
                  <a:pt x="366248" y="-282"/>
                </a:moveTo>
                <a:lnTo>
                  <a:pt x="88312" y="-282"/>
                </a:lnTo>
                <a:cubicBezTo>
                  <a:pt x="39175" y="-321"/>
                  <a:pt x="-689" y="39478"/>
                  <a:pt x="-725" y="88612"/>
                </a:cubicBezTo>
                <a:cubicBezTo>
                  <a:pt x="-725" y="88632"/>
                  <a:pt x="-725" y="88651"/>
                  <a:pt x="-725" y="88672"/>
                </a:cubicBezTo>
                <a:lnTo>
                  <a:pt x="-725" y="366549"/>
                </a:lnTo>
                <a:cubicBezTo>
                  <a:pt x="-677" y="415690"/>
                  <a:pt x="39175" y="455503"/>
                  <a:pt x="88312" y="455503"/>
                </a:cubicBezTo>
                <a:lnTo>
                  <a:pt x="366248" y="455503"/>
                </a:lnTo>
                <a:cubicBezTo>
                  <a:pt x="415373" y="455503"/>
                  <a:pt x="455202" y="415677"/>
                  <a:pt x="455202" y="366549"/>
                </a:cubicBezTo>
                <a:lnTo>
                  <a:pt x="455202" y="88612"/>
                </a:lnTo>
                <a:cubicBezTo>
                  <a:pt x="455166" y="39510"/>
                  <a:pt x="415349" y="-275"/>
                  <a:pt x="366248" y="-282"/>
                </a:cubicBezTo>
                <a:close/>
                <a:moveTo>
                  <a:pt x="166106" y="222963"/>
                </a:moveTo>
                <a:lnTo>
                  <a:pt x="294580" y="94453"/>
                </a:lnTo>
                <a:cubicBezTo>
                  <a:pt x="297821" y="91204"/>
                  <a:pt x="303080" y="91199"/>
                  <a:pt x="306333" y="94440"/>
                </a:cubicBezTo>
                <a:cubicBezTo>
                  <a:pt x="306333" y="94445"/>
                  <a:pt x="306345" y="94448"/>
                  <a:pt x="306345" y="94453"/>
                </a:cubicBezTo>
                <a:lnTo>
                  <a:pt x="306689" y="94750"/>
                </a:lnTo>
                <a:lnTo>
                  <a:pt x="322810" y="78569"/>
                </a:lnTo>
                <a:cubicBezTo>
                  <a:pt x="326051" y="75347"/>
                  <a:pt x="331287" y="75347"/>
                  <a:pt x="334528" y="78569"/>
                </a:cubicBezTo>
                <a:lnTo>
                  <a:pt x="364931" y="109008"/>
                </a:lnTo>
                <a:cubicBezTo>
                  <a:pt x="368172" y="112207"/>
                  <a:pt x="368195" y="117423"/>
                  <a:pt x="365002" y="120658"/>
                </a:cubicBezTo>
                <a:cubicBezTo>
                  <a:pt x="364978" y="120681"/>
                  <a:pt x="364954" y="120703"/>
                  <a:pt x="364931" y="120725"/>
                </a:cubicBezTo>
                <a:lnTo>
                  <a:pt x="348643" y="136751"/>
                </a:lnTo>
                <a:lnTo>
                  <a:pt x="349308" y="137416"/>
                </a:lnTo>
                <a:cubicBezTo>
                  <a:pt x="352501" y="140683"/>
                  <a:pt x="352501" y="145902"/>
                  <a:pt x="349308" y="149169"/>
                </a:cubicBezTo>
                <a:lnTo>
                  <a:pt x="220774" y="277619"/>
                </a:lnTo>
                <a:cubicBezTo>
                  <a:pt x="217605" y="280858"/>
                  <a:pt x="212417" y="280916"/>
                  <a:pt x="209176" y="277747"/>
                </a:cubicBezTo>
                <a:cubicBezTo>
                  <a:pt x="209128" y="277706"/>
                  <a:pt x="209093" y="277663"/>
                  <a:pt x="209045" y="277619"/>
                </a:cubicBezTo>
                <a:lnTo>
                  <a:pt x="166106" y="234775"/>
                </a:lnTo>
                <a:cubicBezTo>
                  <a:pt x="162865" y="231529"/>
                  <a:pt x="162865" y="226268"/>
                  <a:pt x="166106" y="223022"/>
                </a:cubicBezTo>
                <a:cubicBezTo>
                  <a:pt x="166106" y="223022"/>
                  <a:pt x="166106" y="223022"/>
                  <a:pt x="166106" y="223022"/>
                </a:cubicBezTo>
                <a:close/>
                <a:moveTo>
                  <a:pt x="104374" y="339126"/>
                </a:moveTo>
                <a:lnTo>
                  <a:pt x="145402" y="254956"/>
                </a:lnTo>
                <a:cubicBezTo>
                  <a:pt x="147396" y="250861"/>
                  <a:pt x="151682" y="250208"/>
                  <a:pt x="154899" y="253401"/>
                </a:cubicBezTo>
                <a:lnTo>
                  <a:pt x="192615" y="291153"/>
                </a:lnTo>
                <a:cubicBezTo>
                  <a:pt x="195868" y="294382"/>
                  <a:pt x="195203" y="298703"/>
                  <a:pt x="191119" y="300769"/>
                </a:cubicBezTo>
                <a:lnTo>
                  <a:pt x="108018" y="342770"/>
                </a:lnTo>
                <a:cubicBezTo>
                  <a:pt x="103947" y="344895"/>
                  <a:pt x="102296" y="343221"/>
                  <a:pt x="104291" y="339102"/>
                </a:cubicBezTo>
                <a:close/>
                <a:moveTo>
                  <a:pt x="370772" y="379002"/>
                </a:moveTo>
                <a:lnTo>
                  <a:pt x="83955" y="379002"/>
                </a:lnTo>
                <a:cubicBezTo>
                  <a:pt x="77022" y="379002"/>
                  <a:pt x="71407" y="373385"/>
                  <a:pt x="71407" y="366454"/>
                </a:cubicBezTo>
                <a:cubicBezTo>
                  <a:pt x="71407" y="359523"/>
                  <a:pt x="77022" y="353906"/>
                  <a:pt x="83955" y="353906"/>
                </a:cubicBezTo>
                <a:lnTo>
                  <a:pt x="370760" y="353906"/>
                </a:lnTo>
                <a:cubicBezTo>
                  <a:pt x="377693" y="353906"/>
                  <a:pt x="383308" y="359523"/>
                  <a:pt x="383308" y="366454"/>
                </a:cubicBezTo>
                <a:cubicBezTo>
                  <a:pt x="383308" y="373385"/>
                  <a:pt x="377693" y="379002"/>
                  <a:pt x="370760" y="379002"/>
                </a:cubicBezTo>
                <a:close/>
              </a:path>
            </a:pathLst>
          </a:custGeom>
          <a:solidFill>
            <a:schemeClr val="accent2"/>
          </a:solidFill>
          <a:ln w="118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accent2"/>
              </a:solidFill>
            </a:endParaRPr>
          </a:p>
        </p:txBody>
      </p:sp>
      <p:grpSp>
        <p:nvGrpSpPr>
          <p:cNvPr id="74" name="组合 73">
            <a:extLst>
              <a:ext uri="{FF2B5EF4-FFF2-40B4-BE49-F238E27FC236}">
                <a16:creationId xmlns:a16="http://schemas.microsoft.com/office/drawing/2014/main" id="{EADD94AB-F9B2-43B1-B7A5-F0D7B91D6D8B}"/>
              </a:ext>
            </a:extLst>
          </p:cNvPr>
          <p:cNvGrpSpPr/>
          <p:nvPr/>
        </p:nvGrpSpPr>
        <p:grpSpPr>
          <a:xfrm>
            <a:off x="9844199" y="4410904"/>
            <a:ext cx="474046" cy="449178"/>
            <a:chOff x="4758091" y="4421200"/>
            <a:chExt cx="454479" cy="430631"/>
          </a:xfrm>
          <a:solidFill>
            <a:schemeClr val="accent1"/>
          </a:solidFill>
        </p:grpSpPr>
        <p:sp>
          <p:nvSpPr>
            <p:cNvPr id="78" name="任意多边形: 形状 77">
              <a:extLst>
                <a:ext uri="{FF2B5EF4-FFF2-40B4-BE49-F238E27FC236}">
                  <a16:creationId xmlns:a16="http://schemas.microsoft.com/office/drawing/2014/main" id="{7A74DAB3-7BB8-409C-AB38-229A4579D5D7}"/>
                </a:ext>
              </a:extLst>
            </p:cNvPr>
            <p:cNvSpPr/>
            <p:nvPr/>
          </p:nvSpPr>
          <p:spPr>
            <a:xfrm>
              <a:off x="4989872" y="4497475"/>
              <a:ext cx="160705" cy="28491"/>
            </a:xfrm>
            <a:custGeom>
              <a:avLst/>
              <a:gdLst>
                <a:gd name="connsiteX0" fmla="*/ 633008 h 1947326"/>
                <a:gd name="connsiteY0" fmla="*/ 633008 h 1947326"/>
                <a:gd name="connsiteX1" fmla="*/ 633008 h 1947326"/>
                <a:gd name="connsiteY1" fmla="*/ 633008 h 1947326"/>
                <a:gd name="connsiteX2" fmla="*/ 633008 h 1947326"/>
                <a:gd name="connsiteY2" fmla="*/ 633008 h 1947326"/>
                <a:gd name="connsiteX3" fmla="*/ 633008 h 1947326"/>
                <a:gd name="connsiteY3" fmla="*/ 633008 h 1947326"/>
                <a:gd name="connsiteX4" fmla="*/ 633008 h 1947326"/>
                <a:gd name="connsiteY4" fmla="*/ 633008 h 1947326"/>
                <a:gd name="connsiteX5" fmla="*/ 633008 h 1947326"/>
                <a:gd name="connsiteY5" fmla="*/ 633008 h 1947326"/>
                <a:gd name="connsiteX6" fmla="*/ 633008 h 1947326"/>
                <a:gd name="connsiteY6" fmla="*/ 633008 h 1947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0705" h="28491">
                  <a:moveTo>
                    <a:pt x="147373" y="-282"/>
                  </a:moveTo>
                  <a:lnTo>
                    <a:pt x="11882" y="-282"/>
                  </a:lnTo>
                  <a:cubicBezTo>
                    <a:pt x="4926" y="-282"/>
                    <a:pt x="-725" y="6105"/>
                    <a:pt x="-725" y="13964"/>
                  </a:cubicBezTo>
                  <a:cubicBezTo>
                    <a:pt x="-725" y="21823"/>
                    <a:pt x="4926" y="28210"/>
                    <a:pt x="11882" y="28210"/>
                  </a:cubicBezTo>
                  <a:lnTo>
                    <a:pt x="147373" y="28210"/>
                  </a:lnTo>
                  <a:cubicBezTo>
                    <a:pt x="154341" y="28210"/>
                    <a:pt x="159980" y="21835"/>
                    <a:pt x="159980" y="13964"/>
                  </a:cubicBezTo>
                  <a:cubicBezTo>
                    <a:pt x="159980" y="6093"/>
                    <a:pt x="154341" y="-282"/>
                    <a:pt x="147373" y="-282"/>
                  </a:cubicBezTo>
                  <a:close/>
                </a:path>
              </a:pathLst>
            </a:custGeom>
            <a:grpFill/>
            <a:ln w="118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accent2"/>
                </a:solidFill>
              </a:endParaRPr>
            </a:p>
          </p:txBody>
        </p:sp>
        <p:sp>
          <p:nvSpPr>
            <p:cNvPr id="79" name="任意多边形: 形状 78">
              <a:extLst>
                <a:ext uri="{FF2B5EF4-FFF2-40B4-BE49-F238E27FC236}">
                  <a16:creationId xmlns:a16="http://schemas.microsoft.com/office/drawing/2014/main" id="{BFCC09F1-50AC-4A12-A6BF-348091541EB9}"/>
                </a:ext>
              </a:extLst>
            </p:cNvPr>
            <p:cNvSpPr/>
            <p:nvPr/>
          </p:nvSpPr>
          <p:spPr>
            <a:xfrm>
              <a:off x="5057504" y="4565831"/>
              <a:ext cx="93072" cy="28491"/>
            </a:xfrm>
            <a:custGeom>
              <a:avLst/>
              <a:gdLst>
                <a:gd name="connsiteX0" fmla="*/ 633008 h 1947326"/>
                <a:gd name="connsiteY0" fmla="*/ 633008 h 1947326"/>
                <a:gd name="connsiteX1" fmla="*/ 633008 h 1947326"/>
                <a:gd name="connsiteY1" fmla="*/ 633008 h 1947326"/>
                <a:gd name="connsiteX2" fmla="*/ 633008 h 1947326"/>
                <a:gd name="connsiteY2" fmla="*/ 633008 h 1947326"/>
                <a:gd name="connsiteX3" fmla="*/ 633008 h 1947326"/>
                <a:gd name="connsiteY3" fmla="*/ 633008 h 1947326"/>
                <a:gd name="connsiteX4" fmla="*/ 633008 h 1947326"/>
                <a:gd name="connsiteY4" fmla="*/ 633008 h 1947326"/>
                <a:gd name="connsiteX5" fmla="*/ 633008 h 1947326"/>
                <a:gd name="connsiteY5" fmla="*/ 633008 h 1947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072" h="28491">
                  <a:moveTo>
                    <a:pt x="11871" y="-282"/>
                  </a:moveTo>
                  <a:cubicBezTo>
                    <a:pt x="4914" y="-282"/>
                    <a:pt x="-725" y="6105"/>
                    <a:pt x="-725" y="13964"/>
                  </a:cubicBezTo>
                  <a:cubicBezTo>
                    <a:pt x="-725" y="21823"/>
                    <a:pt x="4914" y="28210"/>
                    <a:pt x="11871" y="28210"/>
                  </a:cubicBezTo>
                  <a:lnTo>
                    <a:pt x="79740" y="28210"/>
                  </a:lnTo>
                  <a:cubicBezTo>
                    <a:pt x="86709" y="28210"/>
                    <a:pt x="92348" y="21823"/>
                    <a:pt x="92348" y="13964"/>
                  </a:cubicBezTo>
                  <a:cubicBezTo>
                    <a:pt x="92348" y="6105"/>
                    <a:pt x="86709" y="-282"/>
                    <a:pt x="79740" y="-282"/>
                  </a:cubicBezTo>
                  <a:close/>
                </a:path>
              </a:pathLst>
            </a:custGeom>
            <a:grpFill/>
            <a:ln w="118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accent2"/>
                </a:solidFill>
              </a:endParaRPr>
            </a:p>
          </p:txBody>
        </p:sp>
        <p:sp>
          <p:nvSpPr>
            <p:cNvPr id="80" name="任意多边形: 形状 79">
              <a:extLst>
                <a:ext uri="{FF2B5EF4-FFF2-40B4-BE49-F238E27FC236}">
                  <a16:creationId xmlns:a16="http://schemas.microsoft.com/office/drawing/2014/main" id="{6A775889-108E-4DE2-AF00-64FC96E79C90}"/>
                </a:ext>
              </a:extLst>
            </p:cNvPr>
            <p:cNvSpPr/>
            <p:nvPr/>
          </p:nvSpPr>
          <p:spPr>
            <a:xfrm>
              <a:off x="4758091" y="4513071"/>
              <a:ext cx="323998" cy="308770"/>
            </a:xfrm>
            <a:custGeom>
              <a:avLst/>
              <a:gdLst>
                <a:gd name="connsiteX0" fmla="*/ 633008 h 1947326"/>
                <a:gd name="connsiteY0" fmla="*/ 633008 h 1947326"/>
                <a:gd name="connsiteX1" fmla="*/ 633008 h 1947326"/>
                <a:gd name="connsiteY1" fmla="*/ 633008 h 1947326"/>
                <a:gd name="connsiteX2" fmla="*/ 633008 h 1947326"/>
                <a:gd name="connsiteY2" fmla="*/ 633008 h 1947326"/>
                <a:gd name="connsiteX3" fmla="*/ 633008 h 1947326"/>
                <a:gd name="connsiteY3" fmla="*/ 633008 h 1947326"/>
                <a:gd name="connsiteX4" fmla="*/ 633008 h 1947326"/>
                <a:gd name="connsiteY4" fmla="*/ 633008 h 1947326"/>
                <a:gd name="connsiteX5" fmla="*/ 633008 h 1947326"/>
                <a:gd name="connsiteY5" fmla="*/ 633008 h 1947326"/>
                <a:gd name="connsiteX6" fmla="*/ 633008 h 1947326"/>
                <a:gd name="connsiteY6" fmla="*/ 633008 h 1947326"/>
                <a:gd name="connsiteX7" fmla="*/ 633008 h 1947326"/>
                <a:gd name="connsiteY7" fmla="*/ 633008 h 1947326"/>
                <a:gd name="connsiteX8" fmla="*/ 633008 h 1947326"/>
                <a:gd name="connsiteY8" fmla="*/ 633008 h 1947326"/>
                <a:gd name="connsiteX9" fmla="*/ 633008 h 1947326"/>
                <a:gd name="connsiteY9" fmla="*/ 633008 h 1947326"/>
                <a:gd name="connsiteX10" fmla="*/ 633008 h 1947326"/>
                <a:gd name="connsiteY10" fmla="*/ 633008 h 1947326"/>
                <a:gd name="connsiteX11" fmla="*/ 633008 h 1947326"/>
                <a:gd name="connsiteY11" fmla="*/ 633008 h 1947326"/>
                <a:gd name="connsiteX12" fmla="*/ 633008 h 1947326"/>
                <a:gd name="connsiteY12" fmla="*/ 633008 h 1947326"/>
                <a:gd name="connsiteX13" fmla="*/ 633008 h 1947326"/>
                <a:gd name="connsiteY13" fmla="*/ 633008 h 1947326"/>
                <a:gd name="connsiteX14" fmla="*/ 633008 h 1947326"/>
                <a:gd name="connsiteY14" fmla="*/ 633008 h 1947326"/>
                <a:gd name="connsiteX15" fmla="*/ 633008 h 1947326"/>
                <a:gd name="connsiteY15" fmla="*/ 633008 h 1947326"/>
                <a:gd name="connsiteX16" fmla="*/ 633008 h 1947326"/>
                <a:gd name="connsiteY16" fmla="*/ 633008 h 1947326"/>
                <a:gd name="connsiteX17" fmla="*/ 633008 h 1947326"/>
                <a:gd name="connsiteY17" fmla="*/ 633008 h 1947326"/>
                <a:gd name="connsiteX18" fmla="*/ 633008 h 1947326"/>
                <a:gd name="connsiteY18" fmla="*/ 633008 h 1947326"/>
                <a:gd name="connsiteX19" fmla="*/ 633008 h 1947326"/>
                <a:gd name="connsiteY19" fmla="*/ 633008 h 1947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23998" h="308770">
                  <a:moveTo>
                    <a:pt x="245752" y="292284"/>
                  </a:moveTo>
                  <a:cubicBezTo>
                    <a:pt x="245764" y="298766"/>
                    <a:pt x="249824" y="304547"/>
                    <a:pt x="255914" y="306755"/>
                  </a:cubicBezTo>
                  <a:cubicBezTo>
                    <a:pt x="257375" y="307705"/>
                    <a:pt x="259025" y="308299"/>
                    <a:pt x="260758" y="308488"/>
                  </a:cubicBezTo>
                  <a:lnTo>
                    <a:pt x="263785" y="308488"/>
                  </a:lnTo>
                  <a:cubicBezTo>
                    <a:pt x="268819" y="308488"/>
                    <a:pt x="273864" y="303609"/>
                    <a:pt x="274873" y="300368"/>
                  </a:cubicBezTo>
                  <a:lnTo>
                    <a:pt x="275752" y="297210"/>
                  </a:lnTo>
                  <a:cubicBezTo>
                    <a:pt x="275930" y="296688"/>
                    <a:pt x="276084" y="296154"/>
                    <a:pt x="276203" y="295620"/>
                  </a:cubicBezTo>
                  <a:lnTo>
                    <a:pt x="323274" y="127566"/>
                  </a:lnTo>
                  <a:cubicBezTo>
                    <a:pt x="323274" y="123506"/>
                    <a:pt x="320246" y="117012"/>
                    <a:pt x="313183" y="116205"/>
                  </a:cubicBezTo>
                  <a:lnTo>
                    <a:pt x="313183" y="116205"/>
                  </a:lnTo>
                  <a:cubicBezTo>
                    <a:pt x="308149" y="116205"/>
                    <a:pt x="300124" y="118639"/>
                    <a:pt x="299067" y="124325"/>
                  </a:cubicBezTo>
                  <a:lnTo>
                    <a:pt x="265424" y="244441"/>
                  </a:lnTo>
                  <a:cubicBezTo>
                    <a:pt x="251178" y="212911"/>
                    <a:pt x="224561" y="183505"/>
                    <a:pt x="191938" y="167193"/>
                  </a:cubicBezTo>
                  <a:cubicBezTo>
                    <a:pt x="233370" y="137360"/>
                    <a:pt x="242773" y="79593"/>
                    <a:pt x="212939" y="38161"/>
                  </a:cubicBezTo>
                  <a:cubicBezTo>
                    <a:pt x="183118" y="-3282"/>
                    <a:pt x="125339" y="-12685"/>
                    <a:pt x="83907" y="17149"/>
                  </a:cubicBezTo>
                  <a:cubicBezTo>
                    <a:pt x="42476" y="46982"/>
                    <a:pt x="33074" y="104749"/>
                    <a:pt x="62907" y="146192"/>
                  </a:cubicBezTo>
                  <a:cubicBezTo>
                    <a:pt x="68724" y="154277"/>
                    <a:pt x="75823" y="161364"/>
                    <a:pt x="83907" y="167193"/>
                  </a:cubicBezTo>
                  <a:cubicBezTo>
                    <a:pt x="34842" y="191720"/>
                    <a:pt x="-725" y="245842"/>
                    <a:pt x="-725" y="292284"/>
                  </a:cubicBezTo>
                  <a:cubicBezTo>
                    <a:pt x="-725" y="300808"/>
                    <a:pt x="6184" y="307717"/>
                    <a:pt x="14708" y="307717"/>
                  </a:cubicBezTo>
                  <a:cubicBezTo>
                    <a:pt x="23232" y="307717"/>
                    <a:pt x="30141" y="300808"/>
                    <a:pt x="30141" y="292284"/>
                  </a:cubicBezTo>
                </a:path>
              </a:pathLst>
            </a:custGeom>
            <a:grpFill/>
            <a:ln w="118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accent2"/>
                </a:solidFill>
              </a:endParaRPr>
            </a:p>
          </p:txBody>
        </p:sp>
        <p:sp>
          <p:nvSpPr>
            <p:cNvPr id="81" name="任意多边形: 形状 80">
              <a:extLst>
                <a:ext uri="{FF2B5EF4-FFF2-40B4-BE49-F238E27FC236}">
                  <a16:creationId xmlns:a16="http://schemas.microsoft.com/office/drawing/2014/main" id="{5C2460BD-0991-4849-8E96-11DAEAE6FE4E}"/>
                </a:ext>
              </a:extLst>
            </p:cNvPr>
            <p:cNvSpPr/>
            <p:nvPr/>
          </p:nvSpPr>
          <p:spPr>
            <a:xfrm>
              <a:off x="4781194" y="4421200"/>
              <a:ext cx="431376" cy="430631"/>
            </a:xfrm>
            <a:custGeom>
              <a:avLst/>
              <a:gdLst>
                <a:gd name="connsiteX0" fmla="*/ 633008 h 1947326"/>
                <a:gd name="connsiteY0" fmla="*/ 633008 h 1947326"/>
                <a:gd name="connsiteX1" fmla="*/ 633008 h 1947326"/>
                <a:gd name="connsiteY1" fmla="*/ 633008 h 1947326"/>
                <a:gd name="connsiteX2" fmla="*/ 633008 h 1947326"/>
                <a:gd name="connsiteY2" fmla="*/ 633008 h 1947326"/>
                <a:gd name="connsiteX3" fmla="*/ 633008 h 1947326"/>
                <a:gd name="connsiteY3" fmla="*/ 633008 h 1947326"/>
                <a:gd name="connsiteX4" fmla="*/ 633008 h 1947326"/>
                <a:gd name="connsiteY4" fmla="*/ 633008 h 1947326"/>
                <a:gd name="connsiteX5" fmla="*/ 633008 h 1947326"/>
                <a:gd name="connsiteY5" fmla="*/ 633008 h 1947326"/>
                <a:gd name="connsiteX6" fmla="*/ 633008 h 1947326"/>
                <a:gd name="connsiteY6" fmla="*/ 633008 h 1947326"/>
                <a:gd name="connsiteX7" fmla="*/ 633008 h 1947326"/>
                <a:gd name="connsiteY7" fmla="*/ 633008 h 1947326"/>
                <a:gd name="connsiteX8" fmla="*/ 633008 h 1947326"/>
                <a:gd name="connsiteY8" fmla="*/ 633008 h 1947326"/>
                <a:gd name="connsiteX9" fmla="*/ 633008 h 1947326"/>
                <a:gd name="connsiteY9" fmla="*/ 633008 h 1947326"/>
                <a:gd name="connsiteX10" fmla="*/ 633008 h 1947326"/>
                <a:gd name="connsiteY10" fmla="*/ 633008 h 1947326"/>
                <a:gd name="connsiteX11" fmla="*/ 633008 h 1947326"/>
                <a:gd name="connsiteY11" fmla="*/ 633008 h 1947326"/>
                <a:gd name="connsiteX12" fmla="*/ 633008 h 1947326"/>
                <a:gd name="connsiteY12" fmla="*/ 633008 h 1947326"/>
                <a:gd name="connsiteX13" fmla="*/ 633008 h 1947326"/>
                <a:gd name="connsiteY13" fmla="*/ 633008 h 1947326"/>
                <a:gd name="connsiteX14" fmla="*/ 633008 h 1947326"/>
                <a:gd name="connsiteY14" fmla="*/ 633008 h 1947326"/>
                <a:gd name="connsiteX15" fmla="*/ 633008 h 1947326"/>
                <a:gd name="connsiteY15" fmla="*/ 633008 h 1947326"/>
                <a:gd name="connsiteX16" fmla="*/ 633008 h 1947326"/>
                <a:gd name="connsiteY16" fmla="*/ 633008 h 1947326"/>
                <a:gd name="connsiteX17" fmla="*/ 633008 h 1947326"/>
                <a:gd name="connsiteY17" fmla="*/ 633008 h 1947326"/>
                <a:gd name="connsiteX18" fmla="*/ 633008 h 1947326"/>
                <a:gd name="connsiteY18" fmla="*/ 633008 h 1947326"/>
                <a:gd name="connsiteX19" fmla="*/ 633008 h 1947326"/>
                <a:gd name="connsiteY19" fmla="*/ 633008 h 1947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1376" h="430631">
                  <a:moveTo>
                    <a:pt x="353617" y="-282"/>
                  </a:moveTo>
                  <a:lnTo>
                    <a:pt x="76309" y="-282"/>
                  </a:lnTo>
                  <a:cubicBezTo>
                    <a:pt x="33809" y="-282"/>
                    <a:pt x="-725" y="36520"/>
                    <a:pt x="-725" y="81703"/>
                  </a:cubicBezTo>
                  <a:lnTo>
                    <a:pt x="-725" y="107369"/>
                  </a:lnTo>
                  <a:cubicBezTo>
                    <a:pt x="-191" y="115881"/>
                    <a:pt x="7134" y="122339"/>
                    <a:pt x="15634" y="121817"/>
                  </a:cubicBezTo>
                  <a:cubicBezTo>
                    <a:pt x="23410" y="121330"/>
                    <a:pt x="29595" y="115145"/>
                    <a:pt x="30082" y="107369"/>
                  </a:cubicBezTo>
                  <a:lnTo>
                    <a:pt x="30082" y="81703"/>
                  </a:lnTo>
                  <a:cubicBezTo>
                    <a:pt x="30082" y="53484"/>
                    <a:pt x="50821" y="30477"/>
                    <a:pt x="76309" y="30477"/>
                  </a:cubicBezTo>
                  <a:lnTo>
                    <a:pt x="353617" y="30477"/>
                  </a:lnTo>
                  <a:cubicBezTo>
                    <a:pt x="379105" y="30477"/>
                    <a:pt x="399845" y="53484"/>
                    <a:pt x="399845" y="81703"/>
                  </a:cubicBezTo>
                  <a:lnTo>
                    <a:pt x="399845" y="348303"/>
                  </a:lnTo>
                  <a:cubicBezTo>
                    <a:pt x="399845" y="376533"/>
                    <a:pt x="379105" y="399540"/>
                    <a:pt x="353617" y="399540"/>
                  </a:cubicBezTo>
                  <a:lnTo>
                    <a:pt x="291992" y="399540"/>
                  </a:lnTo>
                  <a:cubicBezTo>
                    <a:pt x="283504" y="398792"/>
                    <a:pt x="276013" y="405072"/>
                    <a:pt x="275265" y="413561"/>
                  </a:cubicBezTo>
                  <a:cubicBezTo>
                    <a:pt x="274517" y="422049"/>
                    <a:pt x="280797" y="429540"/>
                    <a:pt x="289285" y="430287"/>
                  </a:cubicBezTo>
                  <a:cubicBezTo>
                    <a:pt x="290187" y="430371"/>
                    <a:pt x="291089" y="430371"/>
                    <a:pt x="291992" y="430287"/>
                  </a:cubicBezTo>
                  <a:lnTo>
                    <a:pt x="353617" y="430287"/>
                  </a:lnTo>
                  <a:cubicBezTo>
                    <a:pt x="396082" y="430287"/>
                    <a:pt x="430651" y="393486"/>
                    <a:pt x="430651" y="348303"/>
                  </a:cubicBezTo>
                  <a:lnTo>
                    <a:pt x="430651" y="81703"/>
                  </a:lnTo>
                  <a:cubicBezTo>
                    <a:pt x="430651" y="36508"/>
                    <a:pt x="396082" y="-282"/>
                    <a:pt x="353617" y="-282"/>
                  </a:cubicBezTo>
                  <a:close/>
                </a:path>
              </a:pathLst>
            </a:custGeom>
            <a:grpFill/>
            <a:ln w="118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accent2"/>
                </a:solidFill>
              </a:endParaRPr>
            </a:p>
          </p:txBody>
        </p:sp>
      </p:grpSp>
      <p:sp>
        <p:nvSpPr>
          <p:cNvPr id="75" name="任意多边形: 形状 74">
            <a:extLst>
              <a:ext uri="{FF2B5EF4-FFF2-40B4-BE49-F238E27FC236}">
                <a16:creationId xmlns:a16="http://schemas.microsoft.com/office/drawing/2014/main" id="{88433851-66C4-4370-A4FB-ADD5A2DD1AEE}"/>
              </a:ext>
            </a:extLst>
          </p:cNvPr>
          <p:cNvSpPr/>
          <p:nvPr/>
        </p:nvSpPr>
        <p:spPr>
          <a:xfrm>
            <a:off x="1874172" y="4394723"/>
            <a:ext cx="473630" cy="481389"/>
          </a:xfrm>
          <a:custGeom>
            <a:avLst/>
            <a:gdLst>
              <a:gd name="connsiteX0" fmla="*/ 633008 h 1947326"/>
              <a:gd name="connsiteY0" fmla="*/ 633008 h 1947326"/>
              <a:gd name="connsiteX1" fmla="*/ 633008 h 1947326"/>
              <a:gd name="connsiteY1" fmla="*/ 633008 h 1947326"/>
              <a:gd name="connsiteX2" fmla="*/ 633008 h 1947326"/>
              <a:gd name="connsiteY2" fmla="*/ 633008 h 1947326"/>
              <a:gd name="connsiteX3" fmla="*/ 633008 h 1947326"/>
              <a:gd name="connsiteY3" fmla="*/ 633008 h 1947326"/>
              <a:gd name="connsiteX4" fmla="*/ 633008 h 1947326"/>
              <a:gd name="connsiteY4" fmla="*/ 633008 h 1947326"/>
              <a:gd name="connsiteX5" fmla="*/ 633008 h 1947326"/>
              <a:gd name="connsiteY5" fmla="*/ 633008 h 1947326"/>
              <a:gd name="connsiteX6" fmla="*/ 633008 h 1947326"/>
              <a:gd name="connsiteY6" fmla="*/ 633008 h 1947326"/>
              <a:gd name="connsiteX7" fmla="*/ 633008 h 1947326"/>
              <a:gd name="connsiteY7" fmla="*/ 633008 h 1947326"/>
              <a:gd name="connsiteX8" fmla="*/ 633008 h 1947326"/>
              <a:gd name="connsiteY8" fmla="*/ 633008 h 1947326"/>
              <a:gd name="connsiteX9" fmla="*/ 633008 h 1947326"/>
              <a:gd name="connsiteY9" fmla="*/ 633008 h 1947326"/>
              <a:gd name="connsiteX10" fmla="*/ 633008 h 1947326"/>
              <a:gd name="connsiteY10" fmla="*/ 633008 h 1947326"/>
              <a:gd name="connsiteX11" fmla="*/ 633008 h 1947326"/>
              <a:gd name="connsiteY11" fmla="*/ 633008 h 1947326"/>
              <a:gd name="connsiteX12" fmla="*/ 633008 h 1947326"/>
              <a:gd name="connsiteY12" fmla="*/ 633008 h 1947326"/>
              <a:gd name="connsiteX13" fmla="*/ 633008 h 1947326"/>
              <a:gd name="connsiteY13" fmla="*/ 633008 h 1947326"/>
              <a:gd name="connsiteX14" fmla="*/ 633008 h 1947326"/>
              <a:gd name="connsiteY14" fmla="*/ 633008 h 1947326"/>
              <a:gd name="connsiteX15" fmla="*/ 633008 h 1947326"/>
              <a:gd name="connsiteY15" fmla="*/ 633008 h 1947326"/>
              <a:gd name="connsiteX16" fmla="*/ 633008 h 1947326"/>
              <a:gd name="connsiteY16" fmla="*/ 633008 h 1947326"/>
              <a:gd name="connsiteX17" fmla="*/ 633008 h 1947326"/>
              <a:gd name="connsiteY17" fmla="*/ 633008 h 1947326"/>
              <a:gd name="connsiteX18" fmla="*/ 633008 h 1947326"/>
              <a:gd name="connsiteY18" fmla="*/ 633008 h 1947326"/>
              <a:gd name="connsiteX19" fmla="*/ 633008 h 1947326"/>
              <a:gd name="connsiteY19" fmla="*/ 633008 h 1947326"/>
              <a:gd name="connsiteX20" fmla="*/ 633008 h 1947326"/>
              <a:gd name="connsiteY20" fmla="*/ 633008 h 1947326"/>
              <a:gd name="connsiteX21" fmla="*/ 633008 h 1947326"/>
              <a:gd name="connsiteY21" fmla="*/ 633008 h 1947326"/>
              <a:gd name="connsiteX22" fmla="*/ 633008 h 1947326"/>
              <a:gd name="connsiteY22" fmla="*/ 633008 h 1947326"/>
              <a:gd name="connsiteX23" fmla="*/ 633008 h 1947326"/>
              <a:gd name="connsiteY23" fmla="*/ 633008 h 1947326"/>
              <a:gd name="connsiteX24" fmla="*/ 633008 h 1947326"/>
              <a:gd name="connsiteY24" fmla="*/ 633008 h 1947326"/>
              <a:gd name="connsiteX25" fmla="*/ 633008 h 1947326"/>
              <a:gd name="connsiteY25" fmla="*/ 633008 h 1947326"/>
              <a:gd name="connsiteX26" fmla="*/ 633008 h 1947326"/>
              <a:gd name="connsiteY26" fmla="*/ 633008 h 1947326"/>
              <a:gd name="connsiteX27" fmla="*/ 633008 h 1947326"/>
              <a:gd name="connsiteY27" fmla="*/ 633008 h 1947326"/>
              <a:gd name="connsiteX28" fmla="*/ 633008 h 1947326"/>
              <a:gd name="connsiteY28" fmla="*/ 633008 h 1947326"/>
              <a:gd name="connsiteX29" fmla="*/ 633008 h 1947326"/>
              <a:gd name="connsiteY29" fmla="*/ 633008 h 1947326"/>
              <a:gd name="connsiteX30" fmla="*/ 633008 h 1947326"/>
              <a:gd name="connsiteY30" fmla="*/ 633008 h 1947326"/>
              <a:gd name="connsiteX31" fmla="*/ 633008 h 1947326"/>
              <a:gd name="connsiteY31" fmla="*/ 633008 h 1947326"/>
              <a:gd name="connsiteX32" fmla="*/ 633008 h 1947326"/>
              <a:gd name="connsiteY32" fmla="*/ 633008 h 1947326"/>
              <a:gd name="connsiteX33" fmla="*/ 633008 h 1947326"/>
              <a:gd name="connsiteY33" fmla="*/ 633008 h 1947326"/>
              <a:gd name="connsiteX34" fmla="*/ 633008 h 1947326"/>
              <a:gd name="connsiteY34" fmla="*/ 633008 h 1947326"/>
              <a:gd name="connsiteX35" fmla="*/ 633008 h 1947326"/>
              <a:gd name="connsiteY35" fmla="*/ 633008 h 1947326"/>
              <a:gd name="connsiteX36" fmla="*/ 633008 h 1947326"/>
              <a:gd name="connsiteY36" fmla="*/ 633008 h 1947326"/>
              <a:gd name="connsiteX37" fmla="*/ 633008 h 1947326"/>
              <a:gd name="connsiteY37" fmla="*/ 633008 h 1947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54081" h="461520">
                <a:moveTo>
                  <a:pt x="202350" y="177223"/>
                </a:moveTo>
                <a:cubicBezTo>
                  <a:pt x="175627" y="177223"/>
                  <a:pt x="154246" y="156187"/>
                  <a:pt x="154246" y="131209"/>
                </a:cubicBezTo>
                <a:lnTo>
                  <a:pt x="154246" y="-280"/>
                </a:lnTo>
                <a:lnTo>
                  <a:pt x="23315" y="-280"/>
                </a:lnTo>
                <a:cubicBezTo>
                  <a:pt x="10209" y="-446"/>
                  <a:pt x="-559" y="10048"/>
                  <a:pt x="-725" y="23166"/>
                </a:cubicBezTo>
                <a:cubicBezTo>
                  <a:pt x="-725" y="23238"/>
                  <a:pt x="-725" y="23321"/>
                  <a:pt x="-725" y="23392"/>
                </a:cubicBezTo>
                <a:lnTo>
                  <a:pt x="-725" y="424413"/>
                </a:lnTo>
                <a:cubicBezTo>
                  <a:pt x="-689" y="437531"/>
                  <a:pt x="9971" y="448120"/>
                  <a:pt x="23089" y="448085"/>
                </a:cubicBezTo>
                <a:cubicBezTo>
                  <a:pt x="23161" y="448085"/>
                  <a:pt x="23244" y="448085"/>
                  <a:pt x="23315" y="448085"/>
                </a:cubicBezTo>
                <a:lnTo>
                  <a:pt x="68747" y="448085"/>
                </a:lnTo>
                <a:lnTo>
                  <a:pt x="135549" y="381022"/>
                </a:lnTo>
                <a:lnTo>
                  <a:pt x="349308" y="178541"/>
                </a:lnTo>
                <a:lnTo>
                  <a:pt x="202338" y="178541"/>
                </a:lnTo>
                <a:close/>
                <a:moveTo>
                  <a:pt x="202350" y="153552"/>
                </a:moveTo>
                <a:lnTo>
                  <a:pt x="357321" y="153552"/>
                </a:lnTo>
                <a:lnTo>
                  <a:pt x="178298" y="-280"/>
                </a:lnTo>
                <a:lnTo>
                  <a:pt x="178298" y="131257"/>
                </a:lnTo>
                <a:cubicBezTo>
                  <a:pt x="178298" y="144399"/>
                  <a:pt x="188982" y="153599"/>
                  <a:pt x="202350" y="153599"/>
                </a:cubicBezTo>
                <a:close/>
                <a:moveTo>
                  <a:pt x="331940" y="446779"/>
                </a:moveTo>
                <a:cubicBezTo>
                  <a:pt x="345046" y="446945"/>
                  <a:pt x="355813" y="436451"/>
                  <a:pt x="355979" y="423333"/>
                </a:cubicBezTo>
                <a:cubicBezTo>
                  <a:pt x="355979" y="423261"/>
                  <a:pt x="355979" y="423178"/>
                  <a:pt x="355979" y="423107"/>
                </a:cubicBezTo>
                <a:lnTo>
                  <a:pt x="355979" y="344221"/>
                </a:lnTo>
                <a:lnTo>
                  <a:pt x="249136" y="445461"/>
                </a:lnTo>
                <a:lnTo>
                  <a:pt x="331975" y="445461"/>
                </a:lnTo>
                <a:close/>
                <a:moveTo>
                  <a:pt x="448162" y="199590"/>
                </a:moveTo>
                <a:lnTo>
                  <a:pt x="421451" y="173294"/>
                </a:lnTo>
                <a:cubicBezTo>
                  <a:pt x="413426" y="166717"/>
                  <a:pt x="401412" y="166717"/>
                  <a:pt x="394728" y="173294"/>
                </a:cubicBezTo>
                <a:lnTo>
                  <a:pt x="354650" y="211426"/>
                </a:lnTo>
                <a:lnTo>
                  <a:pt x="409425" y="262699"/>
                </a:lnTo>
                <a:lnTo>
                  <a:pt x="449504" y="224567"/>
                </a:lnTo>
                <a:cubicBezTo>
                  <a:pt x="454846" y="217991"/>
                  <a:pt x="454846" y="207472"/>
                  <a:pt x="448162" y="199637"/>
                </a:cubicBezTo>
                <a:close/>
                <a:moveTo>
                  <a:pt x="176956" y="379717"/>
                </a:moveTo>
                <a:lnTo>
                  <a:pt x="231732" y="431002"/>
                </a:lnTo>
                <a:lnTo>
                  <a:pt x="394728" y="277158"/>
                </a:lnTo>
                <a:lnTo>
                  <a:pt x="339953" y="225885"/>
                </a:lnTo>
                <a:close/>
                <a:moveTo>
                  <a:pt x="144903" y="461239"/>
                </a:moveTo>
                <a:lnTo>
                  <a:pt x="217047" y="444144"/>
                </a:lnTo>
                <a:lnTo>
                  <a:pt x="162212" y="392859"/>
                </a:lnTo>
                <a:close/>
              </a:path>
            </a:pathLst>
          </a:custGeom>
          <a:solidFill>
            <a:schemeClr val="accent1"/>
          </a:solidFill>
          <a:ln w="118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accent2"/>
              </a:solidFill>
            </a:endParaRPr>
          </a:p>
        </p:txBody>
      </p:sp>
      <p:sp>
        <p:nvSpPr>
          <p:cNvPr id="76" name="矩形: 对角圆角 75">
            <a:extLst>
              <a:ext uri="{FF2B5EF4-FFF2-40B4-BE49-F238E27FC236}">
                <a16:creationId xmlns:a16="http://schemas.microsoft.com/office/drawing/2014/main" id="{1D455A69-426F-405C-A377-618592F7CC90}"/>
              </a:ext>
            </a:extLst>
          </p:cNvPr>
          <p:cNvSpPr/>
          <p:nvPr/>
        </p:nvSpPr>
        <p:spPr>
          <a:xfrm>
            <a:off x="539655" y="2122932"/>
            <a:ext cx="1920268" cy="432472"/>
          </a:xfrm>
          <a:prstGeom prst="round2DiagRect">
            <a:avLst>
              <a:gd name="adj1" fmla="val 50000"/>
              <a:gd name="adj2" fmla="val 0"/>
            </a:avLst>
          </a:pr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77" name="文本框 6">
            <a:extLst>
              <a:ext uri="{FF2B5EF4-FFF2-40B4-BE49-F238E27FC236}">
                <a16:creationId xmlns:a16="http://schemas.microsoft.com/office/drawing/2014/main" id="{D7E7D8B4-4A77-4686-96AD-5F8EF45BB663}"/>
              </a:ext>
            </a:extLst>
          </p:cNvPr>
          <p:cNvSpPr txBox="1"/>
          <p:nvPr/>
        </p:nvSpPr>
        <p:spPr>
          <a:xfrm>
            <a:off x="477738" y="2122932"/>
            <a:ext cx="1986132" cy="4616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2400" dirty="0">
                <a:solidFill>
                  <a:schemeClr val="accent1"/>
                </a:solidFill>
                <a:latin typeface="+mj-ea"/>
                <a:ea typeface="+mj-ea"/>
              </a:rPr>
              <a:t>关键词标题</a:t>
            </a:r>
          </a:p>
        </p:txBody>
      </p:sp>
    </p:spTree>
    <p:custDataLst>
      <p:tags r:id="rId1"/>
    </p:custDataLst>
    <p:extLst>
      <p:ext uri="{BB962C8B-B14F-4D97-AF65-F5344CB8AC3E}">
        <p14:creationId xmlns:p14="http://schemas.microsoft.com/office/powerpoint/2010/main" val="2206456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图形 37">
            <a:extLst>
              <a:ext uri="{FF2B5EF4-FFF2-40B4-BE49-F238E27FC236}">
                <a16:creationId xmlns:a16="http://schemas.microsoft.com/office/drawing/2014/main" id="{A93EC999-8AF3-451D-AE69-68D6945B79F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a:off x="4202891" y="767549"/>
            <a:ext cx="8342604" cy="6287774"/>
          </a:xfrm>
          <a:prstGeom prst="rect">
            <a:avLst/>
          </a:prstGeom>
        </p:spPr>
      </p:pic>
      <p:grpSp>
        <p:nvGrpSpPr>
          <p:cNvPr id="40" name="组合 39">
            <a:extLst>
              <a:ext uri="{FF2B5EF4-FFF2-40B4-BE49-F238E27FC236}">
                <a16:creationId xmlns:a16="http://schemas.microsoft.com/office/drawing/2014/main" id="{72F9E2DD-84A6-4E6B-9229-681CCCF934F8}"/>
              </a:ext>
            </a:extLst>
          </p:cNvPr>
          <p:cNvGrpSpPr/>
          <p:nvPr/>
        </p:nvGrpSpPr>
        <p:grpSpPr>
          <a:xfrm>
            <a:off x="686190" y="4098665"/>
            <a:ext cx="1475214" cy="246221"/>
            <a:chOff x="4095451" y="4640913"/>
            <a:chExt cx="1475214" cy="246221"/>
          </a:xfrm>
        </p:grpSpPr>
        <p:sp>
          <p:nvSpPr>
            <p:cNvPr id="41" name="矩形 40">
              <a:extLst>
                <a:ext uri="{FF2B5EF4-FFF2-40B4-BE49-F238E27FC236}">
                  <a16:creationId xmlns:a16="http://schemas.microsoft.com/office/drawing/2014/main" id="{48C785EF-8EA6-47B0-A0A0-352BA2F762B2}"/>
                </a:ext>
              </a:extLst>
            </p:cNvPr>
            <p:cNvSpPr/>
            <p:nvPr/>
          </p:nvSpPr>
          <p:spPr>
            <a:xfrm>
              <a:off x="4095451" y="4672584"/>
              <a:ext cx="164592" cy="164592"/>
            </a:xfrm>
            <a:prstGeom prst="rect">
              <a:avLst/>
            </a:prstGeom>
            <a:solidFill>
              <a:schemeClr val="accent1">
                <a:lumMod val="10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0" dirty="0"/>
            </a:p>
          </p:txBody>
        </p:sp>
        <p:sp>
          <p:nvSpPr>
            <p:cNvPr id="42" name="文本框 41">
              <a:extLst>
                <a:ext uri="{FF2B5EF4-FFF2-40B4-BE49-F238E27FC236}">
                  <a16:creationId xmlns:a16="http://schemas.microsoft.com/office/drawing/2014/main" id="{02887E9A-5BD1-4FD7-97AA-9A64FFCE0473}"/>
                </a:ext>
              </a:extLst>
            </p:cNvPr>
            <p:cNvSpPr txBox="1"/>
            <p:nvPr/>
          </p:nvSpPr>
          <p:spPr>
            <a:xfrm>
              <a:off x="4408487" y="4640913"/>
              <a:ext cx="1162178" cy="246221"/>
            </a:xfrm>
            <a:prstGeom prst="rect">
              <a:avLst/>
            </a:prstGeom>
            <a:noFill/>
          </p:spPr>
          <p:txBody>
            <a:bodyPr wrap="square" lIns="0" tIns="0" rIns="0" bIns="0" rtlCol="0" anchor="t">
              <a:spAutoFit/>
            </a:bodyPr>
            <a:lstStyle/>
            <a:p>
              <a:r>
                <a:rPr lang="zh-CN" altLang="en-US" sz="1600" dirty="0">
                  <a:solidFill>
                    <a:schemeClr val="accent1">
                      <a:lumMod val="100000"/>
                    </a:schemeClr>
                  </a:solidFill>
                  <a:latin typeface="+mn-ea"/>
                </a:rPr>
                <a:t>汇报人：</a:t>
              </a:r>
              <a:r>
                <a:rPr lang="en-US" altLang="zh-CN" sz="1600" dirty="0">
                  <a:solidFill>
                    <a:schemeClr val="accent1">
                      <a:lumMod val="100000"/>
                    </a:schemeClr>
                  </a:solidFill>
                  <a:latin typeface="+mn-ea"/>
                </a:rPr>
                <a:t>xxx</a:t>
              </a:r>
              <a:endParaRPr lang="zh-CN" altLang="en-US" sz="1600" dirty="0">
                <a:solidFill>
                  <a:schemeClr val="accent1">
                    <a:lumMod val="100000"/>
                  </a:schemeClr>
                </a:solidFill>
                <a:latin typeface="+mn-ea"/>
              </a:endParaRPr>
            </a:p>
          </p:txBody>
        </p:sp>
      </p:grpSp>
      <p:grpSp>
        <p:nvGrpSpPr>
          <p:cNvPr id="43" name="组合 42">
            <a:extLst>
              <a:ext uri="{FF2B5EF4-FFF2-40B4-BE49-F238E27FC236}">
                <a16:creationId xmlns:a16="http://schemas.microsoft.com/office/drawing/2014/main" id="{E4917E81-1BC8-488C-ABEA-A06CE551FF9E}"/>
              </a:ext>
            </a:extLst>
          </p:cNvPr>
          <p:cNvGrpSpPr/>
          <p:nvPr/>
        </p:nvGrpSpPr>
        <p:grpSpPr>
          <a:xfrm>
            <a:off x="2944758" y="4098665"/>
            <a:ext cx="1270029" cy="246221"/>
            <a:chOff x="4095451" y="4640913"/>
            <a:chExt cx="1270029" cy="246221"/>
          </a:xfrm>
        </p:grpSpPr>
        <p:sp>
          <p:nvSpPr>
            <p:cNvPr id="44" name="矩形 43">
              <a:extLst>
                <a:ext uri="{FF2B5EF4-FFF2-40B4-BE49-F238E27FC236}">
                  <a16:creationId xmlns:a16="http://schemas.microsoft.com/office/drawing/2014/main" id="{779B0F40-8C69-4C31-B1EE-2920E9BD30F2}"/>
                </a:ext>
              </a:extLst>
            </p:cNvPr>
            <p:cNvSpPr/>
            <p:nvPr/>
          </p:nvSpPr>
          <p:spPr>
            <a:xfrm>
              <a:off x="4095451" y="4672584"/>
              <a:ext cx="164592" cy="164592"/>
            </a:xfrm>
            <a:prstGeom prst="rect">
              <a:avLst/>
            </a:prstGeom>
            <a:solidFill>
              <a:schemeClr val="accent1">
                <a:lumMod val="10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0" dirty="0"/>
            </a:p>
          </p:txBody>
        </p:sp>
        <p:sp>
          <p:nvSpPr>
            <p:cNvPr id="45" name="文本框 44">
              <a:extLst>
                <a:ext uri="{FF2B5EF4-FFF2-40B4-BE49-F238E27FC236}">
                  <a16:creationId xmlns:a16="http://schemas.microsoft.com/office/drawing/2014/main" id="{E9EF8DA4-BF64-4870-8743-17335911CA66}"/>
                </a:ext>
              </a:extLst>
            </p:cNvPr>
            <p:cNvSpPr txBox="1"/>
            <p:nvPr/>
          </p:nvSpPr>
          <p:spPr>
            <a:xfrm>
              <a:off x="4408487" y="4640913"/>
              <a:ext cx="956993" cy="246221"/>
            </a:xfrm>
            <a:prstGeom prst="rect">
              <a:avLst/>
            </a:prstGeom>
            <a:noFill/>
          </p:spPr>
          <p:txBody>
            <a:bodyPr wrap="none" lIns="0" tIns="0" rIns="0" bIns="0" rtlCol="0" anchor="t">
              <a:spAutoFit/>
            </a:bodyPr>
            <a:lstStyle/>
            <a:p>
              <a:r>
                <a:rPr lang="zh-CN" altLang="en-US" sz="1600" dirty="0">
                  <a:solidFill>
                    <a:schemeClr val="accent1">
                      <a:lumMod val="100000"/>
                    </a:schemeClr>
                  </a:solidFill>
                  <a:latin typeface="+mn-ea"/>
                </a:rPr>
                <a:t>单位：</a:t>
              </a:r>
              <a:r>
                <a:rPr lang="en-US" altLang="zh-CN" sz="1600" dirty="0">
                  <a:solidFill>
                    <a:schemeClr val="accent1">
                      <a:lumMod val="100000"/>
                    </a:schemeClr>
                  </a:solidFill>
                  <a:latin typeface="+mn-ea"/>
                </a:rPr>
                <a:t>xxx</a:t>
              </a:r>
              <a:endParaRPr lang="zh-CN" altLang="en-US" sz="1600" dirty="0">
                <a:solidFill>
                  <a:schemeClr val="accent1">
                    <a:lumMod val="100000"/>
                  </a:schemeClr>
                </a:solidFill>
                <a:latin typeface="+mn-ea"/>
              </a:endParaRPr>
            </a:p>
          </p:txBody>
        </p:sp>
      </p:grpSp>
      <p:cxnSp>
        <p:nvCxnSpPr>
          <p:cNvPr id="46" name="直接连接符 45">
            <a:extLst>
              <a:ext uri="{FF2B5EF4-FFF2-40B4-BE49-F238E27FC236}">
                <a16:creationId xmlns:a16="http://schemas.microsoft.com/office/drawing/2014/main" id="{680BB043-3C87-4E44-9129-110C5A6532B8}"/>
              </a:ext>
            </a:extLst>
          </p:cNvPr>
          <p:cNvCxnSpPr>
            <a:cxnSpLocks/>
          </p:cNvCxnSpPr>
          <p:nvPr/>
        </p:nvCxnSpPr>
        <p:spPr>
          <a:xfrm flipH="1">
            <a:off x="670709" y="3801388"/>
            <a:ext cx="667512" cy="0"/>
          </a:xfrm>
          <a:prstGeom prst="line">
            <a:avLst/>
          </a:prstGeom>
          <a:ln w="57150">
            <a:solidFill>
              <a:schemeClr val="accent1">
                <a:lumMod val="100000"/>
              </a:schemeClr>
            </a:solidFill>
          </a:ln>
        </p:spPr>
        <p:style>
          <a:lnRef idx="1">
            <a:schemeClr val="accent1"/>
          </a:lnRef>
          <a:fillRef idx="0">
            <a:schemeClr val="accent1"/>
          </a:fillRef>
          <a:effectRef idx="0">
            <a:schemeClr val="accent1"/>
          </a:effectRef>
          <a:fontRef idx="minor">
            <a:schemeClr val="tx1"/>
          </a:fontRef>
        </p:style>
      </p:cxnSp>
      <p:grpSp>
        <p:nvGrpSpPr>
          <p:cNvPr id="47" name="组合 46">
            <a:extLst>
              <a:ext uri="{FF2B5EF4-FFF2-40B4-BE49-F238E27FC236}">
                <a16:creationId xmlns:a16="http://schemas.microsoft.com/office/drawing/2014/main" id="{5ECBBCFB-9296-433E-A8AD-B42296180CAF}"/>
              </a:ext>
            </a:extLst>
          </p:cNvPr>
          <p:cNvGrpSpPr/>
          <p:nvPr/>
        </p:nvGrpSpPr>
        <p:grpSpPr>
          <a:xfrm>
            <a:off x="686190" y="1800346"/>
            <a:ext cx="1668904" cy="570787"/>
            <a:chOff x="836090" y="1183824"/>
            <a:chExt cx="1668904" cy="570787"/>
          </a:xfrm>
        </p:grpSpPr>
        <p:sp>
          <p:nvSpPr>
            <p:cNvPr id="48" name="矩形: 圆角 47">
              <a:extLst>
                <a:ext uri="{FF2B5EF4-FFF2-40B4-BE49-F238E27FC236}">
                  <a16:creationId xmlns:a16="http://schemas.microsoft.com/office/drawing/2014/main" id="{ED2ECE63-2471-4CB6-8F15-43D4ED1B4D10}"/>
                </a:ext>
              </a:extLst>
            </p:cNvPr>
            <p:cNvSpPr/>
            <p:nvPr/>
          </p:nvSpPr>
          <p:spPr>
            <a:xfrm>
              <a:off x="836090" y="1183824"/>
              <a:ext cx="1668904" cy="570787"/>
            </a:xfrm>
            <a:prstGeom prst="roundRect">
              <a:avLst>
                <a:gd name="adj" fmla="val 50000"/>
              </a:avLst>
            </a:prstGeom>
            <a:gradFill flip="none" rotWithShape="1">
              <a:gsLst>
                <a:gs pos="0">
                  <a:schemeClr val="accent1"/>
                </a:gs>
                <a:gs pos="100000">
                  <a:schemeClr val="accent2">
                    <a:lumMod val="87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latin typeface="+mn-ea"/>
              </a:endParaRPr>
            </a:p>
          </p:txBody>
        </p:sp>
        <p:grpSp>
          <p:nvGrpSpPr>
            <p:cNvPr id="49" name="图形 21">
              <a:extLst>
                <a:ext uri="{FF2B5EF4-FFF2-40B4-BE49-F238E27FC236}">
                  <a16:creationId xmlns:a16="http://schemas.microsoft.com/office/drawing/2014/main" id="{C42A5539-0FD3-42F2-965B-93D44F881987}"/>
                </a:ext>
              </a:extLst>
            </p:cNvPr>
            <p:cNvGrpSpPr/>
            <p:nvPr/>
          </p:nvGrpSpPr>
          <p:grpSpPr>
            <a:xfrm>
              <a:off x="1252386" y="1305246"/>
              <a:ext cx="836313" cy="327942"/>
              <a:chOff x="10874509" y="353201"/>
              <a:chExt cx="1017654" cy="399051"/>
            </a:xfrm>
            <a:solidFill>
              <a:schemeClr val="bg1"/>
            </a:solidFill>
          </p:grpSpPr>
          <p:sp>
            <p:nvSpPr>
              <p:cNvPr id="50" name="任意多边形: 形状 49">
                <a:extLst>
                  <a:ext uri="{FF2B5EF4-FFF2-40B4-BE49-F238E27FC236}">
                    <a16:creationId xmlns:a16="http://schemas.microsoft.com/office/drawing/2014/main" id="{5CDFAB0F-39BF-4AEC-A78A-70834BE67038}"/>
                  </a:ext>
                </a:extLst>
              </p:cNvPr>
              <p:cNvSpPr/>
              <p:nvPr/>
            </p:nvSpPr>
            <p:spPr>
              <a:xfrm>
                <a:off x="11538481" y="353201"/>
                <a:ext cx="242822" cy="399051"/>
              </a:xfrm>
              <a:custGeom>
                <a:avLst/>
                <a:gdLst>
                  <a:gd name="connsiteX0" fmla="*/ 242823 w 242822"/>
                  <a:gd name="connsiteY0" fmla="*/ 132666 h 399051"/>
                  <a:gd name="connsiteX1" fmla="*/ 144188 w 242822"/>
                  <a:gd name="connsiteY1" fmla="*/ 132666 h 399051"/>
                  <a:gd name="connsiteX2" fmla="*/ 144188 w 242822"/>
                  <a:gd name="connsiteY2" fmla="*/ 0 h 399051"/>
                  <a:gd name="connsiteX3" fmla="*/ 96762 w 242822"/>
                  <a:gd name="connsiteY3" fmla="*/ 0 h 399051"/>
                  <a:gd name="connsiteX4" fmla="*/ 96762 w 242822"/>
                  <a:gd name="connsiteY4" fmla="*/ 132666 h 399051"/>
                  <a:gd name="connsiteX5" fmla="*/ 0 w 242822"/>
                  <a:gd name="connsiteY5" fmla="*/ 132666 h 399051"/>
                  <a:gd name="connsiteX6" fmla="*/ 0 w 242822"/>
                  <a:gd name="connsiteY6" fmla="*/ 178185 h 399051"/>
                  <a:gd name="connsiteX7" fmla="*/ 96762 w 242822"/>
                  <a:gd name="connsiteY7" fmla="*/ 178185 h 399051"/>
                  <a:gd name="connsiteX8" fmla="*/ 96762 w 242822"/>
                  <a:gd name="connsiteY8" fmla="*/ 399051 h 399051"/>
                  <a:gd name="connsiteX9" fmla="*/ 144188 w 242822"/>
                  <a:gd name="connsiteY9" fmla="*/ 399051 h 399051"/>
                  <a:gd name="connsiteX10" fmla="*/ 144188 w 242822"/>
                  <a:gd name="connsiteY10" fmla="*/ 178185 h 399051"/>
                  <a:gd name="connsiteX11" fmla="*/ 242823 w 242822"/>
                  <a:gd name="connsiteY11" fmla="*/ 178185 h 399051"/>
                  <a:gd name="connsiteX12" fmla="*/ 242823 w 242822"/>
                  <a:gd name="connsiteY12" fmla="*/ 132666 h 399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2822" h="399051">
                    <a:moveTo>
                      <a:pt x="242823" y="132666"/>
                    </a:moveTo>
                    <a:lnTo>
                      <a:pt x="144188" y="132666"/>
                    </a:lnTo>
                    <a:lnTo>
                      <a:pt x="144188" y="0"/>
                    </a:lnTo>
                    <a:lnTo>
                      <a:pt x="96762" y="0"/>
                    </a:lnTo>
                    <a:lnTo>
                      <a:pt x="96762" y="132666"/>
                    </a:lnTo>
                    <a:lnTo>
                      <a:pt x="0" y="132666"/>
                    </a:lnTo>
                    <a:lnTo>
                      <a:pt x="0" y="178185"/>
                    </a:lnTo>
                    <a:lnTo>
                      <a:pt x="96762" y="178185"/>
                    </a:lnTo>
                    <a:lnTo>
                      <a:pt x="96762" y="399051"/>
                    </a:lnTo>
                    <a:lnTo>
                      <a:pt x="144188" y="399051"/>
                    </a:lnTo>
                    <a:lnTo>
                      <a:pt x="144188" y="178185"/>
                    </a:lnTo>
                    <a:lnTo>
                      <a:pt x="242823" y="178185"/>
                    </a:lnTo>
                    <a:lnTo>
                      <a:pt x="242823" y="132666"/>
                    </a:lnTo>
                    <a:close/>
                  </a:path>
                </a:pathLst>
              </a:custGeom>
              <a:grpFill/>
              <a:ln w="176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1" name="任意多边形: 形状 50">
                <a:extLst>
                  <a:ext uri="{FF2B5EF4-FFF2-40B4-BE49-F238E27FC236}">
                    <a16:creationId xmlns:a16="http://schemas.microsoft.com/office/drawing/2014/main" id="{552F5C70-30B5-47C5-A7E6-9946F7E9B70F}"/>
                  </a:ext>
                </a:extLst>
              </p:cNvPr>
              <p:cNvSpPr/>
              <p:nvPr/>
            </p:nvSpPr>
            <p:spPr>
              <a:xfrm>
                <a:off x="11369643" y="354164"/>
                <a:ext cx="144188" cy="398088"/>
              </a:xfrm>
              <a:custGeom>
                <a:avLst/>
                <a:gdLst>
                  <a:gd name="connsiteX0" fmla="*/ 0 w 144188"/>
                  <a:gd name="connsiteY0" fmla="*/ 642 h 398088"/>
                  <a:gd name="connsiteX1" fmla="*/ 0 w 144188"/>
                  <a:gd name="connsiteY1" fmla="*/ 398088 h 398088"/>
                  <a:gd name="connsiteX2" fmla="*/ 144188 w 144188"/>
                  <a:gd name="connsiteY2" fmla="*/ 398088 h 398088"/>
                  <a:gd name="connsiteX3" fmla="*/ 144188 w 144188"/>
                  <a:gd name="connsiteY3" fmla="*/ 0 h 398088"/>
                  <a:gd name="connsiteX4" fmla="*/ 0 w 144188"/>
                  <a:gd name="connsiteY4" fmla="*/ 0 h 398088"/>
                  <a:gd name="connsiteX5" fmla="*/ 101078 w 144188"/>
                  <a:gd name="connsiteY5" fmla="*/ 360133 h 398088"/>
                  <a:gd name="connsiteX6" fmla="*/ 43110 w 144188"/>
                  <a:gd name="connsiteY6" fmla="*/ 360133 h 398088"/>
                  <a:gd name="connsiteX7" fmla="*/ 43110 w 144188"/>
                  <a:gd name="connsiteY7" fmla="*/ 37956 h 398088"/>
                  <a:gd name="connsiteX8" fmla="*/ 101078 w 144188"/>
                  <a:gd name="connsiteY8" fmla="*/ 37956 h 398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188" h="398088">
                    <a:moveTo>
                      <a:pt x="0" y="642"/>
                    </a:moveTo>
                    <a:lnTo>
                      <a:pt x="0" y="398088"/>
                    </a:lnTo>
                    <a:lnTo>
                      <a:pt x="144188" y="398088"/>
                    </a:lnTo>
                    <a:lnTo>
                      <a:pt x="144188" y="0"/>
                    </a:lnTo>
                    <a:lnTo>
                      <a:pt x="0" y="0"/>
                    </a:lnTo>
                    <a:close/>
                    <a:moveTo>
                      <a:pt x="101078" y="360133"/>
                    </a:moveTo>
                    <a:lnTo>
                      <a:pt x="43110" y="360133"/>
                    </a:lnTo>
                    <a:lnTo>
                      <a:pt x="43110" y="37956"/>
                    </a:lnTo>
                    <a:lnTo>
                      <a:pt x="101078" y="37956"/>
                    </a:lnTo>
                    <a:close/>
                  </a:path>
                </a:pathLst>
              </a:custGeom>
              <a:grpFill/>
              <a:ln w="176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2" name="任意多边形: 形状 51">
                <a:extLst>
                  <a:ext uri="{FF2B5EF4-FFF2-40B4-BE49-F238E27FC236}">
                    <a16:creationId xmlns:a16="http://schemas.microsoft.com/office/drawing/2014/main" id="{B4B2D614-CEA0-4D58-AF49-8818AD029468}"/>
                  </a:ext>
                </a:extLst>
              </p:cNvPr>
              <p:cNvSpPr/>
              <p:nvPr/>
            </p:nvSpPr>
            <p:spPr>
              <a:xfrm>
                <a:off x="11026277" y="354164"/>
                <a:ext cx="170425" cy="398088"/>
              </a:xfrm>
              <a:custGeom>
                <a:avLst/>
                <a:gdLst>
                  <a:gd name="connsiteX0" fmla="*/ 170390 w 170425"/>
                  <a:gd name="connsiteY0" fmla="*/ 270684 h 398088"/>
                  <a:gd name="connsiteX1" fmla="*/ 170425 w 170425"/>
                  <a:gd name="connsiteY1" fmla="*/ 270684 h 398088"/>
                  <a:gd name="connsiteX2" fmla="*/ 170425 w 170425"/>
                  <a:gd name="connsiteY2" fmla="*/ 0 h 398088"/>
                  <a:gd name="connsiteX3" fmla="*/ 122999 w 170425"/>
                  <a:gd name="connsiteY3" fmla="*/ 0 h 398088"/>
                  <a:gd name="connsiteX4" fmla="*/ 122999 w 170425"/>
                  <a:gd name="connsiteY4" fmla="*/ 253935 h 398088"/>
                  <a:gd name="connsiteX5" fmla="*/ 0 w 170425"/>
                  <a:gd name="connsiteY5" fmla="*/ 398088 h 398088"/>
                  <a:gd name="connsiteX6" fmla="*/ 64175 w 170425"/>
                  <a:gd name="connsiteY6" fmla="*/ 398088 h 398088"/>
                  <a:gd name="connsiteX7" fmla="*/ 170425 w 170425"/>
                  <a:gd name="connsiteY7" fmla="*/ 270701 h 398088"/>
                  <a:gd name="connsiteX8" fmla="*/ 170390 w 170425"/>
                  <a:gd name="connsiteY8" fmla="*/ 270684 h 398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425" h="398088">
                    <a:moveTo>
                      <a:pt x="170390" y="270684"/>
                    </a:moveTo>
                    <a:lnTo>
                      <a:pt x="170425" y="270684"/>
                    </a:lnTo>
                    <a:lnTo>
                      <a:pt x="170425" y="0"/>
                    </a:lnTo>
                    <a:lnTo>
                      <a:pt x="122999" y="0"/>
                    </a:lnTo>
                    <a:lnTo>
                      <a:pt x="122999" y="253935"/>
                    </a:lnTo>
                    <a:lnTo>
                      <a:pt x="0" y="398088"/>
                    </a:lnTo>
                    <a:lnTo>
                      <a:pt x="64175" y="398088"/>
                    </a:lnTo>
                    <a:lnTo>
                      <a:pt x="170425" y="270701"/>
                    </a:lnTo>
                    <a:lnTo>
                      <a:pt x="170390" y="270684"/>
                    </a:lnTo>
                    <a:close/>
                  </a:path>
                </a:pathLst>
              </a:custGeom>
              <a:grpFill/>
              <a:ln w="176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3" name="任意多边形: 形状 52">
                <a:extLst>
                  <a:ext uri="{FF2B5EF4-FFF2-40B4-BE49-F238E27FC236}">
                    <a16:creationId xmlns:a16="http://schemas.microsoft.com/office/drawing/2014/main" id="{4A3173A7-0785-4132-B317-B874473CF2C4}"/>
                  </a:ext>
                </a:extLst>
              </p:cNvPr>
              <p:cNvSpPr/>
              <p:nvPr/>
            </p:nvSpPr>
            <p:spPr>
              <a:xfrm>
                <a:off x="11181381" y="629931"/>
                <a:ext cx="138337" cy="122321"/>
              </a:xfrm>
              <a:custGeom>
                <a:avLst/>
                <a:gdLst>
                  <a:gd name="connsiteX0" fmla="*/ 27521 w 138337"/>
                  <a:gd name="connsiteY0" fmla="*/ 0 h 122321"/>
                  <a:gd name="connsiteX1" fmla="*/ 0 w 138337"/>
                  <a:gd name="connsiteY1" fmla="*/ 30589 h 122321"/>
                  <a:gd name="connsiteX2" fmla="*/ 82528 w 138337"/>
                  <a:gd name="connsiteY2" fmla="*/ 122321 h 122321"/>
                  <a:gd name="connsiteX3" fmla="*/ 138338 w 138337"/>
                  <a:gd name="connsiteY3" fmla="*/ 122321 h 122321"/>
                  <a:gd name="connsiteX4" fmla="*/ 27521 w 138337"/>
                  <a:gd name="connsiteY4" fmla="*/ 0 h 1223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337" h="122321">
                    <a:moveTo>
                      <a:pt x="27521" y="0"/>
                    </a:moveTo>
                    <a:lnTo>
                      <a:pt x="0" y="30589"/>
                    </a:lnTo>
                    <a:lnTo>
                      <a:pt x="82528" y="122321"/>
                    </a:lnTo>
                    <a:lnTo>
                      <a:pt x="138338" y="122321"/>
                    </a:lnTo>
                    <a:lnTo>
                      <a:pt x="27521" y="0"/>
                    </a:lnTo>
                    <a:close/>
                  </a:path>
                </a:pathLst>
              </a:custGeom>
              <a:grpFill/>
              <a:ln w="176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4" name="任意多边形: 形状 53">
                <a:extLst>
                  <a:ext uri="{FF2B5EF4-FFF2-40B4-BE49-F238E27FC236}">
                    <a16:creationId xmlns:a16="http://schemas.microsoft.com/office/drawing/2014/main" id="{939DBC04-2AC0-4EB7-BFF9-58AD0C4F429A}"/>
                  </a:ext>
                </a:extLst>
              </p:cNvPr>
              <p:cNvSpPr/>
              <p:nvPr/>
            </p:nvSpPr>
            <p:spPr>
              <a:xfrm>
                <a:off x="10874509" y="522931"/>
                <a:ext cx="47426" cy="229321"/>
              </a:xfrm>
              <a:custGeom>
                <a:avLst/>
                <a:gdLst>
                  <a:gd name="connsiteX0" fmla="*/ 0 w 47426"/>
                  <a:gd name="connsiteY0" fmla="*/ 0 h 229321"/>
                  <a:gd name="connsiteX1" fmla="*/ 47427 w 47426"/>
                  <a:gd name="connsiteY1" fmla="*/ 0 h 229321"/>
                  <a:gd name="connsiteX2" fmla="*/ 47427 w 47426"/>
                  <a:gd name="connsiteY2" fmla="*/ 229321 h 229321"/>
                  <a:gd name="connsiteX3" fmla="*/ 0 w 47426"/>
                  <a:gd name="connsiteY3" fmla="*/ 229321 h 229321"/>
                </a:gdLst>
                <a:ahLst/>
                <a:cxnLst>
                  <a:cxn ang="0">
                    <a:pos x="connsiteX0" y="connsiteY0"/>
                  </a:cxn>
                  <a:cxn ang="0">
                    <a:pos x="connsiteX1" y="connsiteY1"/>
                  </a:cxn>
                  <a:cxn ang="0">
                    <a:pos x="connsiteX2" y="connsiteY2"/>
                  </a:cxn>
                  <a:cxn ang="0">
                    <a:pos x="connsiteX3" y="connsiteY3"/>
                  </a:cxn>
                </a:cxnLst>
                <a:rect l="l" t="t" r="r" b="b"/>
                <a:pathLst>
                  <a:path w="47426" h="229321">
                    <a:moveTo>
                      <a:pt x="0" y="0"/>
                    </a:moveTo>
                    <a:lnTo>
                      <a:pt x="47427" y="0"/>
                    </a:lnTo>
                    <a:lnTo>
                      <a:pt x="47427" y="229321"/>
                    </a:lnTo>
                    <a:lnTo>
                      <a:pt x="0" y="229321"/>
                    </a:lnTo>
                    <a:close/>
                  </a:path>
                </a:pathLst>
              </a:custGeom>
              <a:grpFill/>
              <a:ln w="176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5" name="任意多边形: 形状 54">
                <a:extLst>
                  <a:ext uri="{FF2B5EF4-FFF2-40B4-BE49-F238E27FC236}">
                    <a16:creationId xmlns:a16="http://schemas.microsoft.com/office/drawing/2014/main" id="{AAEA9B3E-068C-4C2F-A1F9-CB38111E7C52}"/>
                  </a:ext>
                </a:extLst>
              </p:cNvPr>
              <p:cNvSpPr/>
              <p:nvPr/>
            </p:nvSpPr>
            <p:spPr>
              <a:xfrm>
                <a:off x="11060416" y="354164"/>
                <a:ext cx="47426" cy="227608"/>
              </a:xfrm>
              <a:custGeom>
                <a:avLst/>
                <a:gdLst>
                  <a:gd name="connsiteX0" fmla="*/ 0 w 47426"/>
                  <a:gd name="connsiteY0" fmla="*/ 0 h 227608"/>
                  <a:gd name="connsiteX1" fmla="*/ 47427 w 47426"/>
                  <a:gd name="connsiteY1" fmla="*/ 0 h 227608"/>
                  <a:gd name="connsiteX2" fmla="*/ 47427 w 47426"/>
                  <a:gd name="connsiteY2" fmla="*/ 227609 h 227608"/>
                  <a:gd name="connsiteX3" fmla="*/ 0 w 47426"/>
                  <a:gd name="connsiteY3" fmla="*/ 227609 h 227608"/>
                </a:gdLst>
                <a:ahLst/>
                <a:cxnLst>
                  <a:cxn ang="0">
                    <a:pos x="connsiteX0" y="connsiteY0"/>
                  </a:cxn>
                  <a:cxn ang="0">
                    <a:pos x="connsiteX1" y="connsiteY1"/>
                  </a:cxn>
                  <a:cxn ang="0">
                    <a:pos x="connsiteX2" y="connsiteY2"/>
                  </a:cxn>
                  <a:cxn ang="0">
                    <a:pos x="connsiteX3" y="connsiteY3"/>
                  </a:cxn>
                </a:cxnLst>
                <a:rect l="l" t="t" r="r" b="b"/>
                <a:pathLst>
                  <a:path w="47426" h="227608">
                    <a:moveTo>
                      <a:pt x="0" y="0"/>
                    </a:moveTo>
                    <a:lnTo>
                      <a:pt x="47427" y="0"/>
                    </a:lnTo>
                    <a:lnTo>
                      <a:pt x="47427" y="227609"/>
                    </a:lnTo>
                    <a:lnTo>
                      <a:pt x="0" y="227609"/>
                    </a:lnTo>
                    <a:close/>
                  </a:path>
                </a:pathLst>
              </a:custGeom>
              <a:grpFill/>
              <a:ln w="176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6" name="任意多边形: 形状 55">
                <a:extLst>
                  <a:ext uri="{FF2B5EF4-FFF2-40B4-BE49-F238E27FC236}">
                    <a16:creationId xmlns:a16="http://schemas.microsoft.com/office/drawing/2014/main" id="{3DF1B731-420E-4AD8-91AA-ED038834CB37}"/>
                  </a:ext>
                </a:extLst>
              </p:cNvPr>
              <p:cNvSpPr/>
              <p:nvPr/>
            </p:nvSpPr>
            <p:spPr>
              <a:xfrm>
                <a:off x="11236370" y="354164"/>
                <a:ext cx="47426" cy="227608"/>
              </a:xfrm>
              <a:custGeom>
                <a:avLst/>
                <a:gdLst>
                  <a:gd name="connsiteX0" fmla="*/ 0 w 47426"/>
                  <a:gd name="connsiteY0" fmla="*/ 0 h 227608"/>
                  <a:gd name="connsiteX1" fmla="*/ 47427 w 47426"/>
                  <a:gd name="connsiteY1" fmla="*/ 0 h 227608"/>
                  <a:gd name="connsiteX2" fmla="*/ 47427 w 47426"/>
                  <a:gd name="connsiteY2" fmla="*/ 227609 h 227608"/>
                  <a:gd name="connsiteX3" fmla="*/ 0 w 47426"/>
                  <a:gd name="connsiteY3" fmla="*/ 227609 h 227608"/>
                </a:gdLst>
                <a:ahLst/>
                <a:cxnLst>
                  <a:cxn ang="0">
                    <a:pos x="connsiteX0" y="connsiteY0"/>
                  </a:cxn>
                  <a:cxn ang="0">
                    <a:pos x="connsiteX1" y="connsiteY1"/>
                  </a:cxn>
                  <a:cxn ang="0">
                    <a:pos x="connsiteX2" y="connsiteY2"/>
                  </a:cxn>
                  <a:cxn ang="0">
                    <a:pos x="connsiteX3" y="connsiteY3"/>
                  </a:cxn>
                </a:cxnLst>
                <a:rect l="l" t="t" r="r" b="b"/>
                <a:pathLst>
                  <a:path w="47426" h="227608">
                    <a:moveTo>
                      <a:pt x="0" y="0"/>
                    </a:moveTo>
                    <a:lnTo>
                      <a:pt x="47427" y="0"/>
                    </a:lnTo>
                    <a:lnTo>
                      <a:pt x="47427" y="227609"/>
                    </a:lnTo>
                    <a:lnTo>
                      <a:pt x="0" y="227609"/>
                    </a:lnTo>
                    <a:close/>
                  </a:path>
                </a:pathLst>
              </a:custGeom>
              <a:grpFill/>
              <a:ln w="176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7" name="任意多边形: 形状 56">
                <a:extLst>
                  <a:ext uri="{FF2B5EF4-FFF2-40B4-BE49-F238E27FC236}">
                    <a16:creationId xmlns:a16="http://schemas.microsoft.com/office/drawing/2014/main" id="{B3F52C31-3767-4CF7-9106-59C9B2FEE468}"/>
                  </a:ext>
                </a:extLst>
              </p:cNvPr>
              <p:cNvSpPr/>
              <p:nvPr/>
            </p:nvSpPr>
            <p:spPr>
              <a:xfrm>
                <a:off x="10874509" y="354164"/>
                <a:ext cx="151768" cy="398088"/>
              </a:xfrm>
              <a:custGeom>
                <a:avLst/>
                <a:gdLst>
                  <a:gd name="connsiteX0" fmla="*/ 151769 w 151768"/>
                  <a:gd name="connsiteY0" fmla="*/ 265333 h 398088"/>
                  <a:gd name="connsiteX1" fmla="*/ 151769 w 151768"/>
                  <a:gd name="connsiteY1" fmla="*/ 227395 h 398088"/>
                  <a:gd name="connsiteX2" fmla="*/ 129491 w 151768"/>
                  <a:gd name="connsiteY2" fmla="*/ 227395 h 398088"/>
                  <a:gd name="connsiteX3" fmla="*/ 129491 w 151768"/>
                  <a:gd name="connsiteY3" fmla="*/ 141977 h 398088"/>
                  <a:gd name="connsiteX4" fmla="*/ 151769 w 151768"/>
                  <a:gd name="connsiteY4" fmla="*/ 141977 h 398088"/>
                  <a:gd name="connsiteX5" fmla="*/ 151769 w 151768"/>
                  <a:gd name="connsiteY5" fmla="*/ 104021 h 398088"/>
                  <a:gd name="connsiteX6" fmla="*/ 129491 w 151768"/>
                  <a:gd name="connsiteY6" fmla="*/ 104021 h 398088"/>
                  <a:gd name="connsiteX7" fmla="*/ 129491 w 151768"/>
                  <a:gd name="connsiteY7" fmla="*/ 37956 h 398088"/>
                  <a:gd name="connsiteX8" fmla="*/ 151769 w 151768"/>
                  <a:gd name="connsiteY8" fmla="*/ 37956 h 398088"/>
                  <a:gd name="connsiteX9" fmla="*/ 151769 w 151768"/>
                  <a:gd name="connsiteY9" fmla="*/ 0 h 398088"/>
                  <a:gd name="connsiteX10" fmla="*/ 129491 w 151768"/>
                  <a:gd name="connsiteY10" fmla="*/ 0 h 398088"/>
                  <a:gd name="connsiteX11" fmla="*/ 82065 w 151768"/>
                  <a:gd name="connsiteY11" fmla="*/ 0 h 398088"/>
                  <a:gd name="connsiteX12" fmla="*/ 0 w 151768"/>
                  <a:gd name="connsiteY12" fmla="*/ 0 h 398088"/>
                  <a:gd name="connsiteX13" fmla="*/ 0 w 151768"/>
                  <a:gd name="connsiteY13" fmla="*/ 37956 h 398088"/>
                  <a:gd name="connsiteX14" fmla="*/ 82065 w 151768"/>
                  <a:gd name="connsiteY14" fmla="*/ 37956 h 398088"/>
                  <a:gd name="connsiteX15" fmla="*/ 82065 w 151768"/>
                  <a:gd name="connsiteY15" fmla="*/ 104021 h 398088"/>
                  <a:gd name="connsiteX16" fmla="*/ 0 w 151768"/>
                  <a:gd name="connsiteY16" fmla="*/ 104021 h 398088"/>
                  <a:gd name="connsiteX17" fmla="*/ 0 w 151768"/>
                  <a:gd name="connsiteY17" fmla="*/ 141977 h 398088"/>
                  <a:gd name="connsiteX18" fmla="*/ 82065 w 151768"/>
                  <a:gd name="connsiteY18" fmla="*/ 141977 h 398088"/>
                  <a:gd name="connsiteX19" fmla="*/ 82065 w 151768"/>
                  <a:gd name="connsiteY19" fmla="*/ 227395 h 398088"/>
                  <a:gd name="connsiteX20" fmla="*/ 82065 w 151768"/>
                  <a:gd name="connsiteY20" fmla="*/ 265333 h 398088"/>
                  <a:gd name="connsiteX21" fmla="*/ 82065 w 151768"/>
                  <a:gd name="connsiteY21" fmla="*/ 398088 h 398088"/>
                  <a:gd name="connsiteX22" fmla="*/ 129491 w 151768"/>
                  <a:gd name="connsiteY22" fmla="*/ 398088 h 398088"/>
                  <a:gd name="connsiteX23" fmla="*/ 129491 w 151768"/>
                  <a:gd name="connsiteY23" fmla="*/ 265333 h 398088"/>
                  <a:gd name="connsiteX24" fmla="*/ 151769 w 151768"/>
                  <a:gd name="connsiteY24" fmla="*/ 265333 h 398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1768" h="398088">
                    <a:moveTo>
                      <a:pt x="151769" y="265333"/>
                    </a:moveTo>
                    <a:lnTo>
                      <a:pt x="151769" y="227395"/>
                    </a:lnTo>
                    <a:lnTo>
                      <a:pt x="129491" y="227395"/>
                    </a:lnTo>
                    <a:lnTo>
                      <a:pt x="129491" y="141977"/>
                    </a:lnTo>
                    <a:lnTo>
                      <a:pt x="151769" y="141977"/>
                    </a:lnTo>
                    <a:lnTo>
                      <a:pt x="151769" y="104021"/>
                    </a:lnTo>
                    <a:lnTo>
                      <a:pt x="129491" y="104021"/>
                    </a:lnTo>
                    <a:lnTo>
                      <a:pt x="129491" y="37956"/>
                    </a:lnTo>
                    <a:lnTo>
                      <a:pt x="151769" y="37956"/>
                    </a:lnTo>
                    <a:lnTo>
                      <a:pt x="151769" y="0"/>
                    </a:lnTo>
                    <a:lnTo>
                      <a:pt x="129491" y="0"/>
                    </a:lnTo>
                    <a:lnTo>
                      <a:pt x="82065" y="0"/>
                    </a:lnTo>
                    <a:lnTo>
                      <a:pt x="0" y="0"/>
                    </a:lnTo>
                    <a:lnTo>
                      <a:pt x="0" y="37956"/>
                    </a:lnTo>
                    <a:lnTo>
                      <a:pt x="82065" y="37956"/>
                    </a:lnTo>
                    <a:lnTo>
                      <a:pt x="82065" y="104021"/>
                    </a:lnTo>
                    <a:lnTo>
                      <a:pt x="0" y="104021"/>
                    </a:lnTo>
                    <a:lnTo>
                      <a:pt x="0" y="141977"/>
                    </a:lnTo>
                    <a:lnTo>
                      <a:pt x="82065" y="141977"/>
                    </a:lnTo>
                    <a:lnTo>
                      <a:pt x="82065" y="227395"/>
                    </a:lnTo>
                    <a:lnTo>
                      <a:pt x="82065" y="265333"/>
                    </a:lnTo>
                    <a:lnTo>
                      <a:pt x="82065" y="398088"/>
                    </a:lnTo>
                    <a:lnTo>
                      <a:pt x="129491" y="398088"/>
                    </a:lnTo>
                    <a:lnTo>
                      <a:pt x="129491" y="265333"/>
                    </a:lnTo>
                    <a:lnTo>
                      <a:pt x="151769" y="265333"/>
                    </a:lnTo>
                    <a:close/>
                  </a:path>
                </a:pathLst>
              </a:custGeom>
              <a:grpFill/>
              <a:ln w="176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8" name="任意多边形: 形状 57">
                <a:extLst>
                  <a:ext uri="{FF2B5EF4-FFF2-40B4-BE49-F238E27FC236}">
                    <a16:creationId xmlns:a16="http://schemas.microsoft.com/office/drawing/2014/main" id="{F22618C0-0142-45D1-9926-494ABFD01C71}"/>
                  </a:ext>
                </a:extLst>
              </p:cNvPr>
              <p:cNvSpPr/>
              <p:nvPr/>
            </p:nvSpPr>
            <p:spPr>
              <a:xfrm>
                <a:off x="11781688" y="353219"/>
                <a:ext cx="110475" cy="110449"/>
              </a:xfrm>
              <a:custGeom>
                <a:avLst/>
                <a:gdLst>
                  <a:gd name="connsiteX0" fmla="*/ 55283 w 110475"/>
                  <a:gd name="connsiteY0" fmla="*/ 110441 h 110449"/>
                  <a:gd name="connsiteX1" fmla="*/ 16168 w 110475"/>
                  <a:gd name="connsiteY1" fmla="*/ 94389 h 110449"/>
                  <a:gd name="connsiteX2" fmla="*/ 8 w 110475"/>
                  <a:gd name="connsiteY2" fmla="*/ 55274 h 110449"/>
                  <a:gd name="connsiteX3" fmla="*/ 16168 w 110475"/>
                  <a:gd name="connsiteY3" fmla="*/ 16159 h 110449"/>
                  <a:gd name="connsiteX4" fmla="*/ 94291 w 110475"/>
                  <a:gd name="connsiteY4" fmla="*/ 16159 h 110449"/>
                  <a:gd name="connsiteX5" fmla="*/ 110468 w 110475"/>
                  <a:gd name="connsiteY5" fmla="*/ 55274 h 110449"/>
                  <a:gd name="connsiteX6" fmla="*/ 94291 w 110475"/>
                  <a:gd name="connsiteY6" fmla="*/ 94335 h 110449"/>
                  <a:gd name="connsiteX7" fmla="*/ 55283 w 110475"/>
                  <a:gd name="connsiteY7" fmla="*/ 110441 h 110449"/>
                  <a:gd name="connsiteX8" fmla="*/ 55283 w 110475"/>
                  <a:gd name="connsiteY8" fmla="*/ 8650 h 110449"/>
                  <a:gd name="connsiteX9" fmla="*/ 22250 w 110475"/>
                  <a:gd name="connsiteY9" fmla="*/ 22276 h 110449"/>
                  <a:gd name="connsiteX10" fmla="*/ 8659 w 110475"/>
                  <a:gd name="connsiteY10" fmla="*/ 55274 h 110449"/>
                  <a:gd name="connsiteX11" fmla="*/ 22339 w 110475"/>
                  <a:gd name="connsiteY11" fmla="*/ 88164 h 110449"/>
                  <a:gd name="connsiteX12" fmla="*/ 55372 w 110475"/>
                  <a:gd name="connsiteY12" fmla="*/ 101791 h 110449"/>
                  <a:gd name="connsiteX13" fmla="*/ 88209 w 110475"/>
                  <a:gd name="connsiteY13" fmla="*/ 88164 h 110449"/>
                  <a:gd name="connsiteX14" fmla="*/ 101800 w 110475"/>
                  <a:gd name="connsiteY14" fmla="*/ 55274 h 110449"/>
                  <a:gd name="connsiteX15" fmla="*/ 88209 w 110475"/>
                  <a:gd name="connsiteY15" fmla="*/ 22294 h 110449"/>
                  <a:gd name="connsiteX16" fmla="*/ 55372 w 110475"/>
                  <a:gd name="connsiteY16" fmla="*/ 8650 h 110449"/>
                  <a:gd name="connsiteX17" fmla="*/ 82037 w 110475"/>
                  <a:gd name="connsiteY17" fmla="*/ 89805 h 110449"/>
                  <a:gd name="connsiteX18" fmla="*/ 69320 w 110475"/>
                  <a:gd name="connsiteY18" fmla="*/ 89805 h 110449"/>
                  <a:gd name="connsiteX19" fmla="*/ 61686 w 110475"/>
                  <a:gd name="connsiteY19" fmla="*/ 72949 h 110449"/>
                  <a:gd name="connsiteX20" fmla="*/ 49201 w 110475"/>
                  <a:gd name="connsiteY20" fmla="*/ 60232 h 110449"/>
                  <a:gd name="connsiteX21" fmla="*/ 44421 w 110475"/>
                  <a:gd name="connsiteY21" fmla="*/ 60232 h 110449"/>
                  <a:gd name="connsiteX22" fmla="*/ 44421 w 110475"/>
                  <a:gd name="connsiteY22" fmla="*/ 89805 h 110449"/>
                  <a:gd name="connsiteX23" fmla="*/ 33719 w 110475"/>
                  <a:gd name="connsiteY23" fmla="*/ 89805 h 110449"/>
                  <a:gd name="connsiteX24" fmla="*/ 33719 w 110475"/>
                  <a:gd name="connsiteY24" fmla="*/ 19601 h 110449"/>
                  <a:gd name="connsiteX25" fmla="*/ 53517 w 110475"/>
                  <a:gd name="connsiteY25" fmla="*/ 19601 h 110449"/>
                  <a:gd name="connsiteX26" fmla="*/ 72459 w 110475"/>
                  <a:gd name="connsiteY26" fmla="*/ 24756 h 110449"/>
                  <a:gd name="connsiteX27" fmla="*/ 79148 w 110475"/>
                  <a:gd name="connsiteY27" fmla="*/ 38757 h 110449"/>
                  <a:gd name="connsiteX28" fmla="*/ 74439 w 110475"/>
                  <a:gd name="connsiteY28" fmla="*/ 51064 h 110449"/>
                  <a:gd name="connsiteX29" fmla="*/ 61329 w 110475"/>
                  <a:gd name="connsiteY29" fmla="*/ 57842 h 110449"/>
                  <a:gd name="connsiteX30" fmla="*/ 61329 w 110475"/>
                  <a:gd name="connsiteY30" fmla="*/ 58110 h 110449"/>
                  <a:gd name="connsiteX31" fmla="*/ 72959 w 110475"/>
                  <a:gd name="connsiteY31" fmla="*/ 71094 h 110449"/>
                  <a:gd name="connsiteX32" fmla="*/ 44367 w 110475"/>
                  <a:gd name="connsiteY32" fmla="*/ 28626 h 110449"/>
                  <a:gd name="connsiteX33" fmla="*/ 44367 w 110475"/>
                  <a:gd name="connsiteY33" fmla="*/ 51207 h 110449"/>
                  <a:gd name="connsiteX34" fmla="*/ 53018 w 110475"/>
                  <a:gd name="connsiteY34" fmla="*/ 51207 h 110449"/>
                  <a:gd name="connsiteX35" fmla="*/ 67572 w 110475"/>
                  <a:gd name="connsiteY35" fmla="*/ 39863 h 110449"/>
                  <a:gd name="connsiteX36" fmla="*/ 63648 w 110475"/>
                  <a:gd name="connsiteY36" fmla="*/ 30945 h 110449"/>
                  <a:gd name="connsiteX37" fmla="*/ 51270 w 110475"/>
                  <a:gd name="connsiteY37" fmla="*/ 28591 h 110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10475" h="110449">
                    <a:moveTo>
                      <a:pt x="55283" y="110441"/>
                    </a:moveTo>
                    <a:cubicBezTo>
                      <a:pt x="40591" y="110704"/>
                      <a:pt x="26440" y="104897"/>
                      <a:pt x="16168" y="94389"/>
                    </a:cubicBezTo>
                    <a:cubicBezTo>
                      <a:pt x="5598" y="84149"/>
                      <a:pt x="-252" y="69987"/>
                      <a:pt x="8" y="55274"/>
                    </a:cubicBezTo>
                    <a:cubicBezTo>
                      <a:pt x="-232" y="40564"/>
                      <a:pt x="5616" y="26409"/>
                      <a:pt x="16168" y="16159"/>
                    </a:cubicBezTo>
                    <a:cubicBezTo>
                      <a:pt x="37753" y="-5386"/>
                      <a:pt x="72705" y="-5386"/>
                      <a:pt x="94291" y="16159"/>
                    </a:cubicBezTo>
                    <a:cubicBezTo>
                      <a:pt x="104855" y="26402"/>
                      <a:pt x="110711" y="40560"/>
                      <a:pt x="110468" y="55274"/>
                    </a:cubicBezTo>
                    <a:cubicBezTo>
                      <a:pt x="110716" y="69972"/>
                      <a:pt x="104859" y="84115"/>
                      <a:pt x="94291" y="94335"/>
                    </a:cubicBezTo>
                    <a:cubicBezTo>
                      <a:pt x="84065" y="104853"/>
                      <a:pt x="69950" y="110682"/>
                      <a:pt x="55283" y="110441"/>
                    </a:cubicBezTo>
                    <a:close/>
                    <a:moveTo>
                      <a:pt x="55283" y="8650"/>
                    </a:moveTo>
                    <a:cubicBezTo>
                      <a:pt x="42865" y="8447"/>
                      <a:pt x="30913" y="13377"/>
                      <a:pt x="22250" y="22276"/>
                    </a:cubicBezTo>
                    <a:cubicBezTo>
                      <a:pt x="13352" y="30923"/>
                      <a:pt x="8431" y="42868"/>
                      <a:pt x="8659" y="55274"/>
                    </a:cubicBezTo>
                    <a:cubicBezTo>
                      <a:pt x="8473" y="67657"/>
                      <a:pt x="13427" y="79565"/>
                      <a:pt x="22339" y="88164"/>
                    </a:cubicBezTo>
                    <a:cubicBezTo>
                      <a:pt x="31002" y="97063"/>
                      <a:pt x="42954" y="101993"/>
                      <a:pt x="55372" y="101791"/>
                    </a:cubicBezTo>
                    <a:cubicBezTo>
                      <a:pt x="67733" y="101997"/>
                      <a:pt x="79626" y="97062"/>
                      <a:pt x="88209" y="88164"/>
                    </a:cubicBezTo>
                    <a:cubicBezTo>
                      <a:pt x="97077" y="79541"/>
                      <a:pt x="101994" y="67641"/>
                      <a:pt x="101800" y="55274"/>
                    </a:cubicBezTo>
                    <a:cubicBezTo>
                      <a:pt x="102009" y="42877"/>
                      <a:pt x="97089" y="30945"/>
                      <a:pt x="88209" y="22294"/>
                    </a:cubicBezTo>
                    <a:cubicBezTo>
                      <a:pt x="79628" y="13390"/>
                      <a:pt x="67736" y="8448"/>
                      <a:pt x="55372" y="8650"/>
                    </a:cubicBezTo>
                    <a:close/>
                    <a:moveTo>
                      <a:pt x="82037" y="89805"/>
                    </a:moveTo>
                    <a:lnTo>
                      <a:pt x="69320" y="89805"/>
                    </a:lnTo>
                    <a:lnTo>
                      <a:pt x="61686" y="72949"/>
                    </a:lnTo>
                    <a:cubicBezTo>
                      <a:pt x="57798" y="64483"/>
                      <a:pt x="53637" y="60244"/>
                      <a:pt x="49201" y="60232"/>
                    </a:cubicBezTo>
                    <a:lnTo>
                      <a:pt x="44421" y="60232"/>
                    </a:lnTo>
                    <a:lnTo>
                      <a:pt x="44421" y="89805"/>
                    </a:lnTo>
                    <a:lnTo>
                      <a:pt x="33719" y="89805"/>
                    </a:lnTo>
                    <a:lnTo>
                      <a:pt x="33719" y="19601"/>
                    </a:lnTo>
                    <a:lnTo>
                      <a:pt x="53517" y="19601"/>
                    </a:lnTo>
                    <a:cubicBezTo>
                      <a:pt x="61704" y="19601"/>
                      <a:pt x="68000" y="21385"/>
                      <a:pt x="72459" y="24756"/>
                    </a:cubicBezTo>
                    <a:cubicBezTo>
                      <a:pt x="76840" y="28052"/>
                      <a:pt x="79337" y="33278"/>
                      <a:pt x="79148" y="38757"/>
                    </a:cubicBezTo>
                    <a:cubicBezTo>
                      <a:pt x="79241" y="43316"/>
                      <a:pt x="77551" y="47731"/>
                      <a:pt x="74439" y="51064"/>
                    </a:cubicBezTo>
                    <a:cubicBezTo>
                      <a:pt x="70897" y="54655"/>
                      <a:pt x="66308" y="57028"/>
                      <a:pt x="61329" y="57842"/>
                    </a:cubicBezTo>
                    <a:lnTo>
                      <a:pt x="61329" y="58110"/>
                    </a:lnTo>
                    <a:cubicBezTo>
                      <a:pt x="65218" y="58966"/>
                      <a:pt x="69070" y="63300"/>
                      <a:pt x="72959" y="71094"/>
                    </a:cubicBezTo>
                    <a:close/>
                    <a:moveTo>
                      <a:pt x="44367" y="28626"/>
                    </a:moveTo>
                    <a:lnTo>
                      <a:pt x="44367" y="51207"/>
                    </a:lnTo>
                    <a:lnTo>
                      <a:pt x="53018" y="51207"/>
                    </a:lnTo>
                    <a:cubicBezTo>
                      <a:pt x="62721" y="51207"/>
                      <a:pt x="67572" y="47426"/>
                      <a:pt x="67572" y="39863"/>
                    </a:cubicBezTo>
                    <a:cubicBezTo>
                      <a:pt x="67572" y="35511"/>
                      <a:pt x="66265" y="32538"/>
                      <a:pt x="63648" y="30945"/>
                    </a:cubicBezTo>
                    <a:cubicBezTo>
                      <a:pt x="61044" y="29375"/>
                      <a:pt x="56906" y="28591"/>
                      <a:pt x="51270" y="28591"/>
                    </a:cubicBezTo>
                    <a:close/>
                  </a:path>
                </a:pathLst>
              </a:custGeom>
              <a:grpFill/>
              <a:ln w="176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sp>
        <p:nvSpPr>
          <p:cNvPr id="59" name="文本框 58">
            <a:extLst>
              <a:ext uri="{FF2B5EF4-FFF2-40B4-BE49-F238E27FC236}">
                <a16:creationId xmlns:a16="http://schemas.microsoft.com/office/drawing/2014/main" id="{DC93162A-D0E4-45D3-AAEB-31AAC0DEAC9B}"/>
              </a:ext>
            </a:extLst>
          </p:cNvPr>
          <p:cNvSpPr txBox="1"/>
          <p:nvPr/>
        </p:nvSpPr>
        <p:spPr>
          <a:xfrm>
            <a:off x="658813" y="2725210"/>
            <a:ext cx="5867998" cy="738664"/>
          </a:xfrm>
          <a:prstGeom prst="rect">
            <a:avLst/>
          </a:prstGeom>
          <a:noFill/>
        </p:spPr>
        <p:txBody>
          <a:bodyPr wrap="square" lIns="0" tIns="0" rIns="0" bIns="0" rtlCol="0" anchor="t">
            <a:spAutoFit/>
          </a:bodyPr>
          <a:lstStyle/>
          <a:p>
            <a:pPr algn="l"/>
            <a:r>
              <a:rPr lang="zh-CN" altLang="en-US" sz="4800" dirty="0">
                <a:gradFill>
                  <a:gsLst>
                    <a:gs pos="0">
                      <a:schemeClr val="accent1"/>
                    </a:gs>
                    <a:gs pos="100000">
                      <a:schemeClr val="accent2">
                        <a:lumMod val="75000"/>
                      </a:schemeClr>
                    </a:gs>
                  </a:gsLst>
                  <a:lin ang="2400000" scaled="0"/>
                </a:gradFill>
                <a:latin typeface="+mj-ea"/>
                <a:ea typeface="+mj-ea"/>
              </a:rPr>
              <a:t>感谢各位老师指导</a:t>
            </a:r>
          </a:p>
        </p:txBody>
      </p:sp>
    </p:spTree>
    <p:custDataLst>
      <p:tags r:id="rId1"/>
    </p:custDataLst>
    <p:extLst>
      <p:ext uri="{BB962C8B-B14F-4D97-AF65-F5344CB8AC3E}">
        <p14:creationId xmlns:p14="http://schemas.microsoft.com/office/powerpoint/2010/main" val="36004144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文本框 22">
            <a:extLst>
              <a:ext uri="{FF2B5EF4-FFF2-40B4-BE49-F238E27FC236}">
                <a16:creationId xmlns:a16="http://schemas.microsoft.com/office/drawing/2014/main" id="{8C19F7B1-EC06-48F2-9A67-A1972B4801FA}"/>
              </a:ext>
            </a:extLst>
          </p:cNvPr>
          <p:cNvSpPr txBox="1"/>
          <p:nvPr/>
        </p:nvSpPr>
        <p:spPr>
          <a:xfrm>
            <a:off x="3098920" y="2505909"/>
            <a:ext cx="913712" cy="923330"/>
          </a:xfrm>
          <a:prstGeom prst="rect">
            <a:avLst/>
          </a:prstGeom>
          <a:noFill/>
        </p:spPr>
        <p:txBody>
          <a:bodyPr wrap="none" lIns="0" tIns="0" rIns="0" bIns="0" rtlCol="0" anchor="t">
            <a:spAutoFit/>
          </a:bodyPr>
          <a:lstStyle/>
          <a:p>
            <a:r>
              <a:rPr kumimoji="1" lang="en-US" altLang="zh-CN" sz="6000" dirty="0">
                <a:solidFill>
                  <a:schemeClr val="bg1"/>
                </a:solidFill>
                <a:latin typeface="+mj-ea"/>
                <a:ea typeface="+mj-ea"/>
              </a:rPr>
              <a:t>01</a:t>
            </a:r>
            <a:endParaRPr kumimoji="1" lang="zh-CN" altLang="en-US" sz="6000" dirty="0">
              <a:solidFill>
                <a:schemeClr val="bg1"/>
              </a:solidFill>
              <a:latin typeface="+mj-ea"/>
              <a:ea typeface="+mj-ea"/>
            </a:endParaRPr>
          </a:p>
        </p:txBody>
      </p:sp>
      <p:sp>
        <p:nvSpPr>
          <p:cNvPr id="24" name="十字形 23">
            <a:extLst>
              <a:ext uri="{FF2B5EF4-FFF2-40B4-BE49-F238E27FC236}">
                <a16:creationId xmlns:a16="http://schemas.microsoft.com/office/drawing/2014/main" id="{40E3BD04-BF46-4621-B25D-F5135861290B}"/>
              </a:ext>
            </a:extLst>
          </p:cNvPr>
          <p:cNvSpPr/>
          <p:nvPr/>
        </p:nvSpPr>
        <p:spPr>
          <a:xfrm>
            <a:off x="8728802" y="4474356"/>
            <a:ext cx="284189" cy="284189"/>
          </a:xfrm>
          <a:prstGeom prst="plus">
            <a:avLst>
              <a:gd name="adj" fmla="val 37333"/>
            </a:avLst>
          </a:prstGeom>
          <a:solidFill>
            <a:schemeClr val="accent1">
              <a:lumMod val="20000"/>
              <a:lumOff val="8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bg1"/>
              </a:solidFill>
            </a:endParaRPr>
          </a:p>
        </p:txBody>
      </p:sp>
      <p:sp>
        <p:nvSpPr>
          <p:cNvPr id="25" name="文本框 24">
            <a:extLst>
              <a:ext uri="{FF2B5EF4-FFF2-40B4-BE49-F238E27FC236}">
                <a16:creationId xmlns:a16="http://schemas.microsoft.com/office/drawing/2014/main" id="{CCF308CD-97B9-40AF-8AE8-D1925A7BACC7}"/>
              </a:ext>
            </a:extLst>
          </p:cNvPr>
          <p:cNvSpPr txBox="1"/>
          <p:nvPr/>
        </p:nvSpPr>
        <p:spPr>
          <a:xfrm>
            <a:off x="3088460" y="4320467"/>
            <a:ext cx="3780315" cy="307777"/>
          </a:xfrm>
          <a:prstGeom prst="rect">
            <a:avLst/>
          </a:prstGeom>
          <a:noFill/>
        </p:spPr>
        <p:txBody>
          <a:bodyPr wrap="square" lIns="0" tIns="0" rIns="0" bIns="0" rtlCol="0" anchor="t">
            <a:spAutoFit/>
          </a:bodyPr>
          <a:lstStyle/>
          <a:p>
            <a:pPr algn="dist"/>
            <a:r>
              <a:rPr kumimoji="1" lang="en-US" altLang="zh-CN" sz="2000" dirty="0">
                <a:solidFill>
                  <a:schemeClr val="bg1"/>
                </a:solidFill>
              </a:rPr>
              <a:t>Subject Background</a:t>
            </a:r>
          </a:p>
        </p:txBody>
      </p:sp>
      <p:sp>
        <p:nvSpPr>
          <p:cNvPr id="26" name="矩形 25">
            <a:extLst>
              <a:ext uri="{FF2B5EF4-FFF2-40B4-BE49-F238E27FC236}">
                <a16:creationId xmlns:a16="http://schemas.microsoft.com/office/drawing/2014/main" id="{8FFCE15C-2717-4F3D-8B73-CCC70D1231D8}"/>
              </a:ext>
            </a:extLst>
          </p:cNvPr>
          <p:cNvSpPr/>
          <p:nvPr/>
        </p:nvSpPr>
        <p:spPr>
          <a:xfrm>
            <a:off x="3141784" y="2302269"/>
            <a:ext cx="545758" cy="74801"/>
          </a:xfrm>
          <a:prstGeom prst="rect">
            <a:avLst/>
          </a:pr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1" name="ïsliḑé">
            <a:extLst>
              <a:ext uri="{FF2B5EF4-FFF2-40B4-BE49-F238E27FC236}">
                <a16:creationId xmlns:a16="http://schemas.microsoft.com/office/drawing/2014/main" id="{C824D2B3-5FBF-4F56-B691-0E15F91AA235}"/>
              </a:ext>
            </a:extLst>
          </p:cNvPr>
          <p:cNvSpPr/>
          <p:nvPr/>
        </p:nvSpPr>
        <p:spPr bwMode="auto">
          <a:xfrm>
            <a:off x="11995119" y="4616451"/>
            <a:ext cx="595313" cy="53975"/>
          </a:xfrm>
          <a:prstGeom prst="ellipse">
            <a:avLst/>
          </a:pr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4" name="ïśḷîḍè">
            <a:extLst>
              <a:ext uri="{FF2B5EF4-FFF2-40B4-BE49-F238E27FC236}">
                <a16:creationId xmlns:a16="http://schemas.microsoft.com/office/drawing/2014/main" id="{13EEF9F6-7CA1-46AA-AA9A-B053CBE339BE}"/>
              </a:ext>
            </a:extLst>
          </p:cNvPr>
          <p:cNvSpPr/>
          <p:nvPr/>
        </p:nvSpPr>
        <p:spPr bwMode="auto">
          <a:xfrm>
            <a:off x="12272931" y="4357688"/>
            <a:ext cx="85725" cy="279400"/>
          </a:xfrm>
          <a:custGeom>
            <a:avLst/>
            <a:gdLst>
              <a:gd name="T0" fmla="*/ 31 w 65"/>
              <a:gd name="T1" fmla="*/ 203 h 212"/>
              <a:gd name="T2" fmla="*/ 59 w 65"/>
              <a:gd name="T3" fmla="*/ 163 h 212"/>
              <a:gd name="T4" fmla="*/ 31 w 65"/>
              <a:gd name="T5" fmla="*/ 207 h 212"/>
              <a:gd name="T6" fmla="*/ 31 w 65"/>
              <a:gd name="T7" fmla="*/ 212 h 212"/>
              <a:gd name="T8" fmla="*/ 25 w 65"/>
              <a:gd name="T9" fmla="*/ 211 h 212"/>
              <a:gd name="T10" fmla="*/ 28 w 65"/>
              <a:gd name="T11" fmla="*/ 153 h 212"/>
              <a:gd name="T12" fmla="*/ 28 w 65"/>
              <a:gd name="T13" fmla="*/ 152 h 212"/>
              <a:gd name="T14" fmla="*/ 28 w 65"/>
              <a:gd name="T15" fmla="*/ 152 h 212"/>
              <a:gd name="T16" fmla="*/ 28 w 65"/>
              <a:gd name="T17" fmla="*/ 147 h 212"/>
              <a:gd name="T18" fmla="*/ 0 w 65"/>
              <a:gd name="T19" fmla="*/ 103 h 212"/>
              <a:gd name="T20" fmla="*/ 28 w 65"/>
              <a:gd name="T21" fmla="*/ 143 h 212"/>
              <a:gd name="T22" fmla="*/ 28 w 65"/>
              <a:gd name="T23" fmla="*/ 144 h 212"/>
              <a:gd name="T24" fmla="*/ 31 w 65"/>
              <a:gd name="T25" fmla="*/ 100 h 212"/>
              <a:gd name="T26" fmla="*/ 6 w 65"/>
              <a:gd name="T27" fmla="*/ 54 h 212"/>
              <a:gd name="T28" fmla="*/ 31 w 65"/>
              <a:gd name="T29" fmla="*/ 92 h 212"/>
              <a:gd name="T30" fmla="*/ 33 w 65"/>
              <a:gd name="T31" fmla="*/ 1 h 212"/>
              <a:gd name="T32" fmla="*/ 33 w 65"/>
              <a:gd name="T33" fmla="*/ 0 h 212"/>
              <a:gd name="T34" fmla="*/ 33 w 65"/>
              <a:gd name="T35" fmla="*/ 1 h 212"/>
              <a:gd name="T36" fmla="*/ 33 w 65"/>
              <a:gd name="T37" fmla="*/ 73 h 212"/>
              <a:gd name="T38" fmla="*/ 57 w 65"/>
              <a:gd name="T39" fmla="*/ 44 h 212"/>
              <a:gd name="T40" fmla="*/ 33 w 65"/>
              <a:gd name="T41" fmla="*/ 79 h 212"/>
              <a:gd name="T42" fmla="*/ 32 w 65"/>
              <a:gd name="T43" fmla="*/ 118 h 212"/>
              <a:gd name="T44" fmla="*/ 55 w 65"/>
              <a:gd name="T45" fmla="*/ 81 h 212"/>
              <a:gd name="T46" fmla="*/ 32 w 65"/>
              <a:gd name="T47" fmla="*/ 124 h 212"/>
              <a:gd name="T48" fmla="*/ 32 w 65"/>
              <a:gd name="T49" fmla="*/ 146 h 212"/>
              <a:gd name="T50" fmla="*/ 65 w 65"/>
              <a:gd name="T51" fmla="*/ 93 h 212"/>
              <a:gd name="T52" fmla="*/ 32 w 65"/>
              <a:gd name="T53" fmla="*/ 154 h 212"/>
              <a:gd name="T54" fmla="*/ 31 w 65"/>
              <a:gd name="T55" fmla="*/ 203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5" h="212">
                <a:moveTo>
                  <a:pt x="31" y="203"/>
                </a:moveTo>
                <a:cubicBezTo>
                  <a:pt x="59" y="163"/>
                  <a:pt x="59" y="163"/>
                  <a:pt x="59" y="163"/>
                </a:cubicBezTo>
                <a:cubicBezTo>
                  <a:pt x="31" y="207"/>
                  <a:pt x="31" y="207"/>
                  <a:pt x="31" y="207"/>
                </a:cubicBezTo>
                <a:cubicBezTo>
                  <a:pt x="31" y="212"/>
                  <a:pt x="31" y="212"/>
                  <a:pt x="31" y="212"/>
                </a:cubicBezTo>
                <a:cubicBezTo>
                  <a:pt x="29" y="211"/>
                  <a:pt x="27" y="211"/>
                  <a:pt x="25" y="211"/>
                </a:cubicBezTo>
                <a:cubicBezTo>
                  <a:pt x="28" y="153"/>
                  <a:pt x="28" y="153"/>
                  <a:pt x="28" y="153"/>
                </a:cubicBezTo>
                <a:cubicBezTo>
                  <a:pt x="28" y="152"/>
                  <a:pt x="28" y="152"/>
                  <a:pt x="28" y="152"/>
                </a:cubicBezTo>
                <a:cubicBezTo>
                  <a:pt x="28" y="152"/>
                  <a:pt x="28" y="152"/>
                  <a:pt x="28" y="152"/>
                </a:cubicBezTo>
                <a:cubicBezTo>
                  <a:pt x="28" y="147"/>
                  <a:pt x="28" y="147"/>
                  <a:pt x="28" y="147"/>
                </a:cubicBezTo>
                <a:cubicBezTo>
                  <a:pt x="0" y="103"/>
                  <a:pt x="0" y="103"/>
                  <a:pt x="0" y="103"/>
                </a:cubicBezTo>
                <a:cubicBezTo>
                  <a:pt x="28" y="143"/>
                  <a:pt x="28" y="143"/>
                  <a:pt x="28" y="143"/>
                </a:cubicBezTo>
                <a:cubicBezTo>
                  <a:pt x="28" y="144"/>
                  <a:pt x="28" y="144"/>
                  <a:pt x="28" y="144"/>
                </a:cubicBezTo>
                <a:cubicBezTo>
                  <a:pt x="31" y="100"/>
                  <a:pt x="31" y="100"/>
                  <a:pt x="31" y="100"/>
                </a:cubicBezTo>
                <a:cubicBezTo>
                  <a:pt x="6" y="54"/>
                  <a:pt x="6" y="54"/>
                  <a:pt x="6" y="54"/>
                </a:cubicBezTo>
                <a:cubicBezTo>
                  <a:pt x="31" y="92"/>
                  <a:pt x="31" y="92"/>
                  <a:pt x="31" y="92"/>
                </a:cubicBezTo>
                <a:cubicBezTo>
                  <a:pt x="33" y="1"/>
                  <a:pt x="33" y="1"/>
                  <a:pt x="33" y="1"/>
                </a:cubicBezTo>
                <a:cubicBezTo>
                  <a:pt x="33" y="0"/>
                  <a:pt x="33" y="0"/>
                  <a:pt x="33" y="0"/>
                </a:cubicBezTo>
                <a:cubicBezTo>
                  <a:pt x="33" y="1"/>
                  <a:pt x="33" y="1"/>
                  <a:pt x="33" y="1"/>
                </a:cubicBezTo>
                <a:cubicBezTo>
                  <a:pt x="33" y="73"/>
                  <a:pt x="33" y="73"/>
                  <a:pt x="33" y="73"/>
                </a:cubicBezTo>
                <a:cubicBezTo>
                  <a:pt x="57" y="44"/>
                  <a:pt x="57" y="44"/>
                  <a:pt x="57" y="44"/>
                </a:cubicBezTo>
                <a:cubicBezTo>
                  <a:pt x="33" y="79"/>
                  <a:pt x="33" y="79"/>
                  <a:pt x="33" y="79"/>
                </a:cubicBezTo>
                <a:cubicBezTo>
                  <a:pt x="32" y="118"/>
                  <a:pt x="32" y="118"/>
                  <a:pt x="32" y="118"/>
                </a:cubicBezTo>
                <a:cubicBezTo>
                  <a:pt x="55" y="81"/>
                  <a:pt x="55" y="81"/>
                  <a:pt x="55" y="81"/>
                </a:cubicBezTo>
                <a:cubicBezTo>
                  <a:pt x="32" y="124"/>
                  <a:pt x="32" y="124"/>
                  <a:pt x="32" y="124"/>
                </a:cubicBezTo>
                <a:cubicBezTo>
                  <a:pt x="32" y="146"/>
                  <a:pt x="32" y="146"/>
                  <a:pt x="32" y="146"/>
                </a:cubicBezTo>
                <a:cubicBezTo>
                  <a:pt x="65" y="93"/>
                  <a:pt x="65" y="93"/>
                  <a:pt x="65" y="93"/>
                </a:cubicBezTo>
                <a:cubicBezTo>
                  <a:pt x="32" y="154"/>
                  <a:pt x="32" y="154"/>
                  <a:pt x="32" y="154"/>
                </a:cubicBezTo>
                <a:lnTo>
                  <a:pt x="31" y="203"/>
                </a:lnTo>
                <a:close/>
              </a:path>
            </a:pathLst>
          </a:custGeom>
          <a:solidFill>
            <a:srgbClr val="3F3D5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 name="标题 1">
            <a:extLst>
              <a:ext uri="{FF2B5EF4-FFF2-40B4-BE49-F238E27FC236}">
                <a16:creationId xmlns:a16="http://schemas.microsoft.com/office/drawing/2014/main" id="{4A009E36-4998-484A-A52E-906767C6C87A}"/>
              </a:ext>
            </a:extLst>
          </p:cNvPr>
          <p:cNvSpPr>
            <a:spLocks noGrp="1"/>
          </p:cNvSpPr>
          <p:nvPr>
            <p:ph type="title"/>
          </p:nvPr>
        </p:nvSpPr>
        <p:spPr>
          <a:xfrm>
            <a:off x="2978621" y="3379756"/>
            <a:ext cx="4019362" cy="940712"/>
          </a:xfrm>
        </p:spPr>
        <p:txBody>
          <a:bodyPr/>
          <a:lstStyle/>
          <a:p>
            <a:r>
              <a:rPr lang="zh-CN" altLang="en-US" dirty="0"/>
              <a:t>课题背景</a:t>
            </a:r>
          </a:p>
        </p:txBody>
      </p:sp>
    </p:spTree>
    <p:custDataLst>
      <p:tags r:id="rId1"/>
    </p:custDataLst>
    <p:extLst>
      <p:ext uri="{BB962C8B-B14F-4D97-AF65-F5344CB8AC3E}">
        <p14:creationId xmlns:p14="http://schemas.microsoft.com/office/powerpoint/2010/main" val="40269711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标题 45">
            <a:extLst>
              <a:ext uri="{FF2B5EF4-FFF2-40B4-BE49-F238E27FC236}">
                <a16:creationId xmlns:a16="http://schemas.microsoft.com/office/drawing/2014/main" id="{F17C0757-FD37-4532-B19A-EE4F76BDD758}"/>
              </a:ext>
            </a:extLst>
          </p:cNvPr>
          <p:cNvSpPr>
            <a:spLocks noGrp="1"/>
          </p:cNvSpPr>
          <p:nvPr>
            <p:ph type="title"/>
          </p:nvPr>
        </p:nvSpPr>
        <p:spPr>
          <a:xfrm>
            <a:off x="748521" y="418825"/>
            <a:ext cx="2026483" cy="496397"/>
          </a:xfrm>
        </p:spPr>
        <p:txBody>
          <a:bodyPr/>
          <a:lstStyle/>
          <a:p>
            <a:r>
              <a:rPr lang="zh-CN" altLang="en-US" dirty="0"/>
              <a:t>课题背景</a:t>
            </a:r>
          </a:p>
        </p:txBody>
      </p:sp>
      <p:sp>
        <p:nvSpPr>
          <p:cNvPr id="50" name="文本框 62">
            <a:extLst>
              <a:ext uri="{FF2B5EF4-FFF2-40B4-BE49-F238E27FC236}">
                <a16:creationId xmlns:a16="http://schemas.microsoft.com/office/drawing/2014/main" id="{CE305D5E-999C-4DD8-A19B-411C440A494F}"/>
              </a:ext>
            </a:extLst>
          </p:cNvPr>
          <p:cNvSpPr txBox="1"/>
          <p:nvPr/>
        </p:nvSpPr>
        <p:spPr>
          <a:xfrm>
            <a:off x="1633231" y="4192956"/>
            <a:ext cx="1795363" cy="430887"/>
          </a:xfrm>
          <a:prstGeom prst="rect">
            <a:avLst/>
          </a:prstGeom>
          <a:noFill/>
        </p:spPr>
        <p:txBody>
          <a:bodyPr wrap="non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zh-CN" altLang="en-US" sz="2800" b="0" i="0" u="none" strike="noStrike" kern="1200" cap="none" spc="0" normalizeH="0" baseline="0" noProof="0" dirty="0">
                <a:ln>
                  <a:noFill/>
                </a:ln>
                <a:solidFill>
                  <a:srgbClr val="2579D5"/>
                </a:solidFill>
                <a:effectLst/>
                <a:uLnTx/>
                <a:uFillTx/>
                <a:latin typeface="OPPOSans H" panose="00020600040101010101" pitchFamily="18" charset="-122"/>
                <a:ea typeface="OPPOSans H" panose="00020600040101010101" pitchFamily="18" charset="-122"/>
                <a:cs typeface="OPPOSans H" panose="00020600040101010101" pitchFamily="18" charset="-122"/>
              </a:rPr>
              <a:t>关键词标题</a:t>
            </a:r>
          </a:p>
        </p:txBody>
      </p:sp>
      <p:sp>
        <p:nvSpPr>
          <p:cNvPr id="51" name="文本框 63">
            <a:extLst>
              <a:ext uri="{FF2B5EF4-FFF2-40B4-BE49-F238E27FC236}">
                <a16:creationId xmlns:a16="http://schemas.microsoft.com/office/drawing/2014/main" id="{D2B8EBB2-234E-4610-9B04-A895B3DE49C6}"/>
              </a:ext>
            </a:extLst>
          </p:cNvPr>
          <p:cNvSpPr txBox="1"/>
          <p:nvPr/>
        </p:nvSpPr>
        <p:spPr>
          <a:xfrm>
            <a:off x="1185985" y="4804123"/>
            <a:ext cx="2689854" cy="822276"/>
          </a:xfrm>
          <a:prstGeom prst="rect">
            <a:avLst/>
          </a:prstGeom>
          <a:noFill/>
        </p:spPr>
        <p:txBody>
          <a:bodyPr wrap="squar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chemeClr val="tx1">
                    <a:lumMod val="65000"/>
                    <a:lumOff val="35000"/>
                  </a:schemeClr>
                </a:solidFill>
                <a:effectLst/>
                <a:uLnTx/>
                <a:uFillTx/>
                <a:latin typeface="OPPOSans R"/>
                <a:ea typeface="OPPOSans R"/>
                <a:cs typeface="+mn-cs"/>
              </a:rPr>
              <a:t>在这里输入你的正文，阐述与关键词标题相关的具体内容，若字数太多酌情先删减文案，再缩小字号</a:t>
            </a:r>
          </a:p>
        </p:txBody>
      </p:sp>
      <p:sp>
        <p:nvSpPr>
          <p:cNvPr id="52" name="文本框 65">
            <a:extLst>
              <a:ext uri="{FF2B5EF4-FFF2-40B4-BE49-F238E27FC236}">
                <a16:creationId xmlns:a16="http://schemas.microsoft.com/office/drawing/2014/main" id="{AFF694ED-962F-42D5-A69A-6CE1CD4FB902}"/>
              </a:ext>
            </a:extLst>
          </p:cNvPr>
          <p:cNvSpPr txBox="1"/>
          <p:nvPr/>
        </p:nvSpPr>
        <p:spPr>
          <a:xfrm>
            <a:off x="5115487" y="4192956"/>
            <a:ext cx="1795363" cy="430887"/>
          </a:xfrm>
          <a:prstGeom prst="rect">
            <a:avLst/>
          </a:prstGeom>
          <a:noFill/>
        </p:spPr>
        <p:txBody>
          <a:bodyPr wrap="non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zh-CN" altLang="en-US" sz="2800" b="0" i="0" u="none" strike="noStrike" kern="1200" cap="none" spc="0" normalizeH="0" baseline="0" noProof="0" dirty="0">
                <a:ln>
                  <a:noFill/>
                </a:ln>
                <a:solidFill>
                  <a:schemeClr val="accent2">
                    <a:lumMod val="75000"/>
                  </a:schemeClr>
                </a:solidFill>
                <a:effectLst/>
                <a:uLnTx/>
                <a:uFillTx/>
                <a:latin typeface="OPPOSans H" panose="00020600040101010101" pitchFamily="18" charset="-122"/>
                <a:ea typeface="OPPOSans H" panose="00020600040101010101" pitchFamily="18" charset="-122"/>
                <a:cs typeface="OPPOSans H" panose="00020600040101010101" pitchFamily="18" charset="-122"/>
              </a:rPr>
              <a:t>关键词标题</a:t>
            </a:r>
          </a:p>
        </p:txBody>
      </p:sp>
      <p:sp>
        <p:nvSpPr>
          <p:cNvPr id="53" name="文本框 66">
            <a:extLst>
              <a:ext uri="{FF2B5EF4-FFF2-40B4-BE49-F238E27FC236}">
                <a16:creationId xmlns:a16="http://schemas.microsoft.com/office/drawing/2014/main" id="{6C2172A4-BC74-457F-B308-8EF88BDCADCC}"/>
              </a:ext>
            </a:extLst>
          </p:cNvPr>
          <p:cNvSpPr txBox="1"/>
          <p:nvPr/>
        </p:nvSpPr>
        <p:spPr>
          <a:xfrm>
            <a:off x="4668241" y="4804123"/>
            <a:ext cx="2689854" cy="822276"/>
          </a:xfrm>
          <a:prstGeom prst="rect">
            <a:avLst/>
          </a:prstGeom>
          <a:noFill/>
        </p:spPr>
        <p:txBody>
          <a:bodyPr wrap="squar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chemeClr val="tx1">
                    <a:lumMod val="65000"/>
                    <a:lumOff val="35000"/>
                  </a:schemeClr>
                </a:solidFill>
                <a:effectLst/>
                <a:uLnTx/>
                <a:uFillTx/>
                <a:latin typeface="OPPOSans R"/>
                <a:ea typeface="OPPOSans R"/>
                <a:cs typeface="+mn-cs"/>
              </a:rPr>
              <a:t>在这里输入你的正文，阐述与关键词标题相关的具体内容，若字数太多酌情先删减文案，再缩小字号</a:t>
            </a:r>
          </a:p>
        </p:txBody>
      </p:sp>
      <p:cxnSp>
        <p:nvCxnSpPr>
          <p:cNvPr id="54" name="直接连接符 53">
            <a:extLst>
              <a:ext uri="{FF2B5EF4-FFF2-40B4-BE49-F238E27FC236}">
                <a16:creationId xmlns:a16="http://schemas.microsoft.com/office/drawing/2014/main" id="{95B1A80B-CDDD-4A8F-A18B-40B2005E2BF7}"/>
              </a:ext>
            </a:extLst>
          </p:cNvPr>
          <p:cNvCxnSpPr>
            <a:cxnSpLocks/>
          </p:cNvCxnSpPr>
          <p:nvPr/>
        </p:nvCxnSpPr>
        <p:spPr>
          <a:xfrm>
            <a:off x="5803618" y="4727712"/>
            <a:ext cx="4191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55" name="文本框 68">
            <a:extLst>
              <a:ext uri="{FF2B5EF4-FFF2-40B4-BE49-F238E27FC236}">
                <a16:creationId xmlns:a16="http://schemas.microsoft.com/office/drawing/2014/main" id="{ECB63347-577F-4644-9CEE-17C3F70E1C41}"/>
              </a:ext>
            </a:extLst>
          </p:cNvPr>
          <p:cNvSpPr txBox="1"/>
          <p:nvPr/>
        </p:nvSpPr>
        <p:spPr>
          <a:xfrm>
            <a:off x="8602424" y="4192956"/>
            <a:ext cx="1795363" cy="430887"/>
          </a:xfrm>
          <a:prstGeom prst="rect">
            <a:avLst/>
          </a:prstGeom>
          <a:noFill/>
        </p:spPr>
        <p:txBody>
          <a:bodyPr wrap="non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zh-CN" altLang="en-US" sz="2800" b="0" i="0" u="none" strike="noStrike" kern="1200" cap="none" spc="0" normalizeH="0" baseline="0" noProof="0" dirty="0">
                <a:ln>
                  <a:noFill/>
                </a:ln>
                <a:solidFill>
                  <a:srgbClr val="2579D5"/>
                </a:solidFill>
                <a:effectLst/>
                <a:uLnTx/>
                <a:uFillTx/>
                <a:latin typeface="OPPOSans H" panose="00020600040101010101" pitchFamily="18" charset="-122"/>
                <a:ea typeface="OPPOSans H" panose="00020600040101010101" pitchFamily="18" charset="-122"/>
                <a:cs typeface="OPPOSans H" panose="00020600040101010101" pitchFamily="18" charset="-122"/>
              </a:rPr>
              <a:t>关键词标题</a:t>
            </a:r>
          </a:p>
        </p:txBody>
      </p:sp>
      <p:sp>
        <p:nvSpPr>
          <p:cNvPr id="56" name="文本框 69">
            <a:extLst>
              <a:ext uri="{FF2B5EF4-FFF2-40B4-BE49-F238E27FC236}">
                <a16:creationId xmlns:a16="http://schemas.microsoft.com/office/drawing/2014/main" id="{EB0210CE-C4A6-43A6-AC36-16B8A042C3C9}"/>
              </a:ext>
            </a:extLst>
          </p:cNvPr>
          <p:cNvSpPr txBox="1"/>
          <p:nvPr/>
        </p:nvSpPr>
        <p:spPr>
          <a:xfrm>
            <a:off x="8155178" y="4804123"/>
            <a:ext cx="2689854" cy="822276"/>
          </a:xfrm>
          <a:prstGeom prst="rect">
            <a:avLst/>
          </a:prstGeom>
          <a:noFill/>
        </p:spPr>
        <p:txBody>
          <a:bodyPr wrap="squar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chemeClr val="tx1">
                    <a:lumMod val="65000"/>
                    <a:lumOff val="35000"/>
                  </a:schemeClr>
                </a:solidFill>
                <a:effectLst/>
                <a:uLnTx/>
                <a:uFillTx/>
                <a:latin typeface="OPPOSans R"/>
                <a:ea typeface="OPPOSans R"/>
                <a:cs typeface="+mn-cs"/>
              </a:rPr>
              <a:t>在这里输入你的正文，阐述与关键词标题相关的具体内容，若字数太多酌情先删减文案，再缩小字号</a:t>
            </a:r>
          </a:p>
        </p:txBody>
      </p:sp>
      <p:cxnSp>
        <p:nvCxnSpPr>
          <p:cNvPr id="57" name="直接连接符 56">
            <a:extLst>
              <a:ext uri="{FF2B5EF4-FFF2-40B4-BE49-F238E27FC236}">
                <a16:creationId xmlns:a16="http://schemas.microsoft.com/office/drawing/2014/main" id="{1B191584-18C5-4386-A519-AB63C1179518}"/>
              </a:ext>
            </a:extLst>
          </p:cNvPr>
          <p:cNvCxnSpPr>
            <a:cxnSpLocks/>
          </p:cNvCxnSpPr>
          <p:nvPr/>
        </p:nvCxnSpPr>
        <p:spPr>
          <a:xfrm>
            <a:off x="9290555" y="4727712"/>
            <a:ext cx="4191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58" name="图片 57" descr="穿着蓝色衣服的人在玩手机&#10;&#10;中度可信度描述已自动生成">
            <a:extLst>
              <a:ext uri="{FF2B5EF4-FFF2-40B4-BE49-F238E27FC236}">
                <a16:creationId xmlns:a16="http://schemas.microsoft.com/office/drawing/2014/main" id="{BF5A6BCE-8BFC-4C7A-BEEF-C4DA9ECB3C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6979" y="2040776"/>
            <a:ext cx="2739084" cy="1833603"/>
          </a:xfrm>
          <a:prstGeom prst="rect">
            <a:avLst/>
          </a:prstGeom>
          <a:ln w="19050">
            <a:solidFill>
              <a:schemeClr val="accent1">
                <a:lumMod val="60000"/>
                <a:lumOff val="40000"/>
              </a:schemeClr>
            </a:solidFill>
          </a:ln>
        </p:spPr>
      </p:pic>
      <p:pic>
        <p:nvPicPr>
          <p:cNvPr id="59" name="图片 58" descr="人在玩电脑&#10;&#10;描述已自动生成">
            <a:extLst>
              <a:ext uri="{FF2B5EF4-FFF2-40B4-BE49-F238E27FC236}">
                <a16:creationId xmlns:a16="http://schemas.microsoft.com/office/drawing/2014/main" id="{6313B7E5-5725-4EA1-824D-C83C5D89D3DD}"/>
              </a:ext>
            </a:extLst>
          </p:cNvPr>
          <p:cNvPicPr>
            <a:picLocks noChangeAspect="1"/>
          </p:cNvPicPr>
          <p:nvPr/>
        </p:nvPicPr>
        <p:blipFill rotWithShape="1">
          <a:blip r:embed="rId3">
            <a:extLst>
              <a:ext uri="{28A0092B-C50C-407E-A947-70E740481C1C}">
                <a14:useLocalDpi xmlns:a14="http://schemas.microsoft.com/office/drawing/2010/main" val="0"/>
              </a:ext>
            </a:extLst>
          </a:blip>
          <a:srcRect l="-1" r="412"/>
          <a:stretch/>
        </p:blipFill>
        <p:spPr>
          <a:xfrm>
            <a:off x="4643626" y="2064084"/>
            <a:ext cx="2739084" cy="1833603"/>
          </a:xfrm>
          <a:prstGeom prst="rect">
            <a:avLst/>
          </a:prstGeom>
          <a:ln w="19050">
            <a:solidFill>
              <a:schemeClr val="accent2">
                <a:lumMod val="60000"/>
                <a:lumOff val="40000"/>
              </a:schemeClr>
            </a:solidFill>
          </a:ln>
        </p:spPr>
      </p:pic>
      <p:pic>
        <p:nvPicPr>
          <p:cNvPr id="60" name="图片 59" descr="桌子上的人&#10;&#10;低可信度描述已自动生成">
            <a:extLst>
              <a:ext uri="{FF2B5EF4-FFF2-40B4-BE49-F238E27FC236}">
                <a16:creationId xmlns:a16="http://schemas.microsoft.com/office/drawing/2014/main" id="{02462DB6-52F0-4B28-8F42-2C57F11838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6397" y="2064083"/>
            <a:ext cx="2747415" cy="1833603"/>
          </a:xfrm>
          <a:prstGeom prst="rect">
            <a:avLst/>
          </a:prstGeom>
          <a:ln w="19050">
            <a:solidFill>
              <a:schemeClr val="accent1">
                <a:lumMod val="60000"/>
                <a:lumOff val="40000"/>
              </a:schemeClr>
            </a:solidFill>
          </a:ln>
        </p:spPr>
      </p:pic>
      <p:cxnSp>
        <p:nvCxnSpPr>
          <p:cNvPr id="61" name="直接连接符 60">
            <a:extLst>
              <a:ext uri="{FF2B5EF4-FFF2-40B4-BE49-F238E27FC236}">
                <a16:creationId xmlns:a16="http://schemas.microsoft.com/office/drawing/2014/main" id="{DDA326F9-F530-4D87-B7D8-6557C1B6B03D}"/>
              </a:ext>
            </a:extLst>
          </p:cNvPr>
          <p:cNvCxnSpPr>
            <a:cxnSpLocks/>
          </p:cNvCxnSpPr>
          <p:nvPr/>
        </p:nvCxnSpPr>
        <p:spPr>
          <a:xfrm>
            <a:off x="2349283" y="4670978"/>
            <a:ext cx="386499"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62" name="直接连接符 61">
            <a:extLst>
              <a:ext uri="{FF2B5EF4-FFF2-40B4-BE49-F238E27FC236}">
                <a16:creationId xmlns:a16="http://schemas.microsoft.com/office/drawing/2014/main" id="{122F66A7-1EF7-4F39-B26D-42793819D847}"/>
              </a:ext>
            </a:extLst>
          </p:cNvPr>
          <p:cNvCxnSpPr/>
          <p:nvPr/>
        </p:nvCxnSpPr>
        <p:spPr>
          <a:xfrm>
            <a:off x="9323156" y="4670978"/>
            <a:ext cx="386499"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63" name="直接连接符 62">
            <a:extLst>
              <a:ext uri="{FF2B5EF4-FFF2-40B4-BE49-F238E27FC236}">
                <a16:creationId xmlns:a16="http://schemas.microsoft.com/office/drawing/2014/main" id="{36C3F24A-CA06-446A-91E8-17BCCCDFC904}"/>
              </a:ext>
            </a:extLst>
          </p:cNvPr>
          <p:cNvCxnSpPr>
            <a:cxnSpLocks/>
          </p:cNvCxnSpPr>
          <p:nvPr/>
        </p:nvCxnSpPr>
        <p:spPr>
          <a:xfrm>
            <a:off x="5803618" y="4670978"/>
            <a:ext cx="4191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73" name="任意形状 12">
            <a:extLst>
              <a:ext uri="{FF2B5EF4-FFF2-40B4-BE49-F238E27FC236}">
                <a16:creationId xmlns:a16="http://schemas.microsoft.com/office/drawing/2014/main" id="{9DE7C085-7F87-4218-8002-9CB23EE59B7D}"/>
              </a:ext>
            </a:extLst>
          </p:cNvPr>
          <p:cNvSpPr/>
          <p:nvPr/>
        </p:nvSpPr>
        <p:spPr>
          <a:xfrm>
            <a:off x="0" y="6464698"/>
            <a:ext cx="12192000" cy="393302"/>
          </a:xfrm>
          <a:custGeom>
            <a:avLst/>
            <a:gdLst>
              <a:gd name="connsiteX0" fmla="*/ 12192000 w 12192000"/>
              <a:gd name="connsiteY0" fmla="*/ 0 h 909447"/>
              <a:gd name="connsiteX1" fmla="*/ 12192000 w 12192000"/>
              <a:gd name="connsiteY1" fmla="*/ 909447 h 909447"/>
              <a:gd name="connsiteX2" fmla="*/ 0 w 12192000"/>
              <a:gd name="connsiteY2" fmla="*/ 909447 h 909447"/>
              <a:gd name="connsiteX3" fmla="*/ 0 w 12192000"/>
              <a:gd name="connsiteY3" fmla="*/ 401788 h 909447"/>
              <a:gd name="connsiteX4" fmla="*/ 271475 w 12192000"/>
              <a:gd name="connsiteY4" fmla="*/ 389839 h 909447"/>
              <a:gd name="connsiteX5" fmla="*/ 8190271 w 12192000"/>
              <a:gd name="connsiteY5" fmla="*/ 639060 h 909447"/>
              <a:gd name="connsiteX6" fmla="*/ 12049480 w 12192000"/>
              <a:gd name="connsiteY6" fmla="*/ 34242 h 909447"/>
              <a:gd name="connsiteX0" fmla="*/ 12192000 w 12192000"/>
              <a:gd name="connsiteY0" fmla="*/ 0 h 909447"/>
              <a:gd name="connsiteX1" fmla="*/ 12192000 w 12192000"/>
              <a:gd name="connsiteY1" fmla="*/ 909447 h 909447"/>
              <a:gd name="connsiteX2" fmla="*/ 0 w 12192000"/>
              <a:gd name="connsiteY2" fmla="*/ 909447 h 909447"/>
              <a:gd name="connsiteX3" fmla="*/ 0 w 12192000"/>
              <a:gd name="connsiteY3" fmla="*/ 401788 h 909447"/>
              <a:gd name="connsiteX4" fmla="*/ 8190271 w 12192000"/>
              <a:gd name="connsiteY4" fmla="*/ 639060 h 909447"/>
              <a:gd name="connsiteX5" fmla="*/ 12049480 w 12192000"/>
              <a:gd name="connsiteY5" fmla="*/ 34242 h 909447"/>
              <a:gd name="connsiteX6" fmla="*/ 12192000 w 12192000"/>
              <a:gd name="connsiteY6" fmla="*/ 0 h 909447"/>
              <a:gd name="connsiteX0" fmla="*/ 12192000 w 12192000"/>
              <a:gd name="connsiteY0" fmla="*/ 0 h 909447"/>
              <a:gd name="connsiteX1" fmla="*/ 12192000 w 12192000"/>
              <a:gd name="connsiteY1" fmla="*/ 909447 h 909447"/>
              <a:gd name="connsiteX2" fmla="*/ 0 w 12192000"/>
              <a:gd name="connsiteY2" fmla="*/ 909447 h 909447"/>
              <a:gd name="connsiteX3" fmla="*/ 0 w 12192000"/>
              <a:gd name="connsiteY3" fmla="*/ 401788 h 909447"/>
              <a:gd name="connsiteX4" fmla="*/ 12049480 w 12192000"/>
              <a:gd name="connsiteY4" fmla="*/ 34242 h 909447"/>
              <a:gd name="connsiteX5" fmla="*/ 12192000 w 12192000"/>
              <a:gd name="connsiteY5" fmla="*/ 0 h 909447"/>
              <a:gd name="connsiteX0" fmla="*/ 12192000 w 12192000"/>
              <a:gd name="connsiteY0" fmla="*/ 0 h 909447"/>
              <a:gd name="connsiteX1" fmla="*/ 12192000 w 12192000"/>
              <a:gd name="connsiteY1" fmla="*/ 909447 h 909447"/>
              <a:gd name="connsiteX2" fmla="*/ 0 w 12192000"/>
              <a:gd name="connsiteY2" fmla="*/ 909447 h 909447"/>
              <a:gd name="connsiteX3" fmla="*/ 0 w 12192000"/>
              <a:gd name="connsiteY3" fmla="*/ 401788 h 909447"/>
              <a:gd name="connsiteX4" fmla="*/ 12192000 w 12192000"/>
              <a:gd name="connsiteY4" fmla="*/ 0 h 909447"/>
              <a:gd name="connsiteX0" fmla="*/ 12192000 w 12192000"/>
              <a:gd name="connsiteY0" fmla="*/ 0 h 909447"/>
              <a:gd name="connsiteX1" fmla="*/ 12192000 w 12192000"/>
              <a:gd name="connsiteY1" fmla="*/ 909447 h 909447"/>
              <a:gd name="connsiteX2" fmla="*/ 0 w 12192000"/>
              <a:gd name="connsiteY2" fmla="*/ 909447 h 909447"/>
              <a:gd name="connsiteX3" fmla="*/ 0 w 12192000"/>
              <a:gd name="connsiteY3" fmla="*/ 401788 h 909447"/>
              <a:gd name="connsiteX4" fmla="*/ 12192000 w 12192000"/>
              <a:gd name="connsiteY4" fmla="*/ 0 h 909447"/>
              <a:gd name="connsiteX0" fmla="*/ 12192000 w 12192000"/>
              <a:gd name="connsiteY0" fmla="*/ 0 h 909447"/>
              <a:gd name="connsiteX1" fmla="*/ 12192000 w 12192000"/>
              <a:gd name="connsiteY1" fmla="*/ 909447 h 909447"/>
              <a:gd name="connsiteX2" fmla="*/ 0 w 12192000"/>
              <a:gd name="connsiteY2" fmla="*/ 909447 h 909447"/>
              <a:gd name="connsiteX3" fmla="*/ 0 w 12192000"/>
              <a:gd name="connsiteY3" fmla="*/ 401788 h 909447"/>
              <a:gd name="connsiteX4" fmla="*/ 12192000 w 12192000"/>
              <a:gd name="connsiteY4" fmla="*/ 0 h 9094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909447">
                <a:moveTo>
                  <a:pt x="12192000" y="0"/>
                </a:moveTo>
                <a:lnTo>
                  <a:pt x="12192000" y="909447"/>
                </a:lnTo>
                <a:lnTo>
                  <a:pt x="0" y="909447"/>
                </a:lnTo>
                <a:lnTo>
                  <a:pt x="0" y="401788"/>
                </a:lnTo>
                <a:cubicBezTo>
                  <a:pt x="2540000" y="700478"/>
                  <a:pt x="6289368" y="812355"/>
                  <a:pt x="12192000" y="0"/>
                </a:cubicBezTo>
                <a:close/>
              </a:path>
            </a:pathLst>
          </a:custGeom>
          <a:gradFill>
            <a:gsLst>
              <a:gs pos="0">
                <a:schemeClr val="accent1"/>
              </a:gs>
              <a:gs pos="100000">
                <a:schemeClr val="accent2">
                  <a:lumMod val="75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a:p>
        </p:txBody>
      </p:sp>
      <p:sp>
        <p:nvSpPr>
          <p:cNvPr id="20" name="文本框 19">
            <a:extLst>
              <a:ext uri="{FF2B5EF4-FFF2-40B4-BE49-F238E27FC236}">
                <a16:creationId xmlns:a16="http://schemas.microsoft.com/office/drawing/2014/main" id="{67B33913-6290-4B09-9735-A3E2F589D723}"/>
              </a:ext>
            </a:extLst>
          </p:cNvPr>
          <p:cNvSpPr txBox="1"/>
          <p:nvPr/>
        </p:nvSpPr>
        <p:spPr>
          <a:xfrm>
            <a:off x="818984" y="898754"/>
            <a:ext cx="1956020" cy="276999"/>
          </a:xfrm>
          <a:prstGeom prst="rect">
            <a:avLst/>
          </a:prstGeom>
          <a:noFill/>
        </p:spPr>
        <p:txBody>
          <a:bodyPr wrap="square">
            <a:spAutoFit/>
          </a:bodyPr>
          <a:lstStyle/>
          <a:p>
            <a:pPr algn="dist"/>
            <a:r>
              <a:rPr lang="en-US" altLang="zh-CN" sz="1200" dirty="0">
                <a:gradFill>
                  <a:gsLst>
                    <a:gs pos="0">
                      <a:schemeClr val="accent1"/>
                    </a:gs>
                    <a:gs pos="100000">
                      <a:schemeClr val="accent2">
                        <a:lumMod val="75000"/>
                      </a:schemeClr>
                    </a:gs>
                  </a:gsLst>
                  <a:lin ang="2400000" scaled="0"/>
                </a:gradFill>
              </a:rPr>
              <a:t>Subject background</a:t>
            </a:r>
            <a:endParaRPr lang="zh-CN" altLang="en-US" sz="1200" dirty="0">
              <a:gradFill>
                <a:gsLst>
                  <a:gs pos="0">
                    <a:schemeClr val="accent1"/>
                  </a:gs>
                  <a:gs pos="100000">
                    <a:schemeClr val="accent2">
                      <a:lumMod val="75000"/>
                    </a:schemeClr>
                  </a:gs>
                </a:gsLst>
                <a:lin ang="2400000" scaled="0"/>
              </a:gradFill>
            </a:endParaRPr>
          </a:p>
        </p:txBody>
      </p:sp>
    </p:spTree>
    <p:extLst>
      <p:ext uri="{BB962C8B-B14F-4D97-AF65-F5344CB8AC3E}">
        <p14:creationId xmlns:p14="http://schemas.microsoft.com/office/powerpoint/2010/main" val="38099877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标题 45">
            <a:extLst>
              <a:ext uri="{FF2B5EF4-FFF2-40B4-BE49-F238E27FC236}">
                <a16:creationId xmlns:a16="http://schemas.microsoft.com/office/drawing/2014/main" id="{F17C0757-FD37-4532-B19A-EE4F76BDD758}"/>
              </a:ext>
            </a:extLst>
          </p:cNvPr>
          <p:cNvSpPr>
            <a:spLocks noGrp="1"/>
          </p:cNvSpPr>
          <p:nvPr>
            <p:ph type="title"/>
          </p:nvPr>
        </p:nvSpPr>
        <p:spPr>
          <a:xfrm>
            <a:off x="748521" y="418825"/>
            <a:ext cx="2026483" cy="496397"/>
          </a:xfrm>
        </p:spPr>
        <p:txBody>
          <a:bodyPr/>
          <a:lstStyle/>
          <a:p>
            <a:r>
              <a:rPr lang="zh-CN" altLang="en-US" dirty="0"/>
              <a:t>课题背景</a:t>
            </a:r>
          </a:p>
        </p:txBody>
      </p:sp>
      <p:sp>
        <p:nvSpPr>
          <p:cNvPr id="73" name="任意形状 12">
            <a:extLst>
              <a:ext uri="{FF2B5EF4-FFF2-40B4-BE49-F238E27FC236}">
                <a16:creationId xmlns:a16="http://schemas.microsoft.com/office/drawing/2014/main" id="{9DE7C085-7F87-4218-8002-9CB23EE59B7D}"/>
              </a:ext>
            </a:extLst>
          </p:cNvPr>
          <p:cNvSpPr/>
          <p:nvPr/>
        </p:nvSpPr>
        <p:spPr>
          <a:xfrm>
            <a:off x="0" y="6464698"/>
            <a:ext cx="12192000" cy="393302"/>
          </a:xfrm>
          <a:custGeom>
            <a:avLst/>
            <a:gdLst>
              <a:gd name="connsiteX0" fmla="*/ 12192000 w 12192000"/>
              <a:gd name="connsiteY0" fmla="*/ 0 h 909447"/>
              <a:gd name="connsiteX1" fmla="*/ 12192000 w 12192000"/>
              <a:gd name="connsiteY1" fmla="*/ 909447 h 909447"/>
              <a:gd name="connsiteX2" fmla="*/ 0 w 12192000"/>
              <a:gd name="connsiteY2" fmla="*/ 909447 h 909447"/>
              <a:gd name="connsiteX3" fmla="*/ 0 w 12192000"/>
              <a:gd name="connsiteY3" fmla="*/ 401788 h 909447"/>
              <a:gd name="connsiteX4" fmla="*/ 271475 w 12192000"/>
              <a:gd name="connsiteY4" fmla="*/ 389839 h 909447"/>
              <a:gd name="connsiteX5" fmla="*/ 8190271 w 12192000"/>
              <a:gd name="connsiteY5" fmla="*/ 639060 h 909447"/>
              <a:gd name="connsiteX6" fmla="*/ 12049480 w 12192000"/>
              <a:gd name="connsiteY6" fmla="*/ 34242 h 909447"/>
              <a:gd name="connsiteX0" fmla="*/ 12192000 w 12192000"/>
              <a:gd name="connsiteY0" fmla="*/ 0 h 909447"/>
              <a:gd name="connsiteX1" fmla="*/ 12192000 w 12192000"/>
              <a:gd name="connsiteY1" fmla="*/ 909447 h 909447"/>
              <a:gd name="connsiteX2" fmla="*/ 0 w 12192000"/>
              <a:gd name="connsiteY2" fmla="*/ 909447 h 909447"/>
              <a:gd name="connsiteX3" fmla="*/ 0 w 12192000"/>
              <a:gd name="connsiteY3" fmla="*/ 401788 h 909447"/>
              <a:gd name="connsiteX4" fmla="*/ 8190271 w 12192000"/>
              <a:gd name="connsiteY4" fmla="*/ 639060 h 909447"/>
              <a:gd name="connsiteX5" fmla="*/ 12049480 w 12192000"/>
              <a:gd name="connsiteY5" fmla="*/ 34242 h 909447"/>
              <a:gd name="connsiteX6" fmla="*/ 12192000 w 12192000"/>
              <a:gd name="connsiteY6" fmla="*/ 0 h 909447"/>
              <a:gd name="connsiteX0" fmla="*/ 12192000 w 12192000"/>
              <a:gd name="connsiteY0" fmla="*/ 0 h 909447"/>
              <a:gd name="connsiteX1" fmla="*/ 12192000 w 12192000"/>
              <a:gd name="connsiteY1" fmla="*/ 909447 h 909447"/>
              <a:gd name="connsiteX2" fmla="*/ 0 w 12192000"/>
              <a:gd name="connsiteY2" fmla="*/ 909447 h 909447"/>
              <a:gd name="connsiteX3" fmla="*/ 0 w 12192000"/>
              <a:gd name="connsiteY3" fmla="*/ 401788 h 909447"/>
              <a:gd name="connsiteX4" fmla="*/ 12049480 w 12192000"/>
              <a:gd name="connsiteY4" fmla="*/ 34242 h 909447"/>
              <a:gd name="connsiteX5" fmla="*/ 12192000 w 12192000"/>
              <a:gd name="connsiteY5" fmla="*/ 0 h 909447"/>
              <a:gd name="connsiteX0" fmla="*/ 12192000 w 12192000"/>
              <a:gd name="connsiteY0" fmla="*/ 0 h 909447"/>
              <a:gd name="connsiteX1" fmla="*/ 12192000 w 12192000"/>
              <a:gd name="connsiteY1" fmla="*/ 909447 h 909447"/>
              <a:gd name="connsiteX2" fmla="*/ 0 w 12192000"/>
              <a:gd name="connsiteY2" fmla="*/ 909447 h 909447"/>
              <a:gd name="connsiteX3" fmla="*/ 0 w 12192000"/>
              <a:gd name="connsiteY3" fmla="*/ 401788 h 909447"/>
              <a:gd name="connsiteX4" fmla="*/ 12192000 w 12192000"/>
              <a:gd name="connsiteY4" fmla="*/ 0 h 909447"/>
              <a:gd name="connsiteX0" fmla="*/ 12192000 w 12192000"/>
              <a:gd name="connsiteY0" fmla="*/ 0 h 909447"/>
              <a:gd name="connsiteX1" fmla="*/ 12192000 w 12192000"/>
              <a:gd name="connsiteY1" fmla="*/ 909447 h 909447"/>
              <a:gd name="connsiteX2" fmla="*/ 0 w 12192000"/>
              <a:gd name="connsiteY2" fmla="*/ 909447 h 909447"/>
              <a:gd name="connsiteX3" fmla="*/ 0 w 12192000"/>
              <a:gd name="connsiteY3" fmla="*/ 401788 h 909447"/>
              <a:gd name="connsiteX4" fmla="*/ 12192000 w 12192000"/>
              <a:gd name="connsiteY4" fmla="*/ 0 h 909447"/>
              <a:gd name="connsiteX0" fmla="*/ 12192000 w 12192000"/>
              <a:gd name="connsiteY0" fmla="*/ 0 h 909447"/>
              <a:gd name="connsiteX1" fmla="*/ 12192000 w 12192000"/>
              <a:gd name="connsiteY1" fmla="*/ 909447 h 909447"/>
              <a:gd name="connsiteX2" fmla="*/ 0 w 12192000"/>
              <a:gd name="connsiteY2" fmla="*/ 909447 h 909447"/>
              <a:gd name="connsiteX3" fmla="*/ 0 w 12192000"/>
              <a:gd name="connsiteY3" fmla="*/ 401788 h 909447"/>
              <a:gd name="connsiteX4" fmla="*/ 12192000 w 12192000"/>
              <a:gd name="connsiteY4" fmla="*/ 0 h 9094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909447">
                <a:moveTo>
                  <a:pt x="12192000" y="0"/>
                </a:moveTo>
                <a:lnTo>
                  <a:pt x="12192000" y="909447"/>
                </a:lnTo>
                <a:lnTo>
                  <a:pt x="0" y="909447"/>
                </a:lnTo>
                <a:lnTo>
                  <a:pt x="0" y="401788"/>
                </a:lnTo>
                <a:cubicBezTo>
                  <a:pt x="2540000" y="700478"/>
                  <a:pt x="6289368" y="812355"/>
                  <a:pt x="12192000" y="0"/>
                </a:cubicBezTo>
                <a:close/>
              </a:path>
            </a:pathLst>
          </a:custGeom>
          <a:gradFill>
            <a:gsLst>
              <a:gs pos="0">
                <a:schemeClr val="accent1"/>
              </a:gs>
              <a:gs pos="100000">
                <a:schemeClr val="accent2">
                  <a:lumMod val="75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a:p>
        </p:txBody>
      </p:sp>
      <p:sp>
        <p:nvSpPr>
          <p:cNvPr id="192" name="矩形: 圆角 191">
            <a:extLst>
              <a:ext uri="{FF2B5EF4-FFF2-40B4-BE49-F238E27FC236}">
                <a16:creationId xmlns:a16="http://schemas.microsoft.com/office/drawing/2014/main" id="{DB2B53B7-96B0-4C0B-925A-AA818BD07D1D}"/>
              </a:ext>
            </a:extLst>
          </p:cNvPr>
          <p:cNvSpPr/>
          <p:nvPr/>
        </p:nvSpPr>
        <p:spPr>
          <a:xfrm>
            <a:off x="880056" y="1630817"/>
            <a:ext cx="3090930" cy="4378817"/>
          </a:xfrm>
          <a:prstGeom prst="roundRect">
            <a:avLst>
              <a:gd name="adj" fmla="val 7917"/>
            </a:avLst>
          </a:prstGeom>
          <a:gradFill>
            <a:gsLst>
              <a:gs pos="0">
                <a:schemeClr val="accent1">
                  <a:lumMod val="60000"/>
                  <a:lumOff val="40000"/>
                </a:schemeClr>
              </a:gs>
              <a:gs pos="80000">
                <a:schemeClr val="accent1"/>
              </a:gs>
            </a:gsLst>
            <a:lin ang="4200000" scaled="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pic>
        <p:nvPicPr>
          <p:cNvPr id="193" name="图片 192" descr="男人拿着笔记本电脑的键盘上&#10;&#10;描述已自动生成">
            <a:extLst>
              <a:ext uri="{FF2B5EF4-FFF2-40B4-BE49-F238E27FC236}">
                <a16:creationId xmlns:a16="http://schemas.microsoft.com/office/drawing/2014/main" id="{87F686B4-DF2C-4209-97F9-A8A63616609C}"/>
              </a:ext>
            </a:extLst>
          </p:cNvPr>
          <p:cNvPicPr>
            <a:picLocks noChangeAspect="1"/>
          </p:cNvPicPr>
          <p:nvPr/>
        </p:nvPicPr>
        <p:blipFill rotWithShape="1">
          <a:blip r:embed="rId3">
            <a:extLst>
              <a:ext uri="{28A0092B-C50C-407E-A947-70E740481C1C}">
                <a14:useLocalDpi xmlns:a14="http://schemas.microsoft.com/office/drawing/2010/main" val="0"/>
              </a:ext>
            </a:extLst>
          </a:blip>
          <a:srcRect l="16732" r="16732"/>
          <a:stretch/>
        </p:blipFill>
        <p:spPr>
          <a:xfrm>
            <a:off x="1483195" y="2028695"/>
            <a:ext cx="1884652" cy="1884650"/>
          </a:xfrm>
          <a:prstGeom prst="ellipse">
            <a:avLst/>
          </a:prstGeom>
        </p:spPr>
      </p:pic>
      <p:sp>
        <p:nvSpPr>
          <p:cNvPr id="194" name="文本框 6">
            <a:extLst>
              <a:ext uri="{FF2B5EF4-FFF2-40B4-BE49-F238E27FC236}">
                <a16:creationId xmlns:a16="http://schemas.microsoft.com/office/drawing/2014/main" id="{F13F1F5F-30DC-4ADF-94D1-D8E6218406AD}"/>
              </a:ext>
            </a:extLst>
          </p:cNvPr>
          <p:cNvSpPr txBox="1"/>
          <p:nvPr/>
        </p:nvSpPr>
        <p:spPr>
          <a:xfrm>
            <a:off x="1656080" y="4090742"/>
            <a:ext cx="1538883" cy="369332"/>
          </a:xfrm>
          <a:prstGeom prst="rect">
            <a:avLst/>
          </a:prstGeom>
          <a:noFill/>
        </p:spPr>
        <p:txBody>
          <a:bodyPr wrap="non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400" dirty="0">
                <a:solidFill>
                  <a:schemeClr val="bg1"/>
                </a:solidFill>
                <a:latin typeface="+mj-ea"/>
                <a:ea typeface="+mj-ea"/>
              </a:rPr>
              <a:t>关键词标题</a:t>
            </a:r>
          </a:p>
        </p:txBody>
      </p:sp>
      <p:sp>
        <p:nvSpPr>
          <p:cNvPr id="195" name="文本框 7">
            <a:extLst>
              <a:ext uri="{FF2B5EF4-FFF2-40B4-BE49-F238E27FC236}">
                <a16:creationId xmlns:a16="http://schemas.microsoft.com/office/drawing/2014/main" id="{BD8659CE-E118-4326-AED4-72F2975E891E}"/>
              </a:ext>
            </a:extLst>
          </p:cNvPr>
          <p:cNvSpPr txBox="1"/>
          <p:nvPr/>
        </p:nvSpPr>
        <p:spPr>
          <a:xfrm>
            <a:off x="1230938" y="4542475"/>
            <a:ext cx="2389166" cy="1102353"/>
          </a:xfrm>
          <a:prstGeom prst="rect">
            <a:avLst/>
          </a:prstGeom>
          <a:noFill/>
        </p:spPr>
        <p:txBody>
          <a:bodyPr wrap="squar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30000"/>
              </a:lnSpc>
            </a:pPr>
            <a:r>
              <a:rPr lang="zh-CN" altLang="en-US" sz="1400" dirty="0">
                <a:solidFill>
                  <a:schemeClr val="bg1"/>
                </a:solidFill>
                <a:latin typeface="+mn-ea"/>
              </a:rPr>
              <a:t>在这里输入你的正文阐述与关键词标题相关的具体内容在这里输入你的正文阐述与关键词标题相关的具体内容</a:t>
            </a:r>
            <a:endParaRPr lang="zh-CN" altLang="en-US" sz="1400" b="0" dirty="0">
              <a:solidFill>
                <a:schemeClr val="bg1"/>
              </a:solidFill>
              <a:effectLst/>
              <a:latin typeface="+mn-ea"/>
            </a:endParaRPr>
          </a:p>
        </p:txBody>
      </p:sp>
      <p:sp>
        <p:nvSpPr>
          <p:cNvPr id="196" name="矩形: 圆角 195">
            <a:extLst>
              <a:ext uri="{FF2B5EF4-FFF2-40B4-BE49-F238E27FC236}">
                <a16:creationId xmlns:a16="http://schemas.microsoft.com/office/drawing/2014/main" id="{B9D84383-A0EF-4AF7-B869-5E6A8A755BE5}"/>
              </a:ext>
            </a:extLst>
          </p:cNvPr>
          <p:cNvSpPr/>
          <p:nvPr/>
        </p:nvSpPr>
        <p:spPr>
          <a:xfrm>
            <a:off x="4550535" y="1630817"/>
            <a:ext cx="3090930" cy="4378817"/>
          </a:xfrm>
          <a:prstGeom prst="roundRect">
            <a:avLst>
              <a:gd name="adj" fmla="val 7917"/>
            </a:avLst>
          </a:prstGeom>
          <a:gradFill>
            <a:gsLst>
              <a:gs pos="100000">
                <a:schemeClr val="accent2">
                  <a:lumMod val="75000"/>
                </a:schemeClr>
              </a:gs>
              <a:gs pos="0">
                <a:schemeClr val="accent2"/>
              </a:gs>
            </a:gsLst>
            <a:lin ang="4200000" scaled="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pic>
        <p:nvPicPr>
          <p:cNvPr id="197" name="图片 196">
            <a:extLst>
              <a:ext uri="{FF2B5EF4-FFF2-40B4-BE49-F238E27FC236}">
                <a16:creationId xmlns:a16="http://schemas.microsoft.com/office/drawing/2014/main" id="{AF50FA8D-3EFD-4CAD-90C1-2F70A8C16FBF}"/>
              </a:ext>
            </a:extLst>
          </p:cNvPr>
          <p:cNvPicPr>
            <a:picLocks noChangeAspect="1"/>
          </p:cNvPicPr>
          <p:nvPr/>
        </p:nvPicPr>
        <p:blipFill rotWithShape="1">
          <a:blip r:embed="rId4">
            <a:extLst>
              <a:ext uri="{28A0092B-C50C-407E-A947-70E740481C1C}">
                <a14:useLocalDpi xmlns:a14="http://schemas.microsoft.com/office/drawing/2010/main" val="0"/>
              </a:ext>
            </a:extLst>
          </a:blip>
          <a:srcRect l="16667" r="16667"/>
          <a:stretch/>
        </p:blipFill>
        <p:spPr>
          <a:xfrm>
            <a:off x="5153674" y="2028695"/>
            <a:ext cx="1884652" cy="1884650"/>
          </a:xfrm>
          <a:prstGeom prst="ellipse">
            <a:avLst/>
          </a:prstGeom>
        </p:spPr>
      </p:pic>
      <p:sp>
        <p:nvSpPr>
          <p:cNvPr id="198" name="文本框 10">
            <a:extLst>
              <a:ext uri="{FF2B5EF4-FFF2-40B4-BE49-F238E27FC236}">
                <a16:creationId xmlns:a16="http://schemas.microsoft.com/office/drawing/2014/main" id="{C6771680-C816-4FF6-8EB4-F8F4E8DFD268}"/>
              </a:ext>
            </a:extLst>
          </p:cNvPr>
          <p:cNvSpPr txBox="1"/>
          <p:nvPr/>
        </p:nvSpPr>
        <p:spPr>
          <a:xfrm>
            <a:off x="5326559" y="4090742"/>
            <a:ext cx="1538883" cy="369332"/>
          </a:xfrm>
          <a:prstGeom prst="rect">
            <a:avLst/>
          </a:prstGeom>
          <a:noFill/>
        </p:spPr>
        <p:txBody>
          <a:bodyPr wrap="non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400" dirty="0">
                <a:solidFill>
                  <a:schemeClr val="bg1"/>
                </a:solidFill>
                <a:latin typeface="+mj-ea"/>
                <a:ea typeface="+mj-ea"/>
              </a:rPr>
              <a:t>关键词标题</a:t>
            </a:r>
          </a:p>
        </p:txBody>
      </p:sp>
      <p:sp>
        <p:nvSpPr>
          <p:cNvPr id="199" name="文本框 11">
            <a:extLst>
              <a:ext uri="{FF2B5EF4-FFF2-40B4-BE49-F238E27FC236}">
                <a16:creationId xmlns:a16="http://schemas.microsoft.com/office/drawing/2014/main" id="{83BA1687-EF3F-4FC1-89C5-7A82BFC98930}"/>
              </a:ext>
            </a:extLst>
          </p:cNvPr>
          <p:cNvSpPr txBox="1"/>
          <p:nvPr/>
        </p:nvSpPr>
        <p:spPr>
          <a:xfrm>
            <a:off x="4901417" y="4542475"/>
            <a:ext cx="2389166" cy="1102353"/>
          </a:xfrm>
          <a:prstGeom prst="rect">
            <a:avLst/>
          </a:prstGeom>
          <a:noFill/>
        </p:spPr>
        <p:txBody>
          <a:bodyPr wrap="squar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30000"/>
              </a:lnSpc>
            </a:pPr>
            <a:r>
              <a:rPr lang="zh-CN" altLang="en-US" sz="1400" dirty="0">
                <a:solidFill>
                  <a:schemeClr val="bg1"/>
                </a:solidFill>
                <a:latin typeface="+mn-ea"/>
              </a:rPr>
              <a:t>在这里输入你的正文阐述与关键词标题相关的具体内容在这里输入你的正文阐述与关键词标题相关的具体内容</a:t>
            </a:r>
            <a:endParaRPr lang="zh-CN" altLang="en-US" sz="1400" b="0" dirty="0">
              <a:solidFill>
                <a:schemeClr val="bg1"/>
              </a:solidFill>
              <a:effectLst/>
              <a:latin typeface="+mn-ea"/>
            </a:endParaRPr>
          </a:p>
        </p:txBody>
      </p:sp>
      <p:sp>
        <p:nvSpPr>
          <p:cNvPr id="200" name="矩形: 圆角 199">
            <a:extLst>
              <a:ext uri="{FF2B5EF4-FFF2-40B4-BE49-F238E27FC236}">
                <a16:creationId xmlns:a16="http://schemas.microsoft.com/office/drawing/2014/main" id="{A9049F73-A30F-4BFA-9CA1-0ED1458B04C0}"/>
              </a:ext>
            </a:extLst>
          </p:cNvPr>
          <p:cNvSpPr/>
          <p:nvPr/>
        </p:nvSpPr>
        <p:spPr>
          <a:xfrm>
            <a:off x="8135017" y="1630817"/>
            <a:ext cx="3090930" cy="4378817"/>
          </a:xfrm>
          <a:prstGeom prst="roundRect">
            <a:avLst>
              <a:gd name="adj" fmla="val 7917"/>
            </a:avLst>
          </a:prstGeom>
          <a:gradFill>
            <a:gsLst>
              <a:gs pos="0">
                <a:schemeClr val="accent1">
                  <a:lumMod val="60000"/>
                  <a:lumOff val="40000"/>
                </a:schemeClr>
              </a:gs>
              <a:gs pos="80000">
                <a:schemeClr val="accent1"/>
              </a:gs>
            </a:gsLst>
            <a:lin ang="4200000" scaled="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pic>
        <p:nvPicPr>
          <p:cNvPr id="201" name="图片 200">
            <a:extLst>
              <a:ext uri="{FF2B5EF4-FFF2-40B4-BE49-F238E27FC236}">
                <a16:creationId xmlns:a16="http://schemas.microsoft.com/office/drawing/2014/main" id="{A53BE431-360A-4803-AF37-519CAD690DA6}"/>
              </a:ext>
            </a:extLst>
          </p:cNvPr>
          <p:cNvPicPr>
            <a:picLocks noChangeAspect="1"/>
          </p:cNvPicPr>
          <p:nvPr/>
        </p:nvPicPr>
        <p:blipFill rotWithShape="1">
          <a:blip r:embed="rId5">
            <a:extLst>
              <a:ext uri="{28A0092B-C50C-407E-A947-70E740481C1C}">
                <a14:useLocalDpi xmlns:a14="http://schemas.microsoft.com/office/drawing/2010/main" val="0"/>
              </a:ext>
            </a:extLst>
          </a:blip>
          <a:srcRect l="16667" r="16667"/>
          <a:stretch/>
        </p:blipFill>
        <p:spPr>
          <a:xfrm>
            <a:off x="8738156" y="2028695"/>
            <a:ext cx="1884652" cy="1884650"/>
          </a:xfrm>
          <a:prstGeom prst="ellipse">
            <a:avLst/>
          </a:prstGeom>
        </p:spPr>
      </p:pic>
      <p:sp>
        <p:nvSpPr>
          <p:cNvPr id="202" name="文本框 14">
            <a:extLst>
              <a:ext uri="{FF2B5EF4-FFF2-40B4-BE49-F238E27FC236}">
                <a16:creationId xmlns:a16="http://schemas.microsoft.com/office/drawing/2014/main" id="{AC9F2856-833E-4E40-AD31-6A7107AB63CA}"/>
              </a:ext>
            </a:extLst>
          </p:cNvPr>
          <p:cNvSpPr txBox="1"/>
          <p:nvPr/>
        </p:nvSpPr>
        <p:spPr>
          <a:xfrm>
            <a:off x="8911041" y="4090742"/>
            <a:ext cx="1538883" cy="369332"/>
          </a:xfrm>
          <a:prstGeom prst="rect">
            <a:avLst/>
          </a:prstGeom>
          <a:noFill/>
        </p:spPr>
        <p:txBody>
          <a:bodyPr wrap="non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400" dirty="0">
                <a:solidFill>
                  <a:schemeClr val="bg1"/>
                </a:solidFill>
                <a:latin typeface="+mj-ea"/>
                <a:ea typeface="+mj-ea"/>
              </a:rPr>
              <a:t>关键词标题</a:t>
            </a:r>
          </a:p>
        </p:txBody>
      </p:sp>
      <p:sp>
        <p:nvSpPr>
          <p:cNvPr id="203" name="文本框 15">
            <a:extLst>
              <a:ext uri="{FF2B5EF4-FFF2-40B4-BE49-F238E27FC236}">
                <a16:creationId xmlns:a16="http://schemas.microsoft.com/office/drawing/2014/main" id="{C9916F97-E64B-479C-A216-412A607CBA33}"/>
              </a:ext>
            </a:extLst>
          </p:cNvPr>
          <p:cNvSpPr txBox="1"/>
          <p:nvPr/>
        </p:nvSpPr>
        <p:spPr>
          <a:xfrm>
            <a:off x="8485899" y="4542475"/>
            <a:ext cx="2389166" cy="1102353"/>
          </a:xfrm>
          <a:prstGeom prst="rect">
            <a:avLst/>
          </a:prstGeom>
          <a:noFill/>
        </p:spPr>
        <p:txBody>
          <a:bodyPr wrap="squar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30000"/>
              </a:lnSpc>
            </a:pPr>
            <a:r>
              <a:rPr lang="zh-CN" altLang="en-US" sz="1400" dirty="0">
                <a:solidFill>
                  <a:schemeClr val="bg1"/>
                </a:solidFill>
                <a:latin typeface="+mn-ea"/>
              </a:rPr>
              <a:t>在这里输入你的正文阐述与关键词标题相关的具体内容在这里输入你的正文阐述与关键词标题相关的具体内容</a:t>
            </a:r>
            <a:endParaRPr lang="zh-CN" altLang="en-US" sz="1400" b="0" dirty="0">
              <a:solidFill>
                <a:schemeClr val="bg1"/>
              </a:solidFill>
              <a:effectLst/>
              <a:latin typeface="+mn-ea"/>
            </a:endParaRPr>
          </a:p>
        </p:txBody>
      </p:sp>
      <p:sp>
        <p:nvSpPr>
          <p:cNvPr id="18" name="文本框 17">
            <a:extLst>
              <a:ext uri="{FF2B5EF4-FFF2-40B4-BE49-F238E27FC236}">
                <a16:creationId xmlns:a16="http://schemas.microsoft.com/office/drawing/2014/main" id="{FB242B1D-D29C-4C8A-8916-4D7FE5E74C0B}"/>
              </a:ext>
            </a:extLst>
          </p:cNvPr>
          <p:cNvSpPr txBox="1"/>
          <p:nvPr/>
        </p:nvSpPr>
        <p:spPr>
          <a:xfrm>
            <a:off x="818984" y="898754"/>
            <a:ext cx="1956020" cy="276999"/>
          </a:xfrm>
          <a:prstGeom prst="rect">
            <a:avLst/>
          </a:prstGeom>
          <a:noFill/>
        </p:spPr>
        <p:txBody>
          <a:bodyPr wrap="square">
            <a:spAutoFit/>
          </a:bodyPr>
          <a:lstStyle/>
          <a:p>
            <a:pPr algn="dist"/>
            <a:r>
              <a:rPr lang="en-US" altLang="zh-CN" sz="1200" dirty="0">
                <a:gradFill>
                  <a:gsLst>
                    <a:gs pos="0">
                      <a:schemeClr val="accent1"/>
                    </a:gs>
                    <a:gs pos="100000">
                      <a:schemeClr val="accent2">
                        <a:lumMod val="75000"/>
                      </a:schemeClr>
                    </a:gs>
                  </a:gsLst>
                  <a:lin ang="2400000" scaled="0"/>
                </a:gradFill>
              </a:rPr>
              <a:t>Subject background</a:t>
            </a:r>
            <a:endParaRPr lang="zh-CN" altLang="en-US" sz="1200" dirty="0">
              <a:gradFill>
                <a:gsLst>
                  <a:gs pos="0">
                    <a:schemeClr val="accent1"/>
                  </a:gs>
                  <a:gs pos="100000">
                    <a:schemeClr val="accent2">
                      <a:lumMod val="75000"/>
                    </a:schemeClr>
                  </a:gs>
                </a:gsLst>
                <a:lin ang="2400000" scaled="0"/>
              </a:gradFill>
            </a:endParaRPr>
          </a:p>
        </p:txBody>
      </p:sp>
    </p:spTree>
    <p:custDataLst>
      <p:tags r:id="rId1"/>
    </p:custDataLst>
    <p:extLst>
      <p:ext uri="{BB962C8B-B14F-4D97-AF65-F5344CB8AC3E}">
        <p14:creationId xmlns:p14="http://schemas.microsoft.com/office/powerpoint/2010/main" val="14919188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标题 45">
            <a:extLst>
              <a:ext uri="{FF2B5EF4-FFF2-40B4-BE49-F238E27FC236}">
                <a16:creationId xmlns:a16="http://schemas.microsoft.com/office/drawing/2014/main" id="{F17C0757-FD37-4532-B19A-EE4F76BDD758}"/>
              </a:ext>
            </a:extLst>
          </p:cNvPr>
          <p:cNvSpPr>
            <a:spLocks noGrp="1"/>
          </p:cNvSpPr>
          <p:nvPr>
            <p:ph type="title"/>
          </p:nvPr>
        </p:nvSpPr>
        <p:spPr>
          <a:xfrm>
            <a:off x="748521" y="418825"/>
            <a:ext cx="2026483" cy="496397"/>
          </a:xfrm>
        </p:spPr>
        <p:txBody>
          <a:bodyPr/>
          <a:lstStyle/>
          <a:p>
            <a:r>
              <a:rPr lang="zh-CN" altLang="en-US" dirty="0"/>
              <a:t>课题背景</a:t>
            </a:r>
          </a:p>
        </p:txBody>
      </p:sp>
      <p:sp>
        <p:nvSpPr>
          <p:cNvPr id="73" name="任意形状 12">
            <a:extLst>
              <a:ext uri="{FF2B5EF4-FFF2-40B4-BE49-F238E27FC236}">
                <a16:creationId xmlns:a16="http://schemas.microsoft.com/office/drawing/2014/main" id="{9DE7C085-7F87-4218-8002-9CB23EE59B7D}"/>
              </a:ext>
            </a:extLst>
          </p:cNvPr>
          <p:cNvSpPr/>
          <p:nvPr/>
        </p:nvSpPr>
        <p:spPr>
          <a:xfrm>
            <a:off x="0" y="6464698"/>
            <a:ext cx="12192000" cy="393302"/>
          </a:xfrm>
          <a:custGeom>
            <a:avLst/>
            <a:gdLst>
              <a:gd name="connsiteX0" fmla="*/ 12192000 w 12192000"/>
              <a:gd name="connsiteY0" fmla="*/ 0 h 909447"/>
              <a:gd name="connsiteX1" fmla="*/ 12192000 w 12192000"/>
              <a:gd name="connsiteY1" fmla="*/ 909447 h 909447"/>
              <a:gd name="connsiteX2" fmla="*/ 0 w 12192000"/>
              <a:gd name="connsiteY2" fmla="*/ 909447 h 909447"/>
              <a:gd name="connsiteX3" fmla="*/ 0 w 12192000"/>
              <a:gd name="connsiteY3" fmla="*/ 401788 h 909447"/>
              <a:gd name="connsiteX4" fmla="*/ 271475 w 12192000"/>
              <a:gd name="connsiteY4" fmla="*/ 389839 h 909447"/>
              <a:gd name="connsiteX5" fmla="*/ 8190271 w 12192000"/>
              <a:gd name="connsiteY5" fmla="*/ 639060 h 909447"/>
              <a:gd name="connsiteX6" fmla="*/ 12049480 w 12192000"/>
              <a:gd name="connsiteY6" fmla="*/ 34242 h 909447"/>
              <a:gd name="connsiteX0" fmla="*/ 12192000 w 12192000"/>
              <a:gd name="connsiteY0" fmla="*/ 0 h 909447"/>
              <a:gd name="connsiteX1" fmla="*/ 12192000 w 12192000"/>
              <a:gd name="connsiteY1" fmla="*/ 909447 h 909447"/>
              <a:gd name="connsiteX2" fmla="*/ 0 w 12192000"/>
              <a:gd name="connsiteY2" fmla="*/ 909447 h 909447"/>
              <a:gd name="connsiteX3" fmla="*/ 0 w 12192000"/>
              <a:gd name="connsiteY3" fmla="*/ 401788 h 909447"/>
              <a:gd name="connsiteX4" fmla="*/ 8190271 w 12192000"/>
              <a:gd name="connsiteY4" fmla="*/ 639060 h 909447"/>
              <a:gd name="connsiteX5" fmla="*/ 12049480 w 12192000"/>
              <a:gd name="connsiteY5" fmla="*/ 34242 h 909447"/>
              <a:gd name="connsiteX6" fmla="*/ 12192000 w 12192000"/>
              <a:gd name="connsiteY6" fmla="*/ 0 h 909447"/>
              <a:gd name="connsiteX0" fmla="*/ 12192000 w 12192000"/>
              <a:gd name="connsiteY0" fmla="*/ 0 h 909447"/>
              <a:gd name="connsiteX1" fmla="*/ 12192000 w 12192000"/>
              <a:gd name="connsiteY1" fmla="*/ 909447 h 909447"/>
              <a:gd name="connsiteX2" fmla="*/ 0 w 12192000"/>
              <a:gd name="connsiteY2" fmla="*/ 909447 h 909447"/>
              <a:gd name="connsiteX3" fmla="*/ 0 w 12192000"/>
              <a:gd name="connsiteY3" fmla="*/ 401788 h 909447"/>
              <a:gd name="connsiteX4" fmla="*/ 12049480 w 12192000"/>
              <a:gd name="connsiteY4" fmla="*/ 34242 h 909447"/>
              <a:gd name="connsiteX5" fmla="*/ 12192000 w 12192000"/>
              <a:gd name="connsiteY5" fmla="*/ 0 h 909447"/>
              <a:gd name="connsiteX0" fmla="*/ 12192000 w 12192000"/>
              <a:gd name="connsiteY0" fmla="*/ 0 h 909447"/>
              <a:gd name="connsiteX1" fmla="*/ 12192000 w 12192000"/>
              <a:gd name="connsiteY1" fmla="*/ 909447 h 909447"/>
              <a:gd name="connsiteX2" fmla="*/ 0 w 12192000"/>
              <a:gd name="connsiteY2" fmla="*/ 909447 h 909447"/>
              <a:gd name="connsiteX3" fmla="*/ 0 w 12192000"/>
              <a:gd name="connsiteY3" fmla="*/ 401788 h 909447"/>
              <a:gd name="connsiteX4" fmla="*/ 12192000 w 12192000"/>
              <a:gd name="connsiteY4" fmla="*/ 0 h 909447"/>
              <a:gd name="connsiteX0" fmla="*/ 12192000 w 12192000"/>
              <a:gd name="connsiteY0" fmla="*/ 0 h 909447"/>
              <a:gd name="connsiteX1" fmla="*/ 12192000 w 12192000"/>
              <a:gd name="connsiteY1" fmla="*/ 909447 h 909447"/>
              <a:gd name="connsiteX2" fmla="*/ 0 w 12192000"/>
              <a:gd name="connsiteY2" fmla="*/ 909447 h 909447"/>
              <a:gd name="connsiteX3" fmla="*/ 0 w 12192000"/>
              <a:gd name="connsiteY3" fmla="*/ 401788 h 909447"/>
              <a:gd name="connsiteX4" fmla="*/ 12192000 w 12192000"/>
              <a:gd name="connsiteY4" fmla="*/ 0 h 909447"/>
              <a:gd name="connsiteX0" fmla="*/ 12192000 w 12192000"/>
              <a:gd name="connsiteY0" fmla="*/ 0 h 909447"/>
              <a:gd name="connsiteX1" fmla="*/ 12192000 w 12192000"/>
              <a:gd name="connsiteY1" fmla="*/ 909447 h 909447"/>
              <a:gd name="connsiteX2" fmla="*/ 0 w 12192000"/>
              <a:gd name="connsiteY2" fmla="*/ 909447 h 909447"/>
              <a:gd name="connsiteX3" fmla="*/ 0 w 12192000"/>
              <a:gd name="connsiteY3" fmla="*/ 401788 h 909447"/>
              <a:gd name="connsiteX4" fmla="*/ 12192000 w 12192000"/>
              <a:gd name="connsiteY4" fmla="*/ 0 h 9094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909447">
                <a:moveTo>
                  <a:pt x="12192000" y="0"/>
                </a:moveTo>
                <a:lnTo>
                  <a:pt x="12192000" y="909447"/>
                </a:lnTo>
                <a:lnTo>
                  <a:pt x="0" y="909447"/>
                </a:lnTo>
                <a:lnTo>
                  <a:pt x="0" y="401788"/>
                </a:lnTo>
                <a:cubicBezTo>
                  <a:pt x="2540000" y="700478"/>
                  <a:pt x="6289368" y="812355"/>
                  <a:pt x="12192000" y="0"/>
                </a:cubicBezTo>
                <a:close/>
              </a:path>
            </a:pathLst>
          </a:custGeom>
          <a:gradFill>
            <a:gsLst>
              <a:gs pos="0">
                <a:schemeClr val="accent1"/>
              </a:gs>
              <a:gs pos="100000">
                <a:schemeClr val="accent2">
                  <a:lumMod val="75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a:p>
        </p:txBody>
      </p:sp>
      <p:sp>
        <p:nvSpPr>
          <p:cNvPr id="41" name="Google Shape;643;p39">
            <a:extLst>
              <a:ext uri="{FF2B5EF4-FFF2-40B4-BE49-F238E27FC236}">
                <a16:creationId xmlns:a16="http://schemas.microsoft.com/office/drawing/2014/main" id="{6B498108-D429-4BE3-9464-A34BB47EF610}"/>
              </a:ext>
            </a:extLst>
          </p:cNvPr>
          <p:cNvSpPr/>
          <p:nvPr/>
        </p:nvSpPr>
        <p:spPr>
          <a:xfrm>
            <a:off x="5506531" y="3906064"/>
            <a:ext cx="2308716" cy="1553910"/>
          </a:xfrm>
          <a:custGeom>
            <a:avLst/>
            <a:gdLst/>
            <a:ahLst/>
            <a:cxnLst/>
            <a:rect l="l" t="t" r="r" b="b"/>
            <a:pathLst>
              <a:path w="784" h="540" extrusionOk="0">
                <a:moveTo>
                  <a:pt x="182" y="177"/>
                </a:moveTo>
                <a:cubicBezTo>
                  <a:pt x="82" y="177"/>
                  <a:pt x="0" y="259"/>
                  <a:pt x="0" y="359"/>
                </a:cubicBezTo>
                <a:cubicBezTo>
                  <a:pt x="0" y="459"/>
                  <a:pt x="82" y="540"/>
                  <a:pt x="182" y="540"/>
                </a:cubicBezTo>
                <a:cubicBezTo>
                  <a:pt x="481" y="540"/>
                  <a:pt x="731" y="325"/>
                  <a:pt x="784" y="42"/>
                </a:cubicBezTo>
                <a:cubicBezTo>
                  <a:pt x="747" y="97"/>
                  <a:pt x="684" y="133"/>
                  <a:pt x="613" y="133"/>
                </a:cubicBezTo>
                <a:cubicBezTo>
                  <a:pt x="525" y="133"/>
                  <a:pt x="450" y="78"/>
                  <a:pt x="421" y="0"/>
                </a:cubicBezTo>
                <a:cubicBezTo>
                  <a:pt x="390" y="102"/>
                  <a:pt x="294" y="177"/>
                  <a:pt x="182" y="177"/>
                </a:cubicBezTo>
                <a:close/>
              </a:path>
            </a:pathLst>
          </a:custGeom>
          <a:gradFill flip="none" rotWithShape="1">
            <a:gsLst>
              <a:gs pos="0">
                <a:schemeClr val="accent2"/>
              </a:gs>
              <a:gs pos="52000">
                <a:schemeClr val="accent1"/>
              </a:gs>
              <a:gs pos="100000">
                <a:schemeClr val="accent3"/>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a:sym typeface="+mn-lt"/>
            </a:endParaRPr>
          </a:p>
        </p:txBody>
      </p:sp>
      <p:sp>
        <p:nvSpPr>
          <p:cNvPr id="42" name="Google Shape;644;p39">
            <a:extLst>
              <a:ext uri="{FF2B5EF4-FFF2-40B4-BE49-F238E27FC236}">
                <a16:creationId xmlns:a16="http://schemas.microsoft.com/office/drawing/2014/main" id="{CE0457EB-B80E-4DD3-BB51-924D2C5107CE}"/>
              </a:ext>
            </a:extLst>
          </p:cNvPr>
          <p:cNvSpPr/>
          <p:nvPr/>
        </p:nvSpPr>
        <p:spPr>
          <a:xfrm>
            <a:off x="4268209" y="3188008"/>
            <a:ext cx="1591312" cy="2255064"/>
          </a:xfrm>
          <a:custGeom>
            <a:avLst/>
            <a:gdLst/>
            <a:ahLst/>
            <a:cxnLst/>
            <a:rect l="l" t="t" r="r" b="b"/>
            <a:pathLst>
              <a:path w="540" h="784" extrusionOk="0">
                <a:moveTo>
                  <a:pt x="363" y="181"/>
                </a:moveTo>
                <a:cubicBezTo>
                  <a:pt x="363" y="81"/>
                  <a:pt x="282" y="0"/>
                  <a:pt x="182" y="0"/>
                </a:cubicBezTo>
                <a:cubicBezTo>
                  <a:pt x="81" y="0"/>
                  <a:pt x="0" y="81"/>
                  <a:pt x="0" y="181"/>
                </a:cubicBezTo>
                <a:cubicBezTo>
                  <a:pt x="0" y="480"/>
                  <a:pt x="215" y="730"/>
                  <a:pt x="499" y="784"/>
                </a:cubicBezTo>
                <a:cubicBezTo>
                  <a:pt x="444" y="747"/>
                  <a:pt x="407" y="684"/>
                  <a:pt x="407" y="613"/>
                </a:cubicBezTo>
                <a:cubicBezTo>
                  <a:pt x="407" y="525"/>
                  <a:pt x="463" y="450"/>
                  <a:pt x="540" y="420"/>
                </a:cubicBezTo>
                <a:cubicBezTo>
                  <a:pt x="438" y="389"/>
                  <a:pt x="363" y="294"/>
                  <a:pt x="363" y="181"/>
                </a:cubicBezTo>
                <a:close/>
              </a:path>
            </a:pathLst>
          </a:custGeom>
          <a:gradFill flip="none" rotWithShape="1">
            <a:gsLst>
              <a:gs pos="7000">
                <a:schemeClr val="accent2"/>
              </a:gs>
              <a:gs pos="83000">
                <a:schemeClr val="accent2">
                  <a:lumMod val="75000"/>
                </a:schemeClr>
              </a:gs>
            </a:gsLst>
            <a:lin ang="2700000" scaled="1"/>
            <a:tileRect/>
          </a:gradFill>
          <a:ln>
            <a:noFill/>
          </a:ln>
          <a:effectLst>
            <a:outerShdw blurRad="177800" dist="101600" dir="2700000" sx="98000" sy="98000" algn="tl" rotWithShape="0">
              <a:schemeClr val="accent1">
                <a:alpha val="3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buClr>
                <a:srgbClr val="000000"/>
              </a:buClr>
              <a:buFont typeface="Arial" panose="020B0604020202020204" pitchFamily="34" charset="0"/>
            </a:pPr>
            <a:endParaRPr lang="en-US" sz="1400">
              <a:solidFill>
                <a:srgbClr val="000000"/>
              </a:solidFill>
              <a:cs typeface="+mn-ea"/>
              <a:sym typeface="+mn-lt"/>
            </a:endParaRPr>
          </a:p>
          <a:p>
            <a:pPr algn="ctr">
              <a:buClr>
                <a:srgbClr val="000000"/>
              </a:buClr>
              <a:buFont typeface="Arial" panose="020B0604020202020204" pitchFamily="34" charset="0"/>
            </a:pPr>
            <a:endParaRPr sz="1400">
              <a:solidFill>
                <a:srgbClr val="000000"/>
              </a:solidFill>
              <a:cs typeface="+mn-ea"/>
              <a:sym typeface="+mn-lt"/>
            </a:endParaRPr>
          </a:p>
        </p:txBody>
      </p:sp>
      <p:sp>
        <p:nvSpPr>
          <p:cNvPr id="43" name="Google Shape;642;p39">
            <a:extLst>
              <a:ext uri="{FF2B5EF4-FFF2-40B4-BE49-F238E27FC236}">
                <a16:creationId xmlns:a16="http://schemas.microsoft.com/office/drawing/2014/main" id="{4C7FE211-EE63-473D-BD0F-B29153F5E11A}"/>
              </a:ext>
            </a:extLst>
          </p:cNvPr>
          <p:cNvSpPr/>
          <p:nvPr/>
        </p:nvSpPr>
        <p:spPr>
          <a:xfrm>
            <a:off x="4269351" y="1934136"/>
            <a:ext cx="2308716" cy="1555024"/>
          </a:xfrm>
          <a:custGeom>
            <a:avLst/>
            <a:gdLst/>
            <a:ahLst/>
            <a:cxnLst/>
            <a:rect l="l" t="t" r="r" b="b"/>
            <a:pathLst>
              <a:path w="784" h="541" extrusionOk="0">
                <a:moveTo>
                  <a:pt x="602" y="364"/>
                </a:moveTo>
                <a:cubicBezTo>
                  <a:pt x="702" y="364"/>
                  <a:pt x="784" y="282"/>
                  <a:pt x="784" y="182"/>
                </a:cubicBezTo>
                <a:cubicBezTo>
                  <a:pt x="784" y="82"/>
                  <a:pt x="702" y="0"/>
                  <a:pt x="602" y="0"/>
                </a:cubicBezTo>
                <a:cubicBezTo>
                  <a:pt x="303" y="0"/>
                  <a:pt x="53" y="216"/>
                  <a:pt x="0" y="499"/>
                </a:cubicBezTo>
                <a:cubicBezTo>
                  <a:pt x="37" y="444"/>
                  <a:pt x="99" y="408"/>
                  <a:pt x="171" y="408"/>
                </a:cubicBezTo>
                <a:cubicBezTo>
                  <a:pt x="258" y="408"/>
                  <a:pt x="334" y="463"/>
                  <a:pt x="363" y="541"/>
                </a:cubicBezTo>
                <a:cubicBezTo>
                  <a:pt x="394" y="438"/>
                  <a:pt x="490" y="364"/>
                  <a:pt x="602" y="364"/>
                </a:cubicBezTo>
                <a:close/>
              </a:path>
            </a:pathLst>
          </a:custGeom>
          <a:gradFill flip="none" rotWithShape="1">
            <a:gsLst>
              <a:gs pos="0">
                <a:schemeClr val="accent2"/>
              </a:gs>
              <a:gs pos="52000">
                <a:schemeClr val="accent1"/>
              </a:gs>
              <a:gs pos="100000">
                <a:schemeClr val="accent3"/>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a:sym typeface="+mn-lt"/>
            </a:endParaRPr>
          </a:p>
        </p:txBody>
      </p:sp>
      <p:sp>
        <p:nvSpPr>
          <p:cNvPr id="44" name="Google Shape;645;p39">
            <a:extLst>
              <a:ext uri="{FF2B5EF4-FFF2-40B4-BE49-F238E27FC236}">
                <a16:creationId xmlns:a16="http://schemas.microsoft.com/office/drawing/2014/main" id="{1C863E5B-1325-4927-A838-4DEC0AEA3DD5}"/>
              </a:ext>
            </a:extLst>
          </p:cNvPr>
          <p:cNvSpPr/>
          <p:nvPr/>
        </p:nvSpPr>
        <p:spPr>
          <a:xfrm>
            <a:off x="6222596" y="1987207"/>
            <a:ext cx="1590170" cy="2255064"/>
          </a:xfrm>
          <a:custGeom>
            <a:avLst/>
            <a:gdLst/>
            <a:ahLst/>
            <a:cxnLst/>
            <a:rect l="l" t="t" r="r" b="b"/>
            <a:pathLst>
              <a:path w="540" h="784" extrusionOk="0">
                <a:moveTo>
                  <a:pt x="177" y="602"/>
                </a:moveTo>
                <a:cubicBezTo>
                  <a:pt x="177" y="703"/>
                  <a:pt x="258" y="784"/>
                  <a:pt x="358" y="784"/>
                </a:cubicBezTo>
                <a:cubicBezTo>
                  <a:pt x="458" y="784"/>
                  <a:pt x="540" y="703"/>
                  <a:pt x="540" y="602"/>
                </a:cubicBezTo>
                <a:cubicBezTo>
                  <a:pt x="540" y="303"/>
                  <a:pt x="325" y="54"/>
                  <a:pt x="41" y="0"/>
                </a:cubicBezTo>
                <a:cubicBezTo>
                  <a:pt x="96" y="37"/>
                  <a:pt x="133" y="100"/>
                  <a:pt x="133" y="171"/>
                </a:cubicBezTo>
                <a:cubicBezTo>
                  <a:pt x="133" y="259"/>
                  <a:pt x="77" y="334"/>
                  <a:pt x="0" y="363"/>
                </a:cubicBezTo>
                <a:cubicBezTo>
                  <a:pt x="102" y="395"/>
                  <a:pt x="177" y="490"/>
                  <a:pt x="177" y="602"/>
                </a:cubicBezTo>
                <a:close/>
              </a:path>
            </a:pathLst>
          </a:custGeom>
          <a:gradFill flip="none" rotWithShape="1">
            <a:gsLst>
              <a:gs pos="0">
                <a:schemeClr val="accent2"/>
              </a:gs>
              <a:gs pos="50000">
                <a:srgbClr val="5369C3"/>
              </a:gs>
              <a:gs pos="100000">
                <a:schemeClr val="accent2">
                  <a:lumMod val="75000"/>
                </a:schemeClr>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buClr>
                <a:srgbClr val="000000"/>
              </a:buClr>
              <a:buFont typeface="Arial" panose="020B0604020202020204" pitchFamily="34" charset="0"/>
            </a:pPr>
            <a:endParaRPr sz="1400" dirty="0">
              <a:solidFill>
                <a:srgbClr val="000000"/>
              </a:solidFill>
              <a:cs typeface="+mn-ea"/>
              <a:sym typeface="+mn-lt"/>
            </a:endParaRPr>
          </a:p>
        </p:txBody>
      </p:sp>
      <p:sp>
        <p:nvSpPr>
          <p:cNvPr id="45" name="文本框 32">
            <a:extLst>
              <a:ext uri="{FF2B5EF4-FFF2-40B4-BE49-F238E27FC236}">
                <a16:creationId xmlns:a16="http://schemas.microsoft.com/office/drawing/2014/main" id="{60AF5841-A5EB-438E-82E7-CAB5E4BF2303}"/>
              </a:ext>
            </a:extLst>
          </p:cNvPr>
          <p:cNvSpPr txBox="1"/>
          <p:nvPr/>
        </p:nvSpPr>
        <p:spPr>
          <a:xfrm>
            <a:off x="1936441" y="1818705"/>
            <a:ext cx="1973039" cy="38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800" dirty="0">
                <a:gradFill>
                  <a:gsLst>
                    <a:gs pos="0">
                      <a:schemeClr val="accent1"/>
                    </a:gs>
                    <a:gs pos="100000">
                      <a:schemeClr val="accent1">
                        <a:lumMod val="75000"/>
                      </a:schemeClr>
                    </a:gs>
                  </a:gsLst>
                  <a:path path="circle">
                    <a:fillToRect r="100000" b="100000"/>
                  </a:path>
                </a:gradFill>
                <a:latin typeface="+mj-ea"/>
                <a:ea typeface="+mj-ea"/>
                <a:cs typeface="+mn-ea"/>
                <a:sym typeface="+mn-lt"/>
              </a:rPr>
              <a:t>关键词标题</a:t>
            </a:r>
          </a:p>
        </p:txBody>
      </p:sp>
      <p:sp>
        <p:nvSpPr>
          <p:cNvPr id="47" name="文本框 33">
            <a:extLst>
              <a:ext uri="{FF2B5EF4-FFF2-40B4-BE49-F238E27FC236}">
                <a16:creationId xmlns:a16="http://schemas.microsoft.com/office/drawing/2014/main" id="{9A038F79-A7F5-4196-A404-44A1C3A2D1C8}"/>
              </a:ext>
            </a:extLst>
          </p:cNvPr>
          <p:cNvSpPr txBox="1"/>
          <p:nvPr/>
        </p:nvSpPr>
        <p:spPr>
          <a:xfrm>
            <a:off x="658813" y="2292463"/>
            <a:ext cx="3072991" cy="822276"/>
          </a:xfrm>
          <a:prstGeom prst="rect">
            <a:avLst/>
          </a:prstGeom>
          <a:noFill/>
        </p:spPr>
        <p:txBody>
          <a:bodyPr wrap="squar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algn="r">
              <a:lnSpc>
                <a:spcPct val="130000"/>
              </a:lnSpc>
              <a:spcBef>
                <a:spcPts val="0"/>
              </a:spcBef>
              <a:spcAft>
                <a:spcPts val="0"/>
              </a:spcAft>
            </a:pPr>
            <a:r>
              <a:rPr lang="zh-CN" altLang="en-US" sz="1400" dirty="0">
                <a:solidFill>
                  <a:schemeClr val="tx1">
                    <a:lumMod val="65000"/>
                    <a:lumOff val="35000"/>
                  </a:schemeClr>
                </a:solidFill>
                <a:effectLst/>
                <a:cs typeface="+mn-ea"/>
                <a:sym typeface="+mn-lt"/>
              </a:rPr>
              <a:t>在这里输入你的正文，阐述与关键词标题相关的具体内容，若字数太多酌情先删减文案，再缩小字号</a:t>
            </a:r>
          </a:p>
        </p:txBody>
      </p:sp>
      <p:sp>
        <p:nvSpPr>
          <p:cNvPr id="48" name="文本框 34">
            <a:extLst>
              <a:ext uri="{FF2B5EF4-FFF2-40B4-BE49-F238E27FC236}">
                <a16:creationId xmlns:a16="http://schemas.microsoft.com/office/drawing/2014/main" id="{D7234B8E-FE09-470A-9EE1-B4EAD71AB134}"/>
              </a:ext>
            </a:extLst>
          </p:cNvPr>
          <p:cNvSpPr txBox="1"/>
          <p:nvPr/>
        </p:nvSpPr>
        <p:spPr>
          <a:xfrm>
            <a:off x="1936441" y="4169131"/>
            <a:ext cx="1973039" cy="38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defPPr>
              <a:defRPr lang="zh-CN"/>
            </a:defPPr>
            <a:lvl1pPr>
              <a:defRPr sz="2800">
                <a:gradFill>
                  <a:gsLst>
                    <a:gs pos="7000">
                      <a:schemeClr val="accent2"/>
                    </a:gs>
                    <a:gs pos="100000">
                      <a:schemeClr val="accent2">
                        <a:lumMod val="60000"/>
                        <a:lumOff val="40000"/>
                      </a:schemeClr>
                    </a:gs>
                  </a:gsLst>
                  <a:path path="circle">
                    <a:fillToRect r="100000" b="100000"/>
                  </a:path>
                </a:gradFill>
                <a:latin typeface="+mj-ea"/>
                <a:ea typeface="+mj-ea"/>
                <a:cs typeface="+mn-ea"/>
              </a:defRPr>
            </a:lvl1pPr>
          </a:lstStyle>
          <a:p>
            <a:r>
              <a:rPr lang="zh-CN" altLang="en-US" dirty="0">
                <a:gradFill flip="none" rotWithShape="1">
                  <a:gsLst>
                    <a:gs pos="0">
                      <a:schemeClr val="accent2"/>
                    </a:gs>
                    <a:gs pos="100000">
                      <a:schemeClr val="accent2">
                        <a:lumMod val="75000"/>
                      </a:schemeClr>
                    </a:gs>
                  </a:gsLst>
                  <a:lin ang="2700000" scaled="1"/>
                  <a:tileRect/>
                </a:gradFill>
                <a:sym typeface="+mn-lt"/>
              </a:rPr>
              <a:t>关键词标题</a:t>
            </a:r>
          </a:p>
        </p:txBody>
      </p:sp>
      <p:sp>
        <p:nvSpPr>
          <p:cNvPr id="49" name="文本框 35">
            <a:extLst>
              <a:ext uri="{FF2B5EF4-FFF2-40B4-BE49-F238E27FC236}">
                <a16:creationId xmlns:a16="http://schemas.microsoft.com/office/drawing/2014/main" id="{118E6FBF-3C6D-4736-B47A-66AC78C5BF06}"/>
              </a:ext>
            </a:extLst>
          </p:cNvPr>
          <p:cNvSpPr txBox="1"/>
          <p:nvPr/>
        </p:nvSpPr>
        <p:spPr>
          <a:xfrm>
            <a:off x="658813" y="4642889"/>
            <a:ext cx="3072991" cy="822276"/>
          </a:xfrm>
          <a:prstGeom prst="rect">
            <a:avLst/>
          </a:prstGeom>
          <a:noFill/>
        </p:spPr>
        <p:txBody>
          <a:bodyPr wrap="squar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algn="r">
              <a:lnSpc>
                <a:spcPct val="130000"/>
              </a:lnSpc>
              <a:spcBef>
                <a:spcPts val="0"/>
              </a:spcBef>
              <a:spcAft>
                <a:spcPts val="0"/>
              </a:spcAft>
            </a:pPr>
            <a:r>
              <a:rPr lang="zh-CN" altLang="en-US" sz="1400" dirty="0">
                <a:solidFill>
                  <a:schemeClr val="tx1">
                    <a:lumMod val="65000"/>
                    <a:lumOff val="35000"/>
                  </a:schemeClr>
                </a:solidFill>
                <a:effectLst/>
                <a:cs typeface="+mn-ea"/>
                <a:sym typeface="+mn-lt"/>
              </a:rPr>
              <a:t>在这里输入你的正文，阐述与关键词标题相关的具体内容，若字数太多酌情先删减文案，再缩小字号</a:t>
            </a:r>
          </a:p>
        </p:txBody>
      </p:sp>
      <p:sp>
        <p:nvSpPr>
          <p:cNvPr id="50" name="文本框 36">
            <a:extLst>
              <a:ext uri="{FF2B5EF4-FFF2-40B4-BE49-F238E27FC236}">
                <a16:creationId xmlns:a16="http://schemas.microsoft.com/office/drawing/2014/main" id="{1AD5F63A-9CA8-4ED6-8B41-2663EDD4FE7B}"/>
              </a:ext>
            </a:extLst>
          </p:cNvPr>
          <p:cNvSpPr txBox="1"/>
          <p:nvPr/>
        </p:nvSpPr>
        <p:spPr>
          <a:xfrm>
            <a:off x="8351652" y="1818705"/>
            <a:ext cx="2092314" cy="38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800" dirty="0">
                <a:gradFill flip="none" rotWithShape="1">
                  <a:gsLst>
                    <a:gs pos="0">
                      <a:schemeClr val="accent2"/>
                    </a:gs>
                    <a:gs pos="100000">
                      <a:schemeClr val="accent2">
                        <a:lumMod val="75000"/>
                      </a:schemeClr>
                    </a:gs>
                  </a:gsLst>
                  <a:lin ang="2700000" scaled="1"/>
                  <a:tileRect/>
                </a:gradFill>
                <a:latin typeface="+mj-ea"/>
                <a:ea typeface="+mj-ea"/>
                <a:cs typeface="+mn-ea"/>
                <a:sym typeface="+mn-lt"/>
              </a:rPr>
              <a:t>关键词标题</a:t>
            </a:r>
          </a:p>
        </p:txBody>
      </p:sp>
      <p:sp>
        <p:nvSpPr>
          <p:cNvPr id="51" name="文本框 37">
            <a:extLst>
              <a:ext uri="{FF2B5EF4-FFF2-40B4-BE49-F238E27FC236}">
                <a16:creationId xmlns:a16="http://schemas.microsoft.com/office/drawing/2014/main" id="{A502CA21-01EE-4A4F-95AE-8CD9EBFFC9CD}"/>
              </a:ext>
            </a:extLst>
          </p:cNvPr>
          <p:cNvSpPr txBox="1"/>
          <p:nvPr/>
        </p:nvSpPr>
        <p:spPr>
          <a:xfrm>
            <a:off x="8351652" y="2292463"/>
            <a:ext cx="3072991" cy="822276"/>
          </a:xfrm>
          <a:prstGeom prst="rect">
            <a:avLst/>
          </a:prstGeom>
          <a:noFill/>
        </p:spPr>
        <p:txBody>
          <a:bodyPr wrap="squar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a:lnSpc>
                <a:spcPct val="130000"/>
              </a:lnSpc>
              <a:spcBef>
                <a:spcPts val="0"/>
              </a:spcBef>
              <a:spcAft>
                <a:spcPts val="0"/>
              </a:spcAft>
            </a:pPr>
            <a:r>
              <a:rPr lang="zh-CN" altLang="en-US" sz="1400" dirty="0">
                <a:solidFill>
                  <a:schemeClr val="tx1">
                    <a:lumMod val="65000"/>
                    <a:lumOff val="35000"/>
                  </a:schemeClr>
                </a:solidFill>
                <a:effectLst/>
                <a:cs typeface="+mn-ea"/>
                <a:sym typeface="+mn-lt"/>
              </a:rPr>
              <a:t>在这里输入你的正文，阐述与关键词标题相关的具体内容，若字数太多酌情先删减文案，再缩小字号</a:t>
            </a:r>
          </a:p>
        </p:txBody>
      </p:sp>
      <p:sp>
        <p:nvSpPr>
          <p:cNvPr id="52" name="文本框 38">
            <a:extLst>
              <a:ext uri="{FF2B5EF4-FFF2-40B4-BE49-F238E27FC236}">
                <a16:creationId xmlns:a16="http://schemas.microsoft.com/office/drawing/2014/main" id="{51C883DF-86E5-459A-BA34-4E5382E41F5D}"/>
              </a:ext>
            </a:extLst>
          </p:cNvPr>
          <p:cNvSpPr txBox="1"/>
          <p:nvPr/>
        </p:nvSpPr>
        <p:spPr>
          <a:xfrm>
            <a:off x="8351652" y="4169131"/>
            <a:ext cx="2092314" cy="38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defPPr>
              <a:defRPr lang="zh-CN"/>
            </a:defPPr>
            <a:lvl1pPr>
              <a:defRPr sz="2800">
                <a:gradFill>
                  <a:gsLst>
                    <a:gs pos="7000">
                      <a:schemeClr val="accent1"/>
                    </a:gs>
                    <a:gs pos="100000">
                      <a:schemeClr val="accent1">
                        <a:lumMod val="60000"/>
                        <a:lumOff val="40000"/>
                      </a:schemeClr>
                    </a:gs>
                  </a:gsLst>
                  <a:path path="circle">
                    <a:fillToRect r="100000" b="100000"/>
                  </a:path>
                </a:gradFill>
                <a:latin typeface="+mj-ea"/>
                <a:ea typeface="+mj-ea"/>
                <a:cs typeface="+mn-ea"/>
              </a:defRPr>
            </a:lvl1pPr>
          </a:lstStyle>
          <a:p>
            <a:r>
              <a:rPr lang="zh-CN" altLang="en-US" dirty="0">
                <a:gradFill>
                  <a:gsLst>
                    <a:gs pos="0">
                      <a:schemeClr val="accent1"/>
                    </a:gs>
                    <a:gs pos="100000">
                      <a:schemeClr val="accent1">
                        <a:lumMod val="75000"/>
                      </a:schemeClr>
                    </a:gs>
                  </a:gsLst>
                  <a:path path="circle">
                    <a:fillToRect r="100000" b="100000"/>
                  </a:path>
                </a:gradFill>
                <a:sym typeface="+mn-lt"/>
              </a:rPr>
              <a:t>关键词标题</a:t>
            </a:r>
          </a:p>
        </p:txBody>
      </p:sp>
      <p:sp>
        <p:nvSpPr>
          <p:cNvPr id="53" name="文本框 39">
            <a:extLst>
              <a:ext uri="{FF2B5EF4-FFF2-40B4-BE49-F238E27FC236}">
                <a16:creationId xmlns:a16="http://schemas.microsoft.com/office/drawing/2014/main" id="{76A430B2-97CA-4422-89E6-C9E026A5316A}"/>
              </a:ext>
            </a:extLst>
          </p:cNvPr>
          <p:cNvSpPr txBox="1"/>
          <p:nvPr/>
        </p:nvSpPr>
        <p:spPr>
          <a:xfrm>
            <a:off x="8351652" y="4642889"/>
            <a:ext cx="3072991" cy="822276"/>
          </a:xfrm>
          <a:prstGeom prst="rect">
            <a:avLst/>
          </a:prstGeom>
          <a:noFill/>
        </p:spPr>
        <p:txBody>
          <a:bodyPr wrap="squar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a:lnSpc>
                <a:spcPct val="130000"/>
              </a:lnSpc>
              <a:spcBef>
                <a:spcPts val="0"/>
              </a:spcBef>
              <a:spcAft>
                <a:spcPts val="0"/>
              </a:spcAft>
            </a:pPr>
            <a:r>
              <a:rPr lang="zh-CN" altLang="en-US" sz="1400">
                <a:solidFill>
                  <a:schemeClr val="tx1">
                    <a:lumMod val="65000"/>
                    <a:lumOff val="35000"/>
                  </a:schemeClr>
                </a:solidFill>
                <a:effectLst/>
                <a:cs typeface="+mn-ea"/>
                <a:sym typeface="+mn-lt"/>
              </a:rPr>
              <a:t>在这里输入你的正文，阐述与关键词标题相关的具体内容，若字数太多酌情先删减文案，再缩小字号</a:t>
            </a:r>
            <a:endParaRPr lang="zh-CN" altLang="en-US" sz="1400" dirty="0">
              <a:solidFill>
                <a:schemeClr val="tx1">
                  <a:lumMod val="65000"/>
                  <a:lumOff val="35000"/>
                </a:schemeClr>
              </a:solidFill>
              <a:effectLst/>
              <a:cs typeface="+mn-ea"/>
              <a:sym typeface="+mn-lt"/>
            </a:endParaRPr>
          </a:p>
        </p:txBody>
      </p:sp>
      <p:sp>
        <p:nvSpPr>
          <p:cNvPr id="54" name="任意多边形: 形状 53">
            <a:extLst>
              <a:ext uri="{FF2B5EF4-FFF2-40B4-BE49-F238E27FC236}">
                <a16:creationId xmlns:a16="http://schemas.microsoft.com/office/drawing/2014/main" id="{3D954F56-6E9A-4CEF-B8D8-25F3403DB570}"/>
              </a:ext>
            </a:extLst>
          </p:cNvPr>
          <p:cNvSpPr/>
          <p:nvPr/>
        </p:nvSpPr>
        <p:spPr>
          <a:xfrm>
            <a:off x="4639184" y="3732190"/>
            <a:ext cx="544241" cy="614262"/>
          </a:xfrm>
          <a:custGeom>
            <a:avLst/>
            <a:gdLst>
              <a:gd name="connsiteX0" fmla="*/ 109944 w 227904"/>
              <a:gd name="connsiteY0" fmla="*/ 1390 h 257226"/>
              <a:gd name="connsiteX1" fmla="*/ 6246 w 227904"/>
              <a:gd name="connsiteY1" fmla="*/ 105303 h 257226"/>
              <a:gd name="connsiteX2" fmla="*/ 4591 w 227904"/>
              <a:gd name="connsiteY2" fmla="*/ 109333 h 257226"/>
              <a:gd name="connsiteX3" fmla="*/ -86 w 227904"/>
              <a:gd name="connsiteY3" fmla="*/ 122574 h 257226"/>
              <a:gd name="connsiteX4" fmla="*/ -86 w 227904"/>
              <a:gd name="connsiteY4" fmla="*/ 235483 h 257226"/>
              <a:gd name="connsiteX5" fmla="*/ 20999 w 227904"/>
              <a:gd name="connsiteY5" fmla="*/ 256568 h 257226"/>
              <a:gd name="connsiteX6" fmla="*/ 23877 w 227904"/>
              <a:gd name="connsiteY6" fmla="*/ 256568 h 257226"/>
              <a:gd name="connsiteX7" fmla="*/ 24453 w 227904"/>
              <a:gd name="connsiteY7" fmla="*/ 257143 h 257226"/>
              <a:gd name="connsiteX8" fmla="*/ 24957 w 227904"/>
              <a:gd name="connsiteY8" fmla="*/ 256568 h 257226"/>
              <a:gd name="connsiteX9" fmla="*/ 202847 w 227904"/>
              <a:gd name="connsiteY9" fmla="*/ 256568 h 257226"/>
              <a:gd name="connsiteX10" fmla="*/ 203351 w 227904"/>
              <a:gd name="connsiteY10" fmla="*/ 257143 h 257226"/>
              <a:gd name="connsiteX11" fmla="*/ 203855 w 227904"/>
              <a:gd name="connsiteY11" fmla="*/ 256568 h 257226"/>
              <a:gd name="connsiteX12" fmla="*/ 206733 w 227904"/>
              <a:gd name="connsiteY12" fmla="*/ 256568 h 257226"/>
              <a:gd name="connsiteX13" fmla="*/ 227818 w 227904"/>
              <a:gd name="connsiteY13" fmla="*/ 235483 h 257226"/>
              <a:gd name="connsiteX14" fmla="*/ 227818 w 227904"/>
              <a:gd name="connsiteY14" fmla="*/ 122574 h 257226"/>
              <a:gd name="connsiteX15" fmla="*/ 223141 w 227904"/>
              <a:gd name="connsiteY15" fmla="*/ 109333 h 257226"/>
              <a:gd name="connsiteX16" fmla="*/ 221485 w 227904"/>
              <a:gd name="connsiteY16" fmla="*/ 105303 h 257226"/>
              <a:gd name="connsiteX17" fmla="*/ 117860 w 227904"/>
              <a:gd name="connsiteY17" fmla="*/ 1606 h 257226"/>
              <a:gd name="connsiteX18" fmla="*/ 109944 w 227904"/>
              <a:gd name="connsiteY18" fmla="*/ 1390 h 257226"/>
              <a:gd name="connsiteX19" fmla="*/ 218463 w 227904"/>
              <a:gd name="connsiteY19" fmla="*/ 122358 h 257226"/>
              <a:gd name="connsiteX20" fmla="*/ 218463 w 227904"/>
              <a:gd name="connsiteY20" fmla="*/ 235267 h 257226"/>
              <a:gd name="connsiteX21" fmla="*/ 209108 w 227904"/>
              <a:gd name="connsiteY21" fmla="*/ 246781 h 257226"/>
              <a:gd name="connsiteX22" fmla="*/ 148444 w 227904"/>
              <a:gd name="connsiteY22" fmla="*/ 186117 h 257226"/>
              <a:gd name="connsiteX23" fmla="*/ 217240 w 227904"/>
              <a:gd name="connsiteY23" fmla="*/ 117249 h 257226"/>
              <a:gd name="connsiteX24" fmla="*/ 218463 w 227904"/>
              <a:gd name="connsiteY24" fmla="*/ 122358 h 257226"/>
              <a:gd name="connsiteX25" fmla="*/ 9269 w 227904"/>
              <a:gd name="connsiteY25" fmla="*/ 235267 h 257226"/>
              <a:gd name="connsiteX26" fmla="*/ 9269 w 227904"/>
              <a:gd name="connsiteY26" fmla="*/ 122358 h 257226"/>
              <a:gd name="connsiteX27" fmla="*/ 10492 w 227904"/>
              <a:gd name="connsiteY27" fmla="*/ 117249 h 257226"/>
              <a:gd name="connsiteX28" fmla="*/ 79360 w 227904"/>
              <a:gd name="connsiteY28" fmla="*/ 186117 h 257226"/>
              <a:gd name="connsiteX29" fmla="*/ 18696 w 227904"/>
              <a:gd name="connsiteY29" fmla="*/ 246781 h 257226"/>
              <a:gd name="connsiteX30" fmla="*/ 9269 w 227904"/>
              <a:gd name="connsiteY30" fmla="*/ 235267 h 257226"/>
              <a:gd name="connsiteX31" fmla="*/ 51295 w 227904"/>
              <a:gd name="connsiteY31" fmla="*/ 105735 h 257226"/>
              <a:gd name="connsiteX32" fmla="*/ 178308 w 227904"/>
              <a:gd name="connsiteY32" fmla="*/ 105735 h 257226"/>
              <a:gd name="connsiteX33" fmla="*/ 178308 w 227904"/>
              <a:gd name="connsiteY33" fmla="*/ 143227 h 257226"/>
              <a:gd name="connsiteX34" fmla="*/ 113542 w 227904"/>
              <a:gd name="connsiteY34" fmla="*/ 207993 h 257226"/>
              <a:gd name="connsiteX35" fmla="*/ 50935 w 227904"/>
              <a:gd name="connsiteY35" fmla="*/ 145458 h 257226"/>
              <a:gd name="connsiteX36" fmla="*/ 209612 w 227904"/>
              <a:gd name="connsiteY36" fmla="*/ 108829 h 257226"/>
              <a:gd name="connsiteX37" fmla="*/ 185073 w 227904"/>
              <a:gd name="connsiteY37" fmla="*/ 133369 h 257226"/>
              <a:gd name="connsiteX38" fmla="*/ 185073 w 227904"/>
              <a:gd name="connsiteY38" fmla="*/ 102353 h 257226"/>
              <a:gd name="connsiteX39" fmla="*/ 181690 w 227904"/>
              <a:gd name="connsiteY39" fmla="*/ 98971 h 257226"/>
              <a:gd name="connsiteX40" fmla="*/ 47913 w 227904"/>
              <a:gd name="connsiteY40" fmla="*/ 98971 h 257226"/>
              <a:gd name="connsiteX41" fmla="*/ 44602 w 227904"/>
              <a:gd name="connsiteY41" fmla="*/ 102353 h 257226"/>
              <a:gd name="connsiteX42" fmla="*/ 44602 w 227904"/>
              <a:gd name="connsiteY42" fmla="*/ 135239 h 257226"/>
              <a:gd name="connsiteX43" fmla="*/ 18192 w 227904"/>
              <a:gd name="connsiteY43" fmla="*/ 108829 h 257226"/>
              <a:gd name="connsiteX44" fmla="*/ 113902 w 227904"/>
              <a:gd name="connsiteY44" fmla="*/ 13120 h 257226"/>
              <a:gd name="connsiteX45" fmla="*/ 87276 w 227904"/>
              <a:gd name="connsiteY45" fmla="*/ 193817 h 257226"/>
              <a:gd name="connsiteX46" fmla="*/ 109944 w 227904"/>
              <a:gd name="connsiteY46" fmla="*/ 216413 h 257226"/>
              <a:gd name="connsiteX47" fmla="*/ 113902 w 227904"/>
              <a:gd name="connsiteY47" fmla="*/ 218068 h 257226"/>
              <a:gd name="connsiteX48" fmla="*/ 117860 w 227904"/>
              <a:gd name="connsiteY48" fmla="*/ 216413 h 257226"/>
              <a:gd name="connsiteX49" fmla="*/ 140456 w 227904"/>
              <a:gd name="connsiteY49" fmla="*/ 193817 h 257226"/>
              <a:gd name="connsiteX50" fmla="*/ 193420 w 227904"/>
              <a:gd name="connsiteY50" fmla="*/ 246781 h 257226"/>
              <a:gd name="connsiteX51" fmla="*/ 34312 w 227904"/>
              <a:gd name="connsiteY51" fmla="*/ 246781 h 257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227904" h="257226">
                <a:moveTo>
                  <a:pt x="109944" y="1390"/>
                </a:moveTo>
                <a:lnTo>
                  <a:pt x="6246" y="105303"/>
                </a:lnTo>
                <a:cubicBezTo>
                  <a:pt x="5189" y="106383"/>
                  <a:pt x="4591" y="107822"/>
                  <a:pt x="4591" y="109333"/>
                </a:cubicBezTo>
                <a:cubicBezTo>
                  <a:pt x="1569" y="113075"/>
                  <a:pt x="-79" y="117753"/>
                  <a:pt x="-86" y="122574"/>
                </a:cubicBezTo>
                <a:lnTo>
                  <a:pt x="-86" y="235483"/>
                </a:lnTo>
                <a:cubicBezTo>
                  <a:pt x="-86" y="247141"/>
                  <a:pt x="9355" y="256568"/>
                  <a:pt x="20999" y="256568"/>
                </a:cubicBezTo>
                <a:lnTo>
                  <a:pt x="23877" y="256568"/>
                </a:lnTo>
                <a:lnTo>
                  <a:pt x="24453" y="257143"/>
                </a:lnTo>
                <a:lnTo>
                  <a:pt x="24957" y="256568"/>
                </a:lnTo>
                <a:lnTo>
                  <a:pt x="202847" y="256568"/>
                </a:lnTo>
                <a:lnTo>
                  <a:pt x="203351" y="257143"/>
                </a:lnTo>
                <a:lnTo>
                  <a:pt x="203855" y="256568"/>
                </a:lnTo>
                <a:lnTo>
                  <a:pt x="206733" y="256568"/>
                </a:lnTo>
                <a:cubicBezTo>
                  <a:pt x="218377" y="256568"/>
                  <a:pt x="227818" y="247141"/>
                  <a:pt x="227818" y="235483"/>
                </a:cubicBezTo>
                <a:lnTo>
                  <a:pt x="227818" y="122574"/>
                </a:lnTo>
                <a:cubicBezTo>
                  <a:pt x="227847" y="117753"/>
                  <a:pt x="226192" y="113075"/>
                  <a:pt x="223141" y="109333"/>
                </a:cubicBezTo>
                <a:cubicBezTo>
                  <a:pt x="223169" y="107822"/>
                  <a:pt x="222572" y="106383"/>
                  <a:pt x="221485" y="105303"/>
                </a:cubicBezTo>
                <a:lnTo>
                  <a:pt x="117860" y="1606"/>
                </a:lnTo>
                <a:cubicBezTo>
                  <a:pt x="115701" y="-560"/>
                  <a:pt x="112218" y="-654"/>
                  <a:pt x="109944" y="1390"/>
                </a:cubicBezTo>
                <a:close/>
                <a:moveTo>
                  <a:pt x="218463" y="122358"/>
                </a:moveTo>
                <a:lnTo>
                  <a:pt x="218463" y="235267"/>
                </a:lnTo>
                <a:cubicBezTo>
                  <a:pt x="218449" y="240808"/>
                  <a:pt x="214548" y="245630"/>
                  <a:pt x="209108" y="246781"/>
                </a:cubicBezTo>
                <a:lnTo>
                  <a:pt x="148444" y="186117"/>
                </a:lnTo>
                <a:lnTo>
                  <a:pt x="217240" y="117249"/>
                </a:lnTo>
                <a:cubicBezTo>
                  <a:pt x="218038" y="118832"/>
                  <a:pt x="218463" y="120559"/>
                  <a:pt x="218463" y="122358"/>
                </a:cubicBezTo>
                <a:close/>
                <a:moveTo>
                  <a:pt x="9269" y="235267"/>
                </a:moveTo>
                <a:lnTo>
                  <a:pt x="9269" y="122358"/>
                </a:lnTo>
                <a:cubicBezTo>
                  <a:pt x="9305" y="120559"/>
                  <a:pt x="9722" y="118832"/>
                  <a:pt x="10492" y="117249"/>
                </a:cubicBezTo>
                <a:lnTo>
                  <a:pt x="79360" y="186117"/>
                </a:lnTo>
                <a:lnTo>
                  <a:pt x="18696" y="246781"/>
                </a:lnTo>
                <a:cubicBezTo>
                  <a:pt x="13227" y="245630"/>
                  <a:pt x="9290" y="240880"/>
                  <a:pt x="9269" y="235267"/>
                </a:cubicBezTo>
                <a:close/>
                <a:moveTo>
                  <a:pt x="51295" y="105735"/>
                </a:moveTo>
                <a:lnTo>
                  <a:pt x="178308" y="105735"/>
                </a:lnTo>
                <a:lnTo>
                  <a:pt x="178308" y="143227"/>
                </a:lnTo>
                <a:lnTo>
                  <a:pt x="113542" y="207993"/>
                </a:lnTo>
                <a:lnTo>
                  <a:pt x="50935" y="145458"/>
                </a:lnTo>
                <a:close/>
                <a:moveTo>
                  <a:pt x="209612" y="108829"/>
                </a:moveTo>
                <a:lnTo>
                  <a:pt x="185073" y="133369"/>
                </a:lnTo>
                <a:lnTo>
                  <a:pt x="185073" y="102353"/>
                </a:lnTo>
                <a:cubicBezTo>
                  <a:pt x="185073" y="100482"/>
                  <a:pt x="183561" y="98971"/>
                  <a:pt x="181690" y="98971"/>
                </a:cubicBezTo>
                <a:lnTo>
                  <a:pt x="47913" y="98971"/>
                </a:lnTo>
                <a:cubicBezTo>
                  <a:pt x="46070" y="99043"/>
                  <a:pt x="44602" y="100482"/>
                  <a:pt x="44602" y="102353"/>
                </a:cubicBezTo>
                <a:lnTo>
                  <a:pt x="44602" y="135239"/>
                </a:lnTo>
                <a:lnTo>
                  <a:pt x="18192" y="108829"/>
                </a:lnTo>
                <a:lnTo>
                  <a:pt x="113902" y="13120"/>
                </a:lnTo>
                <a:close/>
                <a:moveTo>
                  <a:pt x="87276" y="193817"/>
                </a:moveTo>
                <a:lnTo>
                  <a:pt x="109944" y="216413"/>
                </a:lnTo>
                <a:cubicBezTo>
                  <a:pt x="110980" y="217492"/>
                  <a:pt x="112412" y="218068"/>
                  <a:pt x="113902" y="218068"/>
                </a:cubicBezTo>
                <a:cubicBezTo>
                  <a:pt x="115391" y="218068"/>
                  <a:pt x="116809" y="217492"/>
                  <a:pt x="117860" y="216413"/>
                </a:cubicBezTo>
                <a:lnTo>
                  <a:pt x="140456" y="193817"/>
                </a:lnTo>
                <a:lnTo>
                  <a:pt x="193420" y="246781"/>
                </a:lnTo>
                <a:lnTo>
                  <a:pt x="34312" y="246781"/>
                </a:lnTo>
                <a:close/>
              </a:path>
            </a:pathLst>
          </a:custGeom>
          <a:solidFill>
            <a:schemeClr val="bg1"/>
          </a:solidFill>
          <a:ln w="7189"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mn-ea"/>
              <a:sym typeface="+mn-lt"/>
            </a:endParaRPr>
          </a:p>
        </p:txBody>
      </p:sp>
      <p:grpSp>
        <p:nvGrpSpPr>
          <p:cNvPr id="55" name="组合 54">
            <a:extLst>
              <a:ext uri="{FF2B5EF4-FFF2-40B4-BE49-F238E27FC236}">
                <a16:creationId xmlns:a16="http://schemas.microsoft.com/office/drawing/2014/main" id="{80CFAA66-5CCF-4CB6-95D3-5A5B5BFD0DD6}"/>
              </a:ext>
            </a:extLst>
          </p:cNvPr>
          <p:cNvGrpSpPr/>
          <p:nvPr/>
        </p:nvGrpSpPr>
        <p:grpSpPr>
          <a:xfrm>
            <a:off x="6937938" y="3020988"/>
            <a:ext cx="581106" cy="526048"/>
            <a:chOff x="7908845" y="11429459"/>
            <a:chExt cx="214951" cy="194585"/>
          </a:xfrm>
        </p:grpSpPr>
        <p:sp>
          <p:nvSpPr>
            <p:cNvPr id="61" name="任意多边形: 形状 60">
              <a:extLst>
                <a:ext uri="{FF2B5EF4-FFF2-40B4-BE49-F238E27FC236}">
                  <a16:creationId xmlns:a16="http://schemas.microsoft.com/office/drawing/2014/main" id="{FD924A1C-217E-4CF8-A51E-ECBAC98A1064}"/>
                </a:ext>
              </a:extLst>
            </p:cNvPr>
            <p:cNvSpPr/>
            <p:nvPr/>
          </p:nvSpPr>
          <p:spPr>
            <a:xfrm>
              <a:off x="7908845" y="11429459"/>
              <a:ext cx="214951" cy="194585"/>
            </a:xfrm>
            <a:custGeom>
              <a:avLst/>
              <a:gdLst>
                <a:gd name="connsiteX0" fmla="*/ 185720 w 214951"/>
                <a:gd name="connsiteY0" fmla="*/ -83 h 194585"/>
                <a:gd name="connsiteX1" fmla="*/ 28699 w 214951"/>
                <a:gd name="connsiteY1" fmla="*/ -83 h 194585"/>
                <a:gd name="connsiteX2" fmla="*/ -86 w 214951"/>
                <a:gd name="connsiteY2" fmla="*/ 28702 h 194585"/>
                <a:gd name="connsiteX3" fmla="*/ -86 w 214951"/>
                <a:gd name="connsiteY3" fmla="*/ 129449 h 194585"/>
                <a:gd name="connsiteX4" fmla="*/ 28699 w 214951"/>
                <a:gd name="connsiteY4" fmla="*/ 158234 h 194585"/>
                <a:gd name="connsiteX5" fmla="*/ 130813 w 214951"/>
                <a:gd name="connsiteY5" fmla="*/ 158234 h 194585"/>
                <a:gd name="connsiteX6" fmla="*/ 183489 w 214951"/>
                <a:gd name="connsiteY6" fmla="*/ 193568 h 194585"/>
                <a:gd name="connsiteX7" fmla="*/ 186656 w 214951"/>
                <a:gd name="connsiteY7" fmla="*/ 194502 h 194585"/>
                <a:gd name="connsiteX8" fmla="*/ 192269 w 214951"/>
                <a:gd name="connsiteY8" fmla="*/ 188890 h 194585"/>
                <a:gd name="connsiteX9" fmla="*/ 192269 w 214951"/>
                <a:gd name="connsiteY9" fmla="*/ 155427 h 194585"/>
                <a:gd name="connsiteX10" fmla="*/ 214865 w 214951"/>
                <a:gd name="connsiteY10" fmla="*/ 129161 h 194585"/>
                <a:gd name="connsiteX11" fmla="*/ 214865 w 214951"/>
                <a:gd name="connsiteY11" fmla="*/ 28414 h 194585"/>
                <a:gd name="connsiteX12" fmla="*/ 185720 w 214951"/>
                <a:gd name="connsiteY12" fmla="*/ -83 h 194585"/>
                <a:gd name="connsiteX13" fmla="*/ 203639 w 214951"/>
                <a:gd name="connsiteY13" fmla="*/ 129449 h 194585"/>
                <a:gd name="connsiteX14" fmla="*/ 184929 w 214951"/>
                <a:gd name="connsiteY14" fmla="*/ 146432 h 194585"/>
                <a:gd name="connsiteX15" fmla="*/ 181042 w 214951"/>
                <a:gd name="connsiteY15" fmla="*/ 151829 h 194585"/>
                <a:gd name="connsiteX16" fmla="*/ 181042 w 214951"/>
                <a:gd name="connsiteY16" fmla="*/ 178671 h 194585"/>
                <a:gd name="connsiteX17" fmla="*/ 135706 w 214951"/>
                <a:gd name="connsiteY17" fmla="*/ 148231 h 194585"/>
                <a:gd name="connsiteX18" fmla="*/ 132540 w 214951"/>
                <a:gd name="connsiteY18" fmla="*/ 147295 h 194585"/>
                <a:gd name="connsiteX19" fmla="*/ 28699 w 214951"/>
                <a:gd name="connsiteY19" fmla="*/ 147295 h 194585"/>
                <a:gd name="connsiteX20" fmla="*/ 10780 w 214951"/>
                <a:gd name="connsiteY20" fmla="*/ 129449 h 194585"/>
                <a:gd name="connsiteX21" fmla="*/ 10780 w 214951"/>
                <a:gd name="connsiteY21" fmla="*/ 28702 h 194585"/>
                <a:gd name="connsiteX22" fmla="*/ 28699 w 214951"/>
                <a:gd name="connsiteY22" fmla="*/ 10855 h 194585"/>
                <a:gd name="connsiteX23" fmla="*/ 185720 w 214951"/>
                <a:gd name="connsiteY23" fmla="*/ 10855 h 194585"/>
                <a:gd name="connsiteX24" fmla="*/ 203639 w 214951"/>
                <a:gd name="connsiteY24" fmla="*/ 28702 h 194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14951" h="194585">
                  <a:moveTo>
                    <a:pt x="185720" y="-83"/>
                  </a:moveTo>
                  <a:lnTo>
                    <a:pt x="28699" y="-83"/>
                  </a:lnTo>
                  <a:cubicBezTo>
                    <a:pt x="12881" y="111"/>
                    <a:pt x="108" y="12870"/>
                    <a:pt x="-86" y="28702"/>
                  </a:cubicBezTo>
                  <a:lnTo>
                    <a:pt x="-86" y="129449"/>
                  </a:lnTo>
                  <a:cubicBezTo>
                    <a:pt x="108" y="145280"/>
                    <a:pt x="12881" y="158018"/>
                    <a:pt x="28699" y="158234"/>
                  </a:cubicBezTo>
                  <a:lnTo>
                    <a:pt x="130813" y="158234"/>
                  </a:lnTo>
                  <a:lnTo>
                    <a:pt x="183489" y="193568"/>
                  </a:lnTo>
                  <a:cubicBezTo>
                    <a:pt x="184425" y="194215"/>
                    <a:pt x="185504" y="194502"/>
                    <a:pt x="186656" y="194502"/>
                  </a:cubicBezTo>
                  <a:cubicBezTo>
                    <a:pt x="189750" y="194431"/>
                    <a:pt x="192197" y="191984"/>
                    <a:pt x="192269" y="188890"/>
                  </a:cubicBezTo>
                  <a:lnTo>
                    <a:pt x="192269" y="155427"/>
                  </a:lnTo>
                  <a:cubicBezTo>
                    <a:pt x="202488" y="151109"/>
                    <a:pt x="214865" y="141682"/>
                    <a:pt x="214865" y="129161"/>
                  </a:cubicBezTo>
                  <a:lnTo>
                    <a:pt x="214865" y="28414"/>
                  </a:lnTo>
                  <a:cubicBezTo>
                    <a:pt x="214505" y="12582"/>
                    <a:pt x="201552" y="-90"/>
                    <a:pt x="185720" y="-83"/>
                  </a:cubicBezTo>
                  <a:close/>
                  <a:moveTo>
                    <a:pt x="203639" y="129449"/>
                  </a:moveTo>
                  <a:cubicBezTo>
                    <a:pt x="203639" y="135997"/>
                    <a:pt x="193780" y="143841"/>
                    <a:pt x="184929" y="146432"/>
                  </a:cubicBezTo>
                  <a:cubicBezTo>
                    <a:pt x="182626" y="147223"/>
                    <a:pt x="181042" y="149382"/>
                    <a:pt x="181042" y="151829"/>
                  </a:cubicBezTo>
                  <a:lnTo>
                    <a:pt x="181042" y="178671"/>
                  </a:lnTo>
                  <a:lnTo>
                    <a:pt x="135706" y="148231"/>
                  </a:lnTo>
                  <a:cubicBezTo>
                    <a:pt x="134771" y="147583"/>
                    <a:pt x="133692" y="147295"/>
                    <a:pt x="132540" y="147295"/>
                  </a:cubicBezTo>
                  <a:lnTo>
                    <a:pt x="28699" y="147295"/>
                  </a:lnTo>
                  <a:cubicBezTo>
                    <a:pt x="18833" y="147295"/>
                    <a:pt x="10823" y="139308"/>
                    <a:pt x="10780" y="129449"/>
                  </a:cubicBezTo>
                  <a:lnTo>
                    <a:pt x="10780" y="28702"/>
                  </a:lnTo>
                  <a:cubicBezTo>
                    <a:pt x="10823" y="18843"/>
                    <a:pt x="18833" y="10855"/>
                    <a:pt x="28699" y="10855"/>
                  </a:cubicBezTo>
                  <a:lnTo>
                    <a:pt x="185720" y="10855"/>
                  </a:lnTo>
                  <a:cubicBezTo>
                    <a:pt x="195579" y="10855"/>
                    <a:pt x="203567" y="18843"/>
                    <a:pt x="203639" y="28702"/>
                  </a:cubicBezTo>
                  <a:close/>
                </a:path>
              </a:pathLst>
            </a:custGeom>
            <a:solidFill>
              <a:schemeClr val="bg1"/>
            </a:solidFill>
            <a:ln w="7189"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mn-ea"/>
                <a:sym typeface="+mn-lt"/>
              </a:endParaRPr>
            </a:p>
          </p:txBody>
        </p:sp>
        <p:sp>
          <p:nvSpPr>
            <p:cNvPr id="62" name="任意多边形: 形状 61">
              <a:extLst>
                <a:ext uri="{FF2B5EF4-FFF2-40B4-BE49-F238E27FC236}">
                  <a16:creationId xmlns:a16="http://schemas.microsoft.com/office/drawing/2014/main" id="{E73D7402-D8ED-4D81-9D51-1818206A593D}"/>
                </a:ext>
              </a:extLst>
            </p:cNvPr>
            <p:cNvSpPr/>
            <p:nvPr/>
          </p:nvSpPr>
          <p:spPr>
            <a:xfrm>
              <a:off x="7938342" y="11466825"/>
              <a:ext cx="155404" cy="21192"/>
            </a:xfrm>
            <a:custGeom>
              <a:avLst/>
              <a:gdLst>
                <a:gd name="connsiteX0" fmla="*/ 143774 w 155404"/>
                <a:gd name="connsiteY0" fmla="*/ -29 h 21192"/>
                <a:gd name="connsiteX1" fmla="*/ 11364 w 155404"/>
                <a:gd name="connsiteY1" fmla="*/ -29 h 21192"/>
                <a:gd name="connsiteX2" fmla="*/ -50 w 155404"/>
                <a:gd name="connsiteY2" fmla="*/ 9614 h 21192"/>
                <a:gd name="connsiteX3" fmla="*/ 9622 w 155404"/>
                <a:gd name="connsiteY3" fmla="*/ 21056 h 21192"/>
                <a:gd name="connsiteX4" fmla="*/ 11364 w 155404"/>
                <a:gd name="connsiteY4" fmla="*/ 21056 h 21192"/>
                <a:gd name="connsiteX5" fmla="*/ 143846 w 155404"/>
                <a:gd name="connsiteY5" fmla="*/ 21056 h 21192"/>
                <a:gd name="connsiteX6" fmla="*/ 155288 w 155404"/>
                <a:gd name="connsiteY6" fmla="*/ 11413 h 21192"/>
                <a:gd name="connsiteX7" fmla="*/ 145573 w 155404"/>
                <a:gd name="connsiteY7" fmla="*/ -29 h 21192"/>
                <a:gd name="connsiteX8" fmla="*/ 143846 w 155404"/>
                <a:gd name="connsiteY8" fmla="*/ -29 h 21192"/>
                <a:gd name="connsiteX9" fmla="*/ 143774 w 155404"/>
                <a:gd name="connsiteY9" fmla="*/ 14363 h 21192"/>
                <a:gd name="connsiteX10" fmla="*/ 11364 w 155404"/>
                <a:gd name="connsiteY10" fmla="*/ 14363 h 21192"/>
                <a:gd name="connsiteX11" fmla="*/ 8039 w 155404"/>
                <a:gd name="connsiteY11" fmla="*/ 9974 h 21192"/>
                <a:gd name="connsiteX12" fmla="*/ 11364 w 155404"/>
                <a:gd name="connsiteY12" fmla="*/ 6664 h 21192"/>
                <a:gd name="connsiteX13" fmla="*/ 143846 w 155404"/>
                <a:gd name="connsiteY13" fmla="*/ 6664 h 21192"/>
                <a:gd name="connsiteX14" fmla="*/ 147156 w 155404"/>
                <a:gd name="connsiteY14" fmla="*/ 11053 h 21192"/>
                <a:gd name="connsiteX15" fmla="*/ 143846 w 155404"/>
                <a:gd name="connsiteY15" fmla="*/ 14363 h 21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5404" h="21192">
                  <a:moveTo>
                    <a:pt x="143774" y="-29"/>
                  </a:moveTo>
                  <a:lnTo>
                    <a:pt x="11364" y="-29"/>
                  </a:lnTo>
                  <a:cubicBezTo>
                    <a:pt x="5542" y="-533"/>
                    <a:pt x="433" y="3785"/>
                    <a:pt x="-50" y="9614"/>
                  </a:cubicBezTo>
                  <a:cubicBezTo>
                    <a:pt x="-532" y="15443"/>
                    <a:pt x="3800" y="20552"/>
                    <a:pt x="9622" y="21056"/>
                  </a:cubicBezTo>
                  <a:cubicBezTo>
                    <a:pt x="10198" y="21128"/>
                    <a:pt x="10781" y="21128"/>
                    <a:pt x="11364" y="21056"/>
                  </a:cubicBezTo>
                  <a:lnTo>
                    <a:pt x="143846" y="21056"/>
                  </a:lnTo>
                  <a:cubicBezTo>
                    <a:pt x="149675" y="21559"/>
                    <a:pt x="154784" y="17242"/>
                    <a:pt x="155288" y="11413"/>
                  </a:cubicBezTo>
                  <a:cubicBezTo>
                    <a:pt x="155720" y="5584"/>
                    <a:pt x="151402" y="474"/>
                    <a:pt x="145573" y="-29"/>
                  </a:cubicBezTo>
                  <a:cubicBezTo>
                    <a:pt x="144997" y="-101"/>
                    <a:pt x="144422" y="-101"/>
                    <a:pt x="143846" y="-29"/>
                  </a:cubicBezTo>
                  <a:close/>
                  <a:moveTo>
                    <a:pt x="143774" y="14363"/>
                  </a:moveTo>
                  <a:lnTo>
                    <a:pt x="11364" y="14363"/>
                  </a:lnTo>
                  <a:cubicBezTo>
                    <a:pt x="9241" y="14075"/>
                    <a:pt x="7751" y="12132"/>
                    <a:pt x="8039" y="9974"/>
                  </a:cubicBezTo>
                  <a:cubicBezTo>
                    <a:pt x="8276" y="8246"/>
                    <a:pt x="9637" y="6879"/>
                    <a:pt x="11364" y="6664"/>
                  </a:cubicBezTo>
                  <a:lnTo>
                    <a:pt x="143846" y="6664"/>
                  </a:lnTo>
                  <a:cubicBezTo>
                    <a:pt x="146005" y="6951"/>
                    <a:pt x="147444" y="8894"/>
                    <a:pt x="147156" y="11053"/>
                  </a:cubicBezTo>
                  <a:cubicBezTo>
                    <a:pt x="146941" y="12780"/>
                    <a:pt x="145573" y="14147"/>
                    <a:pt x="143846" y="14363"/>
                  </a:cubicBezTo>
                  <a:close/>
                </a:path>
              </a:pathLst>
            </a:custGeom>
            <a:solidFill>
              <a:schemeClr val="bg1"/>
            </a:solidFill>
            <a:ln w="7189"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mn-ea"/>
                <a:sym typeface="+mn-lt"/>
              </a:endParaRPr>
            </a:p>
          </p:txBody>
        </p:sp>
        <p:sp>
          <p:nvSpPr>
            <p:cNvPr id="63" name="任意多边形: 形状 62">
              <a:extLst>
                <a:ext uri="{FF2B5EF4-FFF2-40B4-BE49-F238E27FC236}">
                  <a16:creationId xmlns:a16="http://schemas.microsoft.com/office/drawing/2014/main" id="{294CB8DE-5005-4054-B67B-E61CD6C9139C}"/>
                </a:ext>
              </a:extLst>
            </p:cNvPr>
            <p:cNvSpPr/>
            <p:nvPr/>
          </p:nvSpPr>
          <p:spPr>
            <a:xfrm>
              <a:off x="7939213" y="11497823"/>
              <a:ext cx="153639" cy="21156"/>
            </a:xfrm>
            <a:custGeom>
              <a:avLst/>
              <a:gdLst>
                <a:gd name="connsiteX0" fmla="*/ 142903 w 153639"/>
                <a:gd name="connsiteY0" fmla="*/ -83 h 21156"/>
                <a:gd name="connsiteX1" fmla="*/ 10492 w 153639"/>
                <a:gd name="connsiteY1" fmla="*/ -83 h 21156"/>
                <a:gd name="connsiteX2" fmla="*/ -86 w 153639"/>
                <a:gd name="connsiteY2" fmla="*/ 10495 h 21156"/>
                <a:gd name="connsiteX3" fmla="*/ 10492 w 153639"/>
                <a:gd name="connsiteY3" fmla="*/ 21074 h 21156"/>
                <a:gd name="connsiteX4" fmla="*/ 142974 w 153639"/>
                <a:gd name="connsiteY4" fmla="*/ 21074 h 21156"/>
                <a:gd name="connsiteX5" fmla="*/ 153553 w 153639"/>
                <a:gd name="connsiteY5" fmla="*/ 10495 h 21156"/>
                <a:gd name="connsiteX6" fmla="*/ 142974 w 153639"/>
                <a:gd name="connsiteY6" fmla="*/ -83 h 21156"/>
                <a:gd name="connsiteX7" fmla="*/ 142903 w 153639"/>
                <a:gd name="connsiteY7" fmla="*/ 14309 h 21156"/>
                <a:gd name="connsiteX8" fmla="*/ 10492 w 153639"/>
                <a:gd name="connsiteY8" fmla="*/ 14309 h 21156"/>
                <a:gd name="connsiteX9" fmla="*/ 6678 w 153639"/>
                <a:gd name="connsiteY9" fmla="*/ 10495 h 21156"/>
                <a:gd name="connsiteX10" fmla="*/ 10492 w 153639"/>
                <a:gd name="connsiteY10" fmla="*/ 6681 h 21156"/>
                <a:gd name="connsiteX11" fmla="*/ 142974 w 153639"/>
                <a:gd name="connsiteY11" fmla="*/ 6681 h 21156"/>
                <a:gd name="connsiteX12" fmla="*/ 146788 w 153639"/>
                <a:gd name="connsiteY12" fmla="*/ 10495 h 21156"/>
                <a:gd name="connsiteX13" fmla="*/ 142974 w 153639"/>
                <a:gd name="connsiteY13" fmla="*/ 14309 h 21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3639" h="21156">
                  <a:moveTo>
                    <a:pt x="142903" y="-83"/>
                  </a:moveTo>
                  <a:lnTo>
                    <a:pt x="10492" y="-83"/>
                  </a:lnTo>
                  <a:cubicBezTo>
                    <a:pt x="4648" y="-83"/>
                    <a:pt x="-86" y="4666"/>
                    <a:pt x="-86" y="10495"/>
                  </a:cubicBezTo>
                  <a:cubicBezTo>
                    <a:pt x="-86" y="16324"/>
                    <a:pt x="4648" y="21074"/>
                    <a:pt x="10492" y="21074"/>
                  </a:cubicBezTo>
                  <a:lnTo>
                    <a:pt x="142974" y="21074"/>
                  </a:lnTo>
                  <a:cubicBezTo>
                    <a:pt x="148803" y="21074"/>
                    <a:pt x="153553" y="16324"/>
                    <a:pt x="153553" y="10495"/>
                  </a:cubicBezTo>
                  <a:cubicBezTo>
                    <a:pt x="153553" y="4666"/>
                    <a:pt x="148803" y="-83"/>
                    <a:pt x="142974" y="-83"/>
                  </a:cubicBezTo>
                  <a:close/>
                  <a:moveTo>
                    <a:pt x="142903" y="14309"/>
                  </a:moveTo>
                  <a:lnTo>
                    <a:pt x="10492" y="14309"/>
                  </a:lnTo>
                  <a:cubicBezTo>
                    <a:pt x="8383" y="14309"/>
                    <a:pt x="6678" y="12582"/>
                    <a:pt x="6678" y="10495"/>
                  </a:cubicBezTo>
                  <a:cubicBezTo>
                    <a:pt x="6678" y="8408"/>
                    <a:pt x="8383" y="6681"/>
                    <a:pt x="10492" y="6681"/>
                  </a:cubicBezTo>
                  <a:lnTo>
                    <a:pt x="142974" y="6681"/>
                  </a:lnTo>
                  <a:cubicBezTo>
                    <a:pt x="145061" y="6681"/>
                    <a:pt x="146788" y="8408"/>
                    <a:pt x="146788" y="10495"/>
                  </a:cubicBezTo>
                  <a:cubicBezTo>
                    <a:pt x="146788" y="12582"/>
                    <a:pt x="145061" y="14309"/>
                    <a:pt x="142974" y="14309"/>
                  </a:cubicBezTo>
                  <a:close/>
                </a:path>
              </a:pathLst>
            </a:custGeom>
            <a:solidFill>
              <a:schemeClr val="bg1"/>
            </a:solidFill>
            <a:ln w="7189"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mn-ea"/>
                <a:sym typeface="+mn-lt"/>
              </a:endParaRPr>
            </a:p>
          </p:txBody>
        </p:sp>
        <p:sp>
          <p:nvSpPr>
            <p:cNvPr id="64" name="任意多边形: 形状 63">
              <a:extLst>
                <a:ext uri="{FF2B5EF4-FFF2-40B4-BE49-F238E27FC236}">
                  <a16:creationId xmlns:a16="http://schemas.microsoft.com/office/drawing/2014/main" id="{3E13B8D2-7AF0-4C1D-815C-B68F3A723C88}"/>
                </a:ext>
              </a:extLst>
            </p:cNvPr>
            <p:cNvSpPr/>
            <p:nvPr/>
          </p:nvSpPr>
          <p:spPr>
            <a:xfrm>
              <a:off x="7938342" y="11527705"/>
              <a:ext cx="155404" cy="21192"/>
            </a:xfrm>
            <a:custGeom>
              <a:avLst/>
              <a:gdLst>
                <a:gd name="connsiteX0" fmla="*/ 143774 w 155404"/>
                <a:gd name="connsiteY0" fmla="*/ -29 h 21192"/>
                <a:gd name="connsiteX1" fmla="*/ 11364 w 155404"/>
                <a:gd name="connsiteY1" fmla="*/ -29 h 21192"/>
                <a:gd name="connsiteX2" fmla="*/ -50 w 155404"/>
                <a:gd name="connsiteY2" fmla="*/ 9614 h 21192"/>
                <a:gd name="connsiteX3" fmla="*/ 9622 w 155404"/>
                <a:gd name="connsiteY3" fmla="*/ 21056 h 21192"/>
                <a:gd name="connsiteX4" fmla="*/ 11364 w 155404"/>
                <a:gd name="connsiteY4" fmla="*/ 21056 h 21192"/>
                <a:gd name="connsiteX5" fmla="*/ 143846 w 155404"/>
                <a:gd name="connsiteY5" fmla="*/ 21056 h 21192"/>
                <a:gd name="connsiteX6" fmla="*/ 155288 w 155404"/>
                <a:gd name="connsiteY6" fmla="*/ 11413 h 21192"/>
                <a:gd name="connsiteX7" fmla="*/ 145573 w 155404"/>
                <a:gd name="connsiteY7" fmla="*/ -29 h 21192"/>
                <a:gd name="connsiteX8" fmla="*/ 143846 w 155404"/>
                <a:gd name="connsiteY8" fmla="*/ -29 h 21192"/>
                <a:gd name="connsiteX9" fmla="*/ 143774 w 155404"/>
                <a:gd name="connsiteY9" fmla="*/ 14363 h 21192"/>
                <a:gd name="connsiteX10" fmla="*/ 11364 w 155404"/>
                <a:gd name="connsiteY10" fmla="*/ 14363 h 21192"/>
                <a:gd name="connsiteX11" fmla="*/ 7549 w 155404"/>
                <a:gd name="connsiteY11" fmla="*/ 10550 h 21192"/>
                <a:gd name="connsiteX12" fmla="*/ 11364 w 155404"/>
                <a:gd name="connsiteY12" fmla="*/ 6735 h 21192"/>
                <a:gd name="connsiteX13" fmla="*/ 143846 w 155404"/>
                <a:gd name="connsiteY13" fmla="*/ 6735 h 21192"/>
                <a:gd name="connsiteX14" fmla="*/ 147660 w 155404"/>
                <a:gd name="connsiteY14" fmla="*/ 10550 h 21192"/>
                <a:gd name="connsiteX15" fmla="*/ 143774 w 155404"/>
                <a:gd name="connsiteY15" fmla="*/ 14291 h 21192"/>
                <a:gd name="connsiteX16" fmla="*/ 143774 w 155404"/>
                <a:gd name="connsiteY16" fmla="*/ 14291 h 21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5404" h="21192">
                  <a:moveTo>
                    <a:pt x="143774" y="-29"/>
                  </a:moveTo>
                  <a:lnTo>
                    <a:pt x="11364" y="-29"/>
                  </a:lnTo>
                  <a:cubicBezTo>
                    <a:pt x="5542" y="-533"/>
                    <a:pt x="433" y="3785"/>
                    <a:pt x="-50" y="9614"/>
                  </a:cubicBezTo>
                  <a:cubicBezTo>
                    <a:pt x="-532" y="15443"/>
                    <a:pt x="3800" y="20552"/>
                    <a:pt x="9622" y="21056"/>
                  </a:cubicBezTo>
                  <a:cubicBezTo>
                    <a:pt x="10198" y="21128"/>
                    <a:pt x="10781" y="21128"/>
                    <a:pt x="11364" y="21056"/>
                  </a:cubicBezTo>
                  <a:lnTo>
                    <a:pt x="143846" y="21056"/>
                  </a:lnTo>
                  <a:cubicBezTo>
                    <a:pt x="149675" y="21560"/>
                    <a:pt x="154784" y="17242"/>
                    <a:pt x="155288" y="11413"/>
                  </a:cubicBezTo>
                  <a:cubicBezTo>
                    <a:pt x="155720" y="5584"/>
                    <a:pt x="151402" y="475"/>
                    <a:pt x="145573" y="-29"/>
                  </a:cubicBezTo>
                  <a:cubicBezTo>
                    <a:pt x="144997" y="-101"/>
                    <a:pt x="144422" y="-101"/>
                    <a:pt x="143846" y="-29"/>
                  </a:cubicBezTo>
                  <a:close/>
                  <a:moveTo>
                    <a:pt x="143774" y="14363"/>
                  </a:moveTo>
                  <a:lnTo>
                    <a:pt x="11364" y="14363"/>
                  </a:lnTo>
                  <a:cubicBezTo>
                    <a:pt x="9255" y="14363"/>
                    <a:pt x="7549" y="12636"/>
                    <a:pt x="7549" y="10550"/>
                  </a:cubicBezTo>
                  <a:cubicBezTo>
                    <a:pt x="7549" y="8462"/>
                    <a:pt x="9255" y="6735"/>
                    <a:pt x="11364" y="6735"/>
                  </a:cubicBezTo>
                  <a:lnTo>
                    <a:pt x="143846" y="6735"/>
                  </a:lnTo>
                  <a:cubicBezTo>
                    <a:pt x="145933" y="6735"/>
                    <a:pt x="147660" y="8462"/>
                    <a:pt x="147660" y="10550"/>
                  </a:cubicBezTo>
                  <a:cubicBezTo>
                    <a:pt x="147588" y="12636"/>
                    <a:pt x="145861" y="14363"/>
                    <a:pt x="143774" y="14291"/>
                  </a:cubicBezTo>
                  <a:cubicBezTo>
                    <a:pt x="143774" y="14291"/>
                    <a:pt x="143774" y="14291"/>
                    <a:pt x="143774" y="14291"/>
                  </a:cubicBezTo>
                  <a:close/>
                </a:path>
              </a:pathLst>
            </a:custGeom>
            <a:solidFill>
              <a:schemeClr val="bg1"/>
            </a:solidFill>
            <a:ln w="7189"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mn-ea"/>
                <a:sym typeface="+mn-lt"/>
              </a:endParaRPr>
            </a:p>
          </p:txBody>
        </p:sp>
      </p:grpSp>
      <p:sp>
        <p:nvSpPr>
          <p:cNvPr id="56" name="任意多边形: 形状 55">
            <a:extLst>
              <a:ext uri="{FF2B5EF4-FFF2-40B4-BE49-F238E27FC236}">
                <a16:creationId xmlns:a16="http://schemas.microsoft.com/office/drawing/2014/main" id="{1F4B5DFD-D84F-4E5F-BBF2-919F4CCFF729}"/>
              </a:ext>
            </a:extLst>
          </p:cNvPr>
          <p:cNvSpPr/>
          <p:nvPr/>
        </p:nvSpPr>
        <p:spPr>
          <a:xfrm>
            <a:off x="6255923" y="4530978"/>
            <a:ext cx="608124" cy="514024"/>
          </a:xfrm>
          <a:custGeom>
            <a:avLst/>
            <a:gdLst>
              <a:gd name="connsiteX0" fmla="*/ 6174 w 229271"/>
              <a:gd name="connsiteY0" fmla="*/ 193711 h 193794"/>
              <a:gd name="connsiteX1" fmla="*/ 222997 w 229271"/>
              <a:gd name="connsiteY1" fmla="*/ 193711 h 193794"/>
              <a:gd name="connsiteX2" fmla="*/ 229186 w 229271"/>
              <a:gd name="connsiteY2" fmla="*/ 187523 h 193794"/>
              <a:gd name="connsiteX3" fmla="*/ 229186 w 229271"/>
              <a:gd name="connsiteY3" fmla="*/ 41367 h 193794"/>
              <a:gd name="connsiteX4" fmla="*/ 222997 w 229271"/>
              <a:gd name="connsiteY4" fmla="*/ 35178 h 193794"/>
              <a:gd name="connsiteX5" fmla="*/ 122249 w 229271"/>
              <a:gd name="connsiteY5" fmla="*/ 35178 h 193794"/>
              <a:gd name="connsiteX6" fmla="*/ 101453 w 229271"/>
              <a:gd name="connsiteY6" fmla="*/ 2795 h 193794"/>
              <a:gd name="connsiteX7" fmla="*/ 96199 w 229271"/>
              <a:gd name="connsiteY7" fmla="*/ -83 h 193794"/>
              <a:gd name="connsiteX8" fmla="*/ 6174 w 229271"/>
              <a:gd name="connsiteY8" fmla="*/ -83 h 193794"/>
              <a:gd name="connsiteX9" fmla="*/ -86 w 229271"/>
              <a:gd name="connsiteY9" fmla="*/ 6178 h 193794"/>
              <a:gd name="connsiteX10" fmla="*/ -86 w 229271"/>
              <a:gd name="connsiteY10" fmla="*/ 187523 h 193794"/>
              <a:gd name="connsiteX11" fmla="*/ 6103 w 229271"/>
              <a:gd name="connsiteY11" fmla="*/ 193711 h 193794"/>
              <a:gd name="connsiteX12" fmla="*/ 6174 w 229271"/>
              <a:gd name="connsiteY12" fmla="*/ 193711 h 193794"/>
              <a:gd name="connsiteX13" fmla="*/ 12363 w 229271"/>
              <a:gd name="connsiteY13" fmla="*/ 12367 h 193794"/>
              <a:gd name="connsiteX14" fmla="*/ 92817 w 229271"/>
              <a:gd name="connsiteY14" fmla="*/ 12367 h 193794"/>
              <a:gd name="connsiteX15" fmla="*/ 108793 w 229271"/>
              <a:gd name="connsiteY15" fmla="*/ 37194 h 193794"/>
              <a:gd name="connsiteX16" fmla="*/ 12219 w 229271"/>
              <a:gd name="connsiteY16" fmla="*/ 37194 h 193794"/>
              <a:gd name="connsiteX17" fmla="*/ 12363 w 229271"/>
              <a:gd name="connsiteY17" fmla="*/ 67993 h 193794"/>
              <a:gd name="connsiteX18" fmla="*/ 12363 w 229271"/>
              <a:gd name="connsiteY18" fmla="*/ 47772 h 193794"/>
              <a:gd name="connsiteX19" fmla="*/ 118795 w 229271"/>
              <a:gd name="connsiteY19" fmla="*/ 47772 h 193794"/>
              <a:gd name="connsiteX20" fmla="*/ 120379 w 229271"/>
              <a:gd name="connsiteY20" fmla="*/ 47772 h 193794"/>
              <a:gd name="connsiteX21" fmla="*/ 216736 w 229271"/>
              <a:gd name="connsiteY21" fmla="*/ 47772 h 193794"/>
              <a:gd name="connsiteX22" fmla="*/ 216736 w 229271"/>
              <a:gd name="connsiteY22" fmla="*/ 181550 h 193794"/>
              <a:gd name="connsiteX23" fmla="*/ 12219 w 229271"/>
              <a:gd name="connsiteY23" fmla="*/ 181550 h 19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29271" h="193794">
                <a:moveTo>
                  <a:pt x="6174" y="193711"/>
                </a:moveTo>
                <a:lnTo>
                  <a:pt x="222997" y="193711"/>
                </a:lnTo>
                <a:cubicBezTo>
                  <a:pt x="226379" y="193711"/>
                  <a:pt x="229186" y="190941"/>
                  <a:pt x="229186" y="187523"/>
                </a:cubicBezTo>
                <a:lnTo>
                  <a:pt x="229186" y="41367"/>
                </a:lnTo>
                <a:cubicBezTo>
                  <a:pt x="229186" y="37949"/>
                  <a:pt x="226451" y="35178"/>
                  <a:pt x="222997" y="35178"/>
                </a:cubicBezTo>
                <a:lnTo>
                  <a:pt x="122249" y="35178"/>
                </a:lnTo>
                <a:lnTo>
                  <a:pt x="101453" y="2795"/>
                </a:lnTo>
                <a:cubicBezTo>
                  <a:pt x="100301" y="996"/>
                  <a:pt x="98358" y="-90"/>
                  <a:pt x="96199" y="-83"/>
                </a:cubicBezTo>
                <a:lnTo>
                  <a:pt x="6174" y="-83"/>
                </a:lnTo>
                <a:cubicBezTo>
                  <a:pt x="2720" y="-83"/>
                  <a:pt x="-86" y="2724"/>
                  <a:pt x="-86" y="6178"/>
                </a:cubicBezTo>
                <a:lnTo>
                  <a:pt x="-86" y="187523"/>
                </a:lnTo>
                <a:cubicBezTo>
                  <a:pt x="-86" y="190941"/>
                  <a:pt x="2684" y="193711"/>
                  <a:pt x="6103" y="193711"/>
                </a:cubicBezTo>
                <a:cubicBezTo>
                  <a:pt x="6124" y="193711"/>
                  <a:pt x="6153" y="193711"/>
                  <a:pt x="6174" y="193711"/>
                </a:cubicBezTo>
                <a:close/>
                <a:moveTo>
                  <a:pt x="12363" y="12367"/>
                </a:moveTo>
                <a:lnTo>
                  <a:pt x="92817" y="12367"/>
                </a:lnTo>
                <a:lnTo>
                  <a:pt x="108793" y="37194"/>
                </a:lnTo>
                <a:lnTo>
                  <a:pt x="12219" y="37194"/>
                </a:lnTo>
                <a:close/>
                <a:moveTo>
                  <a:pt x="12363" y="67993"/>
                </a:moveTo>
                <a:lnTo>
                  <a:pt x="12363" y="47772"/>
                </a:lnTo>
                <a:lnTo>
                  <a:pt x="118795" y="47772"/>
                </a:lnTo>
                <a:cubicBezTo>
                  <a:pt x="119299" y="47844"/>
                  <a:pt x="119875" y="47844"/>
                  <a:pt x="120379" y="47772"/>
                </a:cubicBezTo>
                <a:lnTo>
                  <a:pt x="216736" y="47772"/>
                </a:lnTo>
                <a:lnTo>
                  <a:pt x="216736" y="181550"/>
                </a:lnTo>
                <a:lnTo>
                  <a:pt x="12219" y="181550"/>
                </a:lnTo>
                <a:close/>
              </a:path>
            </a:pathLst>
          </a:custGeom>
          <a:solidFill>
            <a:schemeClr val="bg1"/>
          </a:solidFill>
          <a:ln w="7189"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mn-ea"/>
              <a:sym typeface="+mn-lt"/>
            </a:endParaRPr>
          </a:p>
        </p:txBody>
      </p:sp>
      <p:grpSp>
        <p:nvGrpSpPr>
          <p:cNvPr id="57" name="组合 56">
            <a:extLst>
              <a:ext uri="{FF2B5EF4-FFF2-40B4-BE49-F238E27FC236}">
                <a16:creationId xmlns:a16="http://schemas.microsoft.com/office/drawing/2014/main" id="{349BE7D5-98B9-4457-B4C5-8DCAAACA05A9}"/>
              </a:ext>
            </a:extLst>
          </p:cNvPr>
          <p:cNvGrpSpPr/>
          <p:nvPr/>
        </p:nvGrpSpPr>
        <p:grpSpPr>
          <a:xfrm>
            <a:off x="5183450" y="2301397"/>
            <a:ext cx="608053" cy="634277"/>
            <a:chOff x="5588698" y="7203331"/>
            <a:chExt cx="229244" cy="239132"/>
          </a:xfrm>
        </p:grpSpPr>
        <p:sp>
          <p:nvSpPr>
            <p:cNvPr id="58" name="任意多边形: 形状 57">
              <a:extLst>
                <a:ext uri="{FF2B5EF4-FFF2-40B4-BE49-F238E27FC236}">
                  <a16:creationId xmlns:a16="http://schemas.microsoft.com/office/drawing/2014/main" id="{59B16992-F809-4261-9F1F-23F1059B15EF}"/>
                </a:ext>
              </a:extLst>
            </p:cNvPr>
            <p:cNvSpPr/>
            <p:nvPr/>
          </p:nvSpPr>
          <p:spPr>
            <a:xfrm>
              <a:off x="5622677" y="7203331"/>
              <a:ext cx="77215" cy="106932"/>
            </a:xfrm>
            <a:custGeom>
              <a:avLst/>
              <a:gdLst>
                <a:gd name="connsiteX0" fmla="*/ 74610 w 77215"/>
                <a:gd name="connsiteY0" fmla="*/ 106711 h 106932"/>
                <a:gd name="connsiteX1" fmla="*/ 77129 w 77215"/>
                <a:gd name="connsiteY1" fmla="*/ 102969 h 106932"/>
                <a:gd name="connsiteX2" fmla="*/ 77129 w 77215"/>
                <a:gd name="connsiteY2" fmla="*/ 3949 h 106932"/>
                <a:gd name="connsiteX3" fmla="*/ 73099 w 77215"/>
                <a:gd name="connsiteY3" fmla="*/ -81 h 106932"/>
                <a:gd name="connsiteX4" fmla="*/ 1137 w 77215"/>
                <a:gd name="connsiteY4" fmla="*/ 28704 h 106932"/>
                <a:gd name="connsiteX5" fmla="*/ -86 w 77215"/>
                <a:gd name="connsiteY5" fmla="*/ 31582 h 106932"/>
                <a:gd name="connsiteX6" fmla="*/ 1065 w 77215"/>
                <a:gd name="connsiteY6" fmla="*/ 34461 h 106932"/>
                <a:gd name="connsiteX7" fmla="*/ 69933 w 77215"/>
                <a:gd name="connsiteY7" fmla="*/ 105560 h 106932"/>
                <a:gd name="connsiteX8" fmla="*/ 72883 w 77215"/>
                <a:gd name="connsiteY8" fmla="*/ 106783 h 106932"/>
                <a:gd name="connsiteX9" fmla="*/ 74610 w 77215"/>
                <a:gd name="connsiteY9" fmla="*/ 106711 h 106932"/>
                <a:gd name="connsiteX10" fmla="*/ 68997 w 77215"/>
                <a:gd name="connsiteY10" fmla="*/ 92966 h 106932"/>
                <a:gd name="connsiteX11" fmla="*/ 9989 w 77215"/>
                <a:gd name="connsiteY11" fmla="*/ 32014 h 106932"/>
                <a:gd name="connsiteX12" fmla="*/ 68997 w 77215"/>
                <a:gd name="connsiteY12" fmla="*/ 8051 h 106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7215" h="106932">
                  <a:moveTo>
                    <a:pt x="74610" y="106711"/>
                  </a:moveTo>
                  <a:cubicBezTo>
                    <a:pt x="76136" y="106092"/>
                    <a:pt x="77129" y="104610"/>
                    <a:pt x="77129" y="102969"/>
                  </a:cubicBezTo>
                  <a:lnTo>
                    <a:pt x="77129" y="3949"/>
                  </a:lnTo>
                  <a:cubicBezTo>
                    <a:pt x="77129" y="1725"/>
                    <a:pt x="75323" y="-81"/>
                    <a:pt x="73099" y="-81"/>
                  </a:cubicBezTo>
                  <a:cubicBezTo>
                    <a:pt x="46272" y="-254"/>
                    <a:pt x="20445" y="10080"/>
                    <a:pt x="1137" y="28704"/>
                  </a:cubicBezTo>
                  <a:cubicBezTo>
                    <a:pt x="381" y="29474"/>
                    <a:pt x="-50" y="30503"/>
                    <a:pt x="-86" y="31582"/>
                  </a:cubicBezTo>
                  <a:cubicBezTo>
                    <a:pt x="-79" y="32655"/>
                    <a:pt x="331" y="33684"/>
                    <a:pt x="1065" y="34461"/>
                  </a:cubicBezTo>
                  <a:lnTo>
                    <a:pt x="69933" y="105560"/>
                  </a:lnTo>
                  <a:cubicBezTo>
                    <a:pt x="70717" y="106344"/>
                    <a:pt x="71775" y="106783"/>
                    <a:pt x="72883" y="106783"/>
                  </a:cubicBezTo>
                  <a:cubicBezTo>
                    <a:pt x="73459" y="106891"/>
                    <a:pt x="74049" y="106869"/>
                    <a:pt x="74610" y="106711"/>
                  </a:cubicBezTo>
                  <a:close/>
                  <a:moveTo>
                    <a:pt x="68997" y="92966"/>
                  </a:moveTo>
                  <a:lnTo>
                    <a:pt x="9989" y="32014"/>
                  </a:lnTo>
                  <a:cubicBezTo>
                    <a:pt x="26295" y="17442"/>
                    <a:pt x="47150" y="8972"/>
                    <a:pt x="68997" y="8051"/>
                  </a:cubicBezTo>
                  <a:close/>
                </a:path>
              </a:pathLst>
            </a:custGeom>
            <a:solidFill>
              <a:schemeClr val="bg1"/>
            </a:solidFill>
            <a:ln w="7189"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mn-ea"/>
                <a:sym typeface="+mn-lt"/>
              </a:endParaRPr>
            </a:p>
          </p:txBody>
        </p:sp>
        <p:sp>
          <p:nvSpPr>
            <p:cNvPr id="59" name="任意多边形: 形状 58">
              <a:extLst>
                <a:ext uri="{FF2B5EF4-FFF2-40B4-BE49-F238E27FC236}">
                  <a16:creationId xmlns:a16="http://schemas.microsoft.com/office/drawing/2014/main" id="{0C14CFA9-87D5-400E-9663-71BE3F9906C7}"/>
                </a:ext>
              </a:extLst>
            </p:cNvPr>
            <p:cNvSpPr/>
            <p:nvPr/>
          </p:nvSpPr>
          <p:spPr>
            <a:xfrm>
              <a:off x="5588698" y="7252050"/>
              <a:ext cx="107116" cy="136441"/>
            </a:xfrm>
            <a:custGeom>
              <a:avLst/>
              <a:gdLst>
                <a:gd name="connsiteX0" fmla="*/ 107007 w 107116"/>
                <a:gd name="connsiteY0" fmla="*/ 75407 h 136441"/>
                <a:gd name="connsiteX1" fmla="*/ 105855 w 107116"/>
                <a:gd name="connsiteY1" fmla="*/ 72241 h 136441"/>
                <a:gd name="connsiteX2" fmla="*/ 36988 w 107116"/>
                <a:gd name="connsiteY2" fmla="*/ 1142 h 136441"/>
                <a:gd name="connsiteX3" fmla="*/ 34181 w 107116"/>
                <a:gd name="connsiteY3" fmla="*/ -82 h 136441"/>
                <a:gd name="connsiteX4" fmla="*/ 31303 w 107116"/>
                <a:gd name="connsiteY4" fmla="*/ 998 h 136441"/>
                <a:gd name="connsiteX5" fmla="*/ 18925 w 107116"/>
                <a:gd name="connsiteY5" fmla="*/ 134632 h 136441"/>
                <a:gd name="connsiteX6" fmla="*/ 22235 w 107116"/>
                <a:gd name="connsiteY6" fmla="*/ 136359 h 136441"/>
                <a:gd name="connsiteX7" fmla="*/ 24538 w 107116"/>
                <a:gd name="connsiteY7" fmla="*/ 135567 h 136441"/>
                <a:gd name="connsiteX8" fmla="*/ 105352 w 107116"/>
                <a:gd name="connsiteY8" fmla="*/ 78357 h 136441"/>
                <a:gd name="connsiteX9" fmla="*/ 107007 w 107116"/>
                <a:gd name="connsiteY9" fmla="*/ 75407 h 136441"/>
                <a:gd name="connsiteX10" fmla="*/ 23243 w 107116"/>
                <a:gd name="connsiteY10" fmla="*/ 126572 h 136441"/>
                <a:gd name="connsiteX11" fmla="*/ 34037 w 107116"/>
                <a:gd name="connsiteY11" fmla="*/ 9705 h 136441"/>
                <a:gd name="connsiteX12" fmla="*/ 96788 w 107116"/>
                <a:gd name="connsiteY12" fmla="*/ 74471 h 136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7116" h="136441">
                  <a:moveTo>
                    <a:pt x="107007" y="75407"/>
                  </a:moveTo>
                  <a:cubicBezTo>
                    <a:pt x="107136" y="74227"/>
                    <a:pt x="106712" y="73061"/>
                    <a:pt x="105855" y="72241"/>
                  </a:cubicBezTo>
                  <a:lnTo>
                    <a:pt x="36988" y="1142"/>
                  </a:lnTo>
                  <a:cubicBezTo>
                    <a:pt x="36268" y="350"/>
                    <a:pt x="35246" y="-96"/>
                    <a:pt x="34181" y="-82"/>
                  </a:cubicBezTo>
                  <a:cubicBezTo>
                    <a:pt x="33116" y="-110"/>
                    <a:pt x="32087" y="278"/>
                    <a:pt x="31303" y="998"/>
                  </a:cubicBezTo>
                  <a:cubicBezTo>
                    <a:pt x="-5269" y="36367"/>
                    <a:pt x="-10529" y="93146"/>
                    <a:pt x="18925" y="134632"/>
                  </a:cubicBezTo>
                  <a:cubicBezTo>
                    <a:pt x="19688" y="135704"/>
                    <a:pt x="20919" y="136345"/>
                    <a:pt x="22235" y="136359"/>
                  </a:cubicBezTo>
                  <a:cubicBezTo>
                    <a:pt x="23063" y="136337"/>
                    <a:pt x="23869" y="136064"/>
                    <a:pt x="24538" y="135567"/>
                  </a:cubicBezTo>
                  <a:lnTo>
                    <a:pt x="105352" y="78357"/>
                  </a:lnTo>
                  <a:cubicBezTo>
                    <a:pt x="106309" y="77667"/>
                    <a:pt x="106914" y="76587"/>
                    <a:pt x="107007" y="75407"/>
                  </a:cubicBezTo>
                  <a:close/>
                  <a:moveTo>
                    <a:pt x="23243" y="126572"/>
                  </a:moveTo>
                  <a:cubicBezTo>
                    <a:pt x="-584" y="89799"/>
                    <a:pt x="3878" y="41491"/>
                    <a:pt x="34037" y="9705"/>
                  </a:cubicBezTo>
                  <a:lnTo>
                    <a:pt x="96788" y="74471"/>
                  </a:lnTo>
                  <a:close/>
                </a:path>
              </a:pathLst>
            </a:custGeom>
            <a:solidFill>
              <a:schemeClr val="bg1"/>
            </a:solidFill>
            <a:ln w="7189"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mn-ea"/>
                <a:sym typeface="+mn-lt"/>
              </a:endParaRPr>
            </a:p>
          </p:txBody>
        </p:sp>
        <p:sp>
          <p:nvSpPr>
            <p:cNvPr id="60" name="任意多边形: 形状 59">
              <a:extLst>
                <a:ext uri="{FF2B5EF4-FFF2-40B4-BE49-F238E27FC236}">
                  <a16:creationId xmlns:a16="http://schemas.microsoft.com/office/drawing/2014/main" id="{45707A3F-E77D-4344-A24E-D9C76B44738A}"/>
                </a:ext>
              </a:extLst>
            </p:cNvPr>
            <p:cNvSpPr/>
            <p:nvPr/>
          </p:nvSpPr>
          <p:spPr>
            <a:xfrm>
              <a:off x="5626929" y="7232838"/>
              <a:ext cx="191013" cy="209625"/>
            </a:xfrm>
            <a:custGeom>
              <a:avLst/>
              <a:gdLst>
                <a:gd name="connsiteX0" fmla="*/ 190751 w 191013"/>
                <a:gd name="connsiteY0" fmla="*/ 91021 h 209625"/>
                <a:gd name="connsiteX1" fmla="*/ 189959 w 191013"/>
                <a:gd name="connsiteY1" fmla="*/ 86056 h 209625"/>
                <a:gd name="connsiteX2" fmla="*/ 189959 w 191013"/>
                <a:gd name="connsiteY2" fmla="*/ 86056 h 209625"/>
                <a:gd name="connsiteX3" fmla="*/ 187441 w 191013"/>
                <a:gd name="connsiteY3" fmla="*/ 75477 h 209625"/>
                <a:gd name="connsiteX4" fmla="*/ 186074 w 191013"/>
                <a:gd name="connsiteY4" fmla="*/ 71087 h 209625"/>
                <a:gd name="connsiteX5" fmla="*/ 182404 w 191013"/>
                <a:gd name="connsiteY5" fmla="*/ 61804 h 209625"/>
                <a:gd name="connsiteX6" fmla="*/ 180532 w 191013"/>
                <a:gd name="connsiteY6" fmla="*/ 57846 h 209625"/>
                <a:gd name="connsiteX7" fmla="*/ 175855 w 191013"/>
                <a:gd name="connsiteY7" fmla="*/ 49499 h 209625"/>
                <a:gd name="connsiteX8" fmla="*/ 173552 w 191013"/>
                <a:gd name="connsiteY8" fmla="*/ 45973 h 209625"/>
                <a:gd name="connsiteX9" fmla="*/ 167363 w 191013"/>
                <a:gd name="connsiteY9" fmla="*/ 37769 h 209625"/>
                <a:gd name="connsiteX10" fmla="*/ 164701 w 191013"/>
                <a:gd name="connsiteY10" fmla="*/ 34603 h 209625"/>
                <a:gd name="connsiteX11" fmla="*/ 158224 w 191013"/>
                <a:gd name="connsiteY11" fmla="*/ 28054 h 209625"/>
                <a:gd name="connsiteX12" fmla="*/ 155130 w 191013"/>
                <a:gd name="connsiteY12" fmla="*/ 25320 h 209625"/>
                <a:gd name="connsiteX13" fmla="*/ 147934 w 191013"/>
                <a:gd name="connsiteY13" fmla="*/ 19635 h 209625"/>
                <a:gd name="connsiteX14" fmla="*/ 144551 w 191013"/>
                <a:gd name="connsiteY14" fmla="*/ 17260 h 209625"/>
                <a:gd name="connsiteX15" fmla="*/ 136420 w 191013"/>
                <a:gd name="connsiteY15" fmla="*/ 12366 h 209625"/>
                <a:gd name="connsiteX16" fmla="*/ 132606 w 191013"/>
                <a:gd name="connsiteY16" fmla="*/ 10423 h 209625"/>
                <a:gd name="connsiteX17" fmla="*/ 122387 w 191013"/>
                <a:gd name="connsiteY17" fmla="*/ 6106 h 209625"/>
                <a:gd name="connsiteX18" fmla="*/ 118069 w 191013"/>
                <a:gd name="connsiteY18" fmla="*/ 4594 h 209625"/>
                <a:gd name="connsiteX19" fmla="*/ 107707 w 191013"/>
                <a:gd name="connsiteY19" fmla="*/ 1932 h 209625"/>
                <a:gd name="connsiteX20" fmla="*/ 102813 w 191013"/>
                <a:gd name="connsiteY20" fmla="*/ 1068 h 209625"/>
                <a:gd name="connsiteX21" fmla="*/ 90939 w 191013"/>
                <a:gd name="connsiteY21" fmla="*/ -83 h 209625"/>
                <a:gd name="connsiteX22" fmla="*/ 86694 w 191013"/>
                <a:gd name="connsiteY22" fmla="*/ -83 h 209625"/>
                <a:gd name="connsiteX23" fmla="*/ 80721 w 191013"/>
                <a:gd name="connsiteY23" fmla="*/ 5890 h 209625"/>
                <a:gd name="connsiteX24" fmla="*/ 80721 w 191013"/>
                <a:gd name="connsiteY24" fmla="*/ 101816 h 209625"/>
                <a:gd name="connsiteX25" fmla="*/ 2498 w 191013"/>
                <a:gd name="connsiteY25" fmla="*/ 157298 h 209625"/>
                <a:gd name="connsiteX26" fmla="*/ -21 w 191013"/>
                <a:gd name="connsiteY26" fmla="*/ 161184 h 209625"/>
                <a:gd name="connsiteX27" fmla="*/ 1059 w 191013"/>
                <a:gd name="connsiteY27" fmla="*/ 165646 h 209625"/>
                <a:gd name="connsiteX28" fmla="*/ 1059 w 191013"/>
                <a:gd name="connsiteY28" fmla="*/ 166222 h 209625"/>
                <a:gd name="connsiteX29" fmla="*/ 6816 w 191013"/>
                <a:gd name="connsiteY29" fmla="*/ 173418 h 209625"/>
                <a:gd name="connsiteX30" fmla="*/ 9550 w 191013"/>
                <a:gd name="connsiteY30" fmla="*/ 176440 h 209625"/>
                <a:gd name="connsiteX31" fmla="*/ 16099 w 191013"/>
                <a:gd name="connsiteY31" fmla="*/ 182917 h 209625"/>
                <a:gd name="connsiteX32" fmla="*/ 19265 w 191013"/>
                <a:gd name="connsiteY32" fmla="*/ 185579 h 209625"/>
                <a:gd name="connsiteX33" fmla="*/ 27469 w 191013"/>
                <a:gd name="connsiteY33" fmla="*/ 191840 h 209625"/>
                <a:gd name="connsiteX34" fmla="*/ 30419 w 191013"/>
                <a:gd name="connsiteY34" fmla="*/ 193711 h 209625"/>
                <a:gd name="connsiteX35" fmla="*/ 30995 w 191013"/>
                <a:gd name="connsiteY35" fmla="*/ 193711 h 209625"/>
                <a:gd name="connsiteX36" fmla="*/ 39343 w 191013"/>
                <a:gd name="connsiteY36" fmla="*/ 198389 h 209625"/>
                <a:gd name="connsiteX37" fmla="*/ 43228 w 191013"/>
                <a:gd name="connsiteY37" fmla="*/ 200260 h 209625"/>
                <a:gd name="connsiteX38" fmla="*/ 52655 w 191013"/>
                <a:gd name="connsiteY38" fmla="*/ 203930 h 209625"/>
                <a:gd name="connsiteX39" fmla="*/ 56973 w 191013"/>
                <a:gd name="connsiteY39" fmla="*/ 205297 h 209625"/>
                <a:gd name="connsiteX40" fmla="*/ 67552 w 191013"/>
                <a:gd name="connsiteY40" fmla="*/ 207816 h 209625"/>
                <a:gd name="connsiteX41" fmla="*/ 72517 w 191013"/>
                <a:gd name="connsiteY41" fmla="*/ 208607 h 209625"/>
                <a:gd name="connsiteX42" fmla="*/ 85974 w 191013"/>
                <a:gd name="connsiteY42" fmla="*/ 209543 h 209625"/>
                <a:gd name="connsiteX43" fmla="*/ 85974 w 191013"/>
                <a:gd name="connsiteY43" fmla="*/ 209543 h 209625"/>
                <a:gd name="connsiteX44" fmla="*/ 91659 w 191013"/>
                <a:gd name="connsiteY44" fmla="*/ 209543 h 209625"/>
                <a:gd name="connsiteX45" fmla="*/ 106556 w 191013"/>
                <a:gd name="connsiteY45" fmla="*/ 207672 h 209625"/>
                <a:gd name="connsiteX46" fmla="*/ 114183 w 191013"/>
                <a:gd name="connsiteY46" fmla="*/ 205801 h 209625"/>
                <a:gd name="connsiteX47" fmla="*/ 135772 w 191013"/>
                <a:gd name="connsiteY47" fmla="*/ 197021 h 209625"/>
                <a:gd name="connsiteX48" fmla="*/ 164557 w 191013"/>
                <a:gd name="connsiteY48" fmla="*/ 174065 h 209625"/>
                <a:gd name="connsiteX49" fmla="*/ 186937 w 191013"/>
                <a:gd name="connsiteY49" fmla="*/ 132831 h 209625"/>
                <a:gd name="connsiteX50" fmla="*/ 188808 w 191013"/>
                <a:gd name="connsiteY50" fmla="*/ 125203 h 209625"/>
                <a:gd name="connsiteX51" fmla="*/ 190679 w 191013"/>
                <a:gd name="connsiteY51" fmla="*/ 110307 h 209625"/>
                <a:gd name="connsiteX52" fmla="*/ 190679 w 191013"/>
                <a:gd name="connsiteY52" fmla="*/ 104622 h 209625"/>
                <a:gd name="connsiteX53" fmla="*/ 190679 w 191013"/>
                <a:gd name="connsiteY53" fmla="*/ 104622 h 209625"/>
                <a:gd name="connsiteX54" fmla="*/ 190751 w 191013"/>
                <a:gd name="connsiteY54" fmla="*/ 91021 h 209625"/>
                <a:gd name="connsiteX55" fmla="*/ 183555 w 191013"/>
                <a:gd name="connsiteY55" fmla="*/ 110091 h 209625"/>
                <a:gd name="connsiteX56" fmla="*/ 181828 w 191013"/>
                <a:gd name="connsiteY56" fmla="*/ 123836 h 209625"/>
                <a:gd name="connsiteX57" fmla="*/ 180173 w 191013"/>
                <a:gd name="connsiteY57" fmla="*/ 131032 h 209625"/>
                <a:gd name="connsiteX58" fmla="*/ 172041 w 191013"/>
                <a:gd name="connsiteY58" fmla="*/ 151181 h 209625"/>
                <a:gd name="connsiteX59" fmla="*/ 150452 w 191013"/>
                <a:gd name="connsiteY59" fmla="*/ 177736 h 209625"/>
                <a:gd name="connsiteX60" fmla="*/ 132534 w 191013"/>
                <a:gd name="connsiteY60" fmla="*/ 190257 h 209625"/>
                <a:gd name="connsiteX61" fmla="*/ 112384 w 191013"/>
                <a:gd name="connsiteY61" fmla="*/ 198389 h 209625"/>
                <a:gd name="connsiteX62" fmla="*/ 105188 w 191013"/>
                <a:gd name="connsiteY62" fmla="*/ 200044 h 209625"/>
                <a:gd name="connsiteX63" fmla="*/ 91443 w 191013"/>
                <a:gd name="connsiteY63" fmla="*/ 201843 h 209625"/>
                <a:gd name="connsiteX64" fmla="*/ 86190 w 191013"/>
                <a:gd name="connsiteY64" fmla="*/ 201843 h 209625"/>
                <a:gd name="connsiteX65" fmla="*/ 86190 w 191013"/>
                <a:gd name="connsiteY65" fmla="*/ 201843 h 209625"/>
                <a:gd name="connsiteX66" fmla="*/ 73669 w 191013"/>
                <a:gd name="connsiteY66" fmla="*/ 200979 h 209625"/>
                <a:gd name="connsiteX67" fmla="*/ 69063 w 191013"/>
                <a:gd name="connsiteY67" fmla="*/ 200332 h 209625"/>
                <a:gd name="connsiteX68" fmla="*/ 59348 w 191013"/>
                <a:gd name="connsiteY68" fmla="*/ 197957 h 209625"/>
                <a:gd name="connsiteX69" fmla="*/ 55318 w 191013"/>
                <a:gd name="connsiteY69" fmla="*/ 196662 h 209625"/>
                <a:gd name="connsiteX70" fmla="*/ 46683 w 191013"/>
                <a:gd name="connsiteY70" fmla="*/ 193279 h 209625"/>
                <a:gd name="connsiteX71" fmla="*/ 43085 w 191013"/>
                <a:gd name="connsiteY71" fmla="*/ 191552 h 209625"/>
                <a:gd name="connsiteX72" fmla="*/ 35385 w 191013"/>
                <a:gd name="connsiteY72" fmla="*/ 187235 h 209625"/>
                <a:gd name="connsiteX73" fmla="*/ 34737 w 191013"/>
                <a:gd name="connsiteY73" fmla="*/ 186875 h 209625"/>
                <a:gd name="connsiteX74" fmla="*/ 32074 w 191013"/>
                <a:gd name="connsiteY74" fmla="*/ 185148 h 209625"/>
                <a:gd name="connsiteX75" fmla="*/ 24518 w 191013"/>
                <a:gd name="connsiteY75" fmla="*/ 179391 h 209625"/>
                <a:gd name="connsiteX76" fmla="*/ 21640 w 191013"/>
                <a:gd name="connsiteY76" fmla="*/ 176944 h 209625"/>
                <a:gd name="connsiteX77" fmla="*/ 15523 w 191013"/>
                <a:gd name="connsiteY77" fmla="*/ 170971 h 209625"/>
                <a:gd name="connsiteX78" fmla="*/ 13005 w 191013"/>
                <a:gd name="connsiteY78" fmla="*/ 168164 h 209625"/>
                <a:gd name="connsiteX79" fmla="*/ 8615 w 191013"/>
                <a:gd name="connsiteY79" fmla="*/ 162695 h 209625"/>
                <a:gd name="connsiteX80" fmla="*/ 86766 w 191013"/>
                <a:gd name="connsiteY80" fmla="*/ 107213 h 209625"/>
                <a:gd name="connsiteX81" fmla="*/ 88493 w 191013"/>
                <a:gd name="connsiteY81" fmla="*/ 103902 h 209625"/>
                <a:gd name="connsiteX82" fmla="*/ 88493 w 191013"/>
                <a:gd name="connsiteY82" fmla="*/ 7977 h 209625"/>
                <a:gd name="connsiteX83" fmla="*/ 90292 w 191013"/>
                <a:gd name="connsiteY83" fmla="*/ 7977 h 209625"/>
                <a:gd name="connsiteX84" fmla="*/ 101302 w 191013"/>
                <a:gd name="connsiteY84" fmla="*/ 8984 h 209625"/>
                <a:gd name="connsiteX85" fmla="*/ 105836 w 191013"/>
                <a:gd name="connsiteY85" fmla="*/ 9848 h 209625"/>
                <a:gd name="connsiteX86" fmla="*/ 115407 w 191013"/>
                <a:gd name="connsiteY86" fmla="*/ 12294 h 209625"/>
                <a:gd name="connsiteX87" fmla="*/ 119365 w 191013"/>
                <a:gd name="connsiteY87" fmla="*/ 13662 h 209625"/>
                <a:gd name="connsiteX88" fmla="*/ 128720 w 191013"/>
                <a:gd name="connsiteY88" fmla="*/ 17620 h 209625"/>
                <a:gd name="connsiteX89" fmla="*/ 132246 w 191013"/>
                <a:gd name="connsiteY89" fmla="*/ 19419 h 209625"/>
                <a:gd name="connsiteX90" fmla="*/ 139442 w 191013"/>
                <a:gd name="connsiteY90" fmla="*/ 23952 h 209625"/>
                <a:gd name="connsiteX91" fmla="*/ 142537 w 191013"/>
                <a:gd name="connsiteY91" fmla="*/ 26111 h 209625"/>
                <a:gd name="connsiteX92" fmla="*/ 149301 w 191013"/>
                <a:gd name="connsiteY92" fmla="*/ 31436 h 209625"/>
                <a:gd name="connsiteX93" fmla="*/ 152107 w 191013"/>
                <a:gd name="connsiteY93" fmla="*/ 33955 h 209625"/>
                <a:gd name="connsiteX94" fmla="*/ 158080 w 191013"/>
                <a:gd name="connsiteY94" fmla="*/ 40000 h 209625"/>
                <a:gd name="connsiteX95" fmla="*/ 160527 w 191013"/>
                <a:gd name="connsiteY95" fmla="*/ 42878 h 209625"/>
                <a:gd name="connsiteX96" fmla="*/ 166284 w 191013"/>
                <a:gd name="connsiteY96" fmla="*/ 50506 h 209625"/>
                <a:gd name="connsiteX97" fmla="*/ 168371 w 191013"/>
                <a:gd name="connsiteY97" fmla="*/ 53673 h 209625"/>
                <a:gd name="connsiteX98" fmla="*/ 172688 w 191013"/>
                <a:gd name="connsiteY98" fmla="*/ 61445 h 209625"/>
                <a:gd name="connsiteX99" fmla="*/ 174416 w 191013"/>
                <a:gd name="connsiteY99" fmla="*/ 65043 h 209625"/>
                <a:gd name="connsiteX100" fmla="*/ 177798 w 191013"/>
                <a:gd name="connsiteY100" fmla="*/ 73606 h 209625"/>
                <a:gd name="connsiteX101" fmla="*/ 179093 w 191013"/>
                <a:gd name="connsiteY101" fmla="*/ 77708 h 209625"/>
                <a:gd name="connsiteX102" fmla="*/ 181396 w 191013"/>
                <a:gd name="connsiteY102" fmla="*/ 87423 h 209625"/>
                <a:gd name="connsiteX103" fmla="*/ 182116 w 191013"/>
                <a:gd name="connsiteY103" fmla="*/ 92029 h 209625"/>
                <a:gd name="connsiteX104" fmla="*/ 182979 w 191013"/>
                <a:gd name="connsiteY104" fmla="*/ 104550 h 209625"/>
                <a:gd name="connsiteX105" fmla="*/ 182979 w 191013"/>
                <a:gd name="connsiteY105" fmla="*/ 104550 h 209625"/>
                <a:gd name="connsiteX106" fmla="*/ 183411 w 191013"/>
                <a:gd name="connsiteY106" fmla="*/ 110091 h 20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91013" h="209625">
                  <a:moveTo>
                    <a:pt x="190751" y="91021"/>
                  </a:moveTo>
                  <a:cubicBezTo>
                    <a:pt x="190751" y="89366"/>
                    <a:pt x="190247" y="87711"/>
                    <a:pt x="189959" y="86056"/>
                  </a:cubicBezTo>
                  <a:lnTo>
                    <a:pt x="189959" y="86056"/>
                  </a:lnTo>
                  <a:cubicBezTo>
                    <a:pt x="189326" y="82486"/>
                    <a:pt x="188484" y="78953"/>
                    <a:pt x="187441" y="75477"/>
                  </a:cubicBezTo>
                  <a:cubicBezTo>
                    <a:pt x="187441" y="74038"/>
                    <a:pt x="186577" y="72527"/>
                    <a:pt x="186074" y="71087"/>
                  </a:cubicBezTo>
                  <a:cubicBezTo>
                    <a:pt x="184973" y="67921"/>
                    <a:pt x="183749" y="64827"/>
                    <a:pt x="182404" y="61804"/>
                  </a:cubicBezTo>
                  <a:cubicBezTo>
                    <a:pt x="181828" y="60437"/>
                    <a:pt x="181180" y="59142"/>
                    <a:pt x="180532" y="57846"/>
                  </a:cubicBezTo>
                  <a:cubicBezTo>
                    <a:pt x="179093" y="55040"/>
                    <a:pt x="177510" y="52233"/>
                    <a:pt x="175855" y="49499"/>
                  </a:cubicBezTo>
                  <a:cubicBezTo>
                    <a:pt x="175135" y="48276"/>
                    <a:pt x="174344" y="47124"/>
                    <a:pt x="173552" y="45973"/>
                  </a:cubicBezTo>
                  <a:cubicBezTo>
                    <a:pt x="171638" y="43130"/>
                    <a:pt x="169566" y="40396"/>
                    <a:pt x="167363" y="37769"/>
                  </a:cubicBezTo>
                  <a:lnTo>
                    <a:pt x="164701" y="34603"/>
                  </a:lnTo>
                  <a:cubicBezTo>
                    <a:pt x="162614" y="32372"/>
                    <a:pt x="160455" y="30213"/>
                    <a:pt x="158224" y="28054"/>
                  </a:cubicBezTo>
                  <a:lnTo>
                    <a:pt x="155130" y="25320"/>
                  </a:lnTo>
                  <a:cubicBezTo>
                    <a:pt x="152841" y="23290"/>
                    <a:pt x="150438" y="21390"/>
                    <a:pt x="147934" y="19635"/>
                  </a:cubicBezTo>
                  <a:cubicBezTo>
                    <a:pt x="146854" y="18778"/>
                    <a:pt x="145725" y="17987"/>
                    <a:pt x="144551" y="17260"/>
                  </a:cubicBezTo>
                  <a:cubicBezTo>
                    <a:pt x="141817" y="15461"/>
                    <a:pt x="139082" y="13806"/>
                    <a:pt x="136420" y="12366"/>
                  </a:cubicBezTo>
                  <a:lnTo>
                    <a:pt x="132606" y="10423"/>
                  </a:lnTo>
                  <a:cubicBezTo>
                    <a:pt x="129288" y="8775"/>
                    <a:pt x="125877" y="7336"/>
                    <a:pt x="122387" y="6106"/>
                  </a:cubicBezTo>
                  <a:lnTo>
                    <a:pt x="118069" y="4594"/>
                  </a:lnTo>
                  <a:cubicBezTo>
                    <a:pt x="114687" y="3587"/>
                    <a:pt x="110873" y="2651"/>
                    <a:pt x="107707" y="1932"/>
                  </a:cubicBezTo>
                  <a:cubicBezTo>
                    <a:pt x="106123" y="1932"/>
                    <a:pt x="104468" y="1284"/>
                    <a:pt x="102813" y="1068"/>
                  </a:cubicBezTo>
                  <a:cubicBezTo>
                    <a:pt x="98884" y="464"/>
                    <a:pt x="94919" y="75"/>
                    <a:pt x="90939" y="-83"/>
                  </a:cubicBezTo>
                  <a:lnTo>
                    <a:pt x="86694" y="-83"/>
                  </a:lnTo>
                  <a:cubicBezTo>
                    <a:pt x="83398" y="-83"/>
                    <a:pt x="80721" y="2594"/>
                    <a:pt x="80721" y="5890"/>
                  </a:cubicBezTo>
                  <a:lnTo>
                    <a:pt x="80721" y="101816"/>
                  </a:lnTo>
                  <a:lnTo>
                    <a:pt x="2498" y="157298"/>
                  </a:lnTo>
                  <a:cubicBezTo>
                    <a:pt x="1174" y="158205"/>
                    <a:pt x="267" y="159608"/>
                    <a:pt x="-21" y="161184"/>
                  </a:cubicBezTo>
                  <a:cubicBezTo>
                    <a:pt x="-251" y="162753"/>
                    <a:pt x="131" y="164358"/>
                    <a:pt x="1059" y="165646"/>
                  </a:cubicBezTo>
                  <a:lnTo>
                    <a:pt x="1059" y="166222"/>
                  </a:lnTo>
                  <a:cubicBezTo>
                    <a:pt x="2786" y="168596"/>
                    <a:pt x="4657" y="170971"/>
                    <a:pt x="6816" y="173418"/>
                  </a:cubicBezTo>
                  <a:lnTo>
                    <a:pt x="9550" y="176440"/>
                  </a:lnTo>
                  <a:cubicBezTo>
                    <a:pt x="11565" y="178599"/>
                    <a:pt x="13796" y="180758"/>
                    <a:pt x="16099" y="182917"/>
                  </a:cubicBezTo>
                  <a:lnTo>
                    <a:pt x="19265" y="185579"/>
                  </a:lnTo>
                  <a:cubicBezTo>
                    <a:pt x="22144" y="187954"/>
                    <a:pt x="24806" y="190041"/>
                    <a:pt x="27469" y="191840"/>
                  </a:cubicBezTo>
                  <a:lnTo>
                    <a:pt x="30419" y="193711"/>
                  </a:lnTo>
                  <a:lnTo>
                    <a:pt x="30995" y="193711"/>
                  </a:lnTo>
                  <a:cubicBezTo>
                    <a:pt x="33729" y="195366"/>
                    <a:pt x="36536" y="196949"/>
                    <a:pt x="39343" y="198389"/>
                  </a:cubicBezTo>
                  <a:lnTo>
                    <a:pt x="43228" y="200260"/>
                  </a:lnTo>
                  <a:cubicBezTo>
                    <a:pt x="46309" y="201641"/>
                    <a:pt x="49453" y="202865"/>
                    <a:pt x="52655" y="203930"/>
                  </a:cubicBezTo>
                  <a:lnTo>
                    <a:pt x="56973" y="205297"/>
                  </a:lnTo>
                  <a:cubicBezTo>
                    <a:pt x="60442" y="206348"/>
                    <a:pt x="63975" y="207190"/>
                    <a:pt x="67552" y="207816"/>
                  </a:cubicBezTo>
                  <a:cubicBezTo>
                    <a:pt x="69207" y="208176"/>
                    <a:pt x="70862" y="208392"/>
                    <a:pt x="72517" y="208607"/>
                  </a:cubicBezTo>
                  <a:cubicBezTo>
                    <a:pt x="76972" y="209233"/>
                    <a:pt x="81469" y="209543"/>
                    <a:pt x="85974" y="209543"/>
                  </a:cubicBezTo>
                  <a:lnTo>
                    <a:pt x="85974" y="209543"/>
                  </a:lnTo>
                  <a:lnTo>
                    <a:pt x="91659" y="209543"/>
                  </a:lnTo>
                  <a:cubicBezTo>
                    <a:pt x="96661" y="209277"/>
                    <a:pt x="101640" y="208650"/>
                    <a:pt x="106556" y="207672"/>
                  </a:cubicBezTo>
                  <a:cubicBezTo>
                    <a:pt x="109002" y="207168"/>
                    <a:pt x="111520" y="206592"/>
                    <a:pt x="114183" y="205801"/>
                  </a:cubicBezTo>
                  <a:cubicBezTo>
                    <a:pt x="121696" y="203721"/>
                    <a:pt x="128943" y="200771"/>
                    <a:pt x="135772" y="197021"/>
                  </a:cubicBezTo>
                  <a:cubicBezTo>
                    <a:pt x="146595" y="191049"/>
                    <a:pt x="156332" y="183291"/>
                    <a:pt x="164557" y="174065"/>
                  </a:cubicBezTo>
                  <a:cubicBezTo>
                    <a:pt x="175107" y="162235"/>
                    <a:pt x="182763" y="148123"/>
                    <a:pt x="186937" y="132831"/>
                  </a:cubicBezTo>
                  <a:cubicBezTo>
                    <a:pt x="187729" y="130097"/>
                    <a:pt x="188304" y="127650"/>
                    <a:pt x="188808" y="125203"/>
                  </a:cubicBezTo>
                  <a:cubicBezTo>
                    <a:pt x="189758" y="120281"/>
                    <a:pt x="190377" y="115308"/>
                    <a:pt x="190679" y="110307"/>
                  </a:cubicBezTo>
                  <a:cubicBezTo>
                    <a:pt x="190679" y="108436"/>
                    <a:pt x="190679" y="106565"/>
                    <a:pt x="190679" y="104622"/>
                  </a:cubicBezTo>
                  <a:lnTo>
                    <a:pt x="190679" y="104622"/>
                  </a:lnTo>
                  <a:cubicBezTo>
                    <a:pt x="190982" y="100096"/>
                    <a:pt x="191010" y="95555"/>
                    <a:pt x="190751" y="91021"/>
                  </a:cubicBezTo>
                  <a:close/>
                  <a:moveTo>
                    <a:pt x="183555" y="110091"/>
                  </a:moveTo>
                  <a:cubicBezTo>
                    <a:pt x="183339" y="114711"/>
                    <a:pt x="182763" y="119310"/>
                    <a:pt x="181828" y="123836"/>
                  </a:cubicBezTo>
                  <a:cubicBezTo>
                    <a:pt x="181396" y="126067"/>
                    <a:pt x="180820" y="128369"/>
                    <a:pt x="180173" y="131032"/>
                  </a:cubicBezTo>
                  <a:cubicBezTo>
                    <a:pt x="178179" y="138020"/>
                    <a:pt x="175459" y="144770"/>
                    <a:pt x="172041" y="151181"/>
                  </a:cubicBezTo>
                  <a:cubicBezTo>
                    <a:pt x="166385" y="161184"/>
                    <a:pt x="159088" y="170158"/>
                    <a:pt x="150452" y="177736"/>
                  </a:cubicBezTo>
                  <a:cubicBezTo>
                    <a:pt x="144962" y="182557"/>
                    <a:pt x="138953" y="186760"/>
                    <a:pt x="132534" y="190257"/>
                  </a:cubicBezTo>
                  <a:cubicBezTo>
                    <a:pt x="126158" y="193747"/>
                    <a:pt x="119394" y="196475"/>
                    <a:pt x="112384" y="198389"/>
                  </a:cubicBezTo>
                  <a:cubicBezTo>
                    <a:pt x="109938" y="199036"/>
                    <a:pt x="107635" y="199612"/>
                    <a:pt x="105188" y="200044"/>
                  </a:cubicBezTo>
                  <a:cubicBezTo>
                    <a:pt x="100655" y="200958"/>
                    <a:pt x="96063" y="201562"/>
                    <a:pt x="91443" y="201843"/>
                  </a:cubicBezTo>
                  <a:lnTo>
                    <a:pt x="86190" y="201843"/>
                  </a:lnTo>
                  <a:lnTo>
                    <a:pt x="86190" y="201843"/>
                  </a:lnTo>
                  <a:cubicBezTo>
                    <a:pt x="82002" y="201843"/>
                    <a:pt x="77821" y="201548"/>
                    <a:pt x="73669" y="200979"/>
                  </a:cubicBezTo>
                  <a:lnTo>
                    <a:pt x="69063" y="200332"/>
                  </a:lnTo>
                  <a:cubicBezTo>
                    <a:pt x="65782" y="199720"/>
                    <a:pt x="62543" y="198929"/>
                    <a:pt x="59348" y="197957"/>
                  </a:cubicBezTo>
                  <a:cubicBezTo>
                    <a:pt x="57981" y="197604"/>
                    <a:pt x="56635" y="197165"/>
                    <a:pt x="55318" y="196662"/>
                  </a:cubicBezTo>
                  <a:cubicBezTo>
                    <a:pt x="52382" y="195697"/>
                    <a:pt x="49497" y="194567"/>
                    <a:pt x="46683" y="193279"/>
                  </a:cubicBezTo>
                  <a:cubicBezTo>
                    <a:pt x="45459" y="192776"/>
                    <a:pt x="44236" y="192128"/>
                    <a:pt x="43085" y="191552"/>
                  </a:cubicBezTo>
                  <a:cubicBezTo>
                    <a:pt x="40494" y="190257"/>
                    <a:pt x="37903" y="188818"/>
                    <a:pt x="35385" y="187235"/>
                  </a:cubicBezTo>
                  <a:lnTo>
                    <a:pt x="34737" y="186875"/>
                  </a:lnTo>
                  <a:lnTo>
                    <a:pt x="32074" y="185148"/>
                  </a:lnTo>
                  <a:cubicBezTo>
                    <a:pt x="29699" y="183492"/>
                    <a:pt x="27181" y="181622"/>
                    <a:pt x="24518" y="179391"/>
                  </a:cubicBezTo>
                  <a:lnTo>
                    <a:pt x="21640" y="176944"/>
                  </a:lnTo>
                  <a:cubicBezTo>
                    <a:pt x="19481" y="175001"/>
                    <a:pt x="17394" y="172986"/>
                    <a:pt x="15523" y="170971"/>
                  </a:cubicBezTo>
                  <a:lnTo>
                    <a:pt x="13005" y="168164"/>
                  </a:lnTo>
                  <a:cubicBezTo>
                    <a:pt x="11421" y="166294"/>
                    <a:pt x="9910" y="164423"/>
                    <a:pt x="8615" y="162695"/>
                  </a:cubicBezTo>
                  <a:lnTo>
                    <a:pt x="86766" y="107213"/>
                  </a:lnTo>
                  <a:cubicBezTo>
                    <a:pt x="87860" y="106464"/>
                    <a:pt x="88507" y="105227"/>
                    <a:pt x="88493" y="103902"/>
                  </a:cubicBezTo>
                  <a:lnTo>
                    <a:pt x="88493" y="7977"/>
                  </a:lnTo>
                  <a:lnTo>
                    <a:pt x="90292" y="7977"/>
                  </a:lnTo>
                  <a:cubicBezTo>
                    <a:pt x="93976" y="8128"/>
                    <a:pt x="97654" y="8459"/>
                    <a:pt x="101302" y="8984"/>
                  </a:cubicBezTo>
                  <a:lnTo>
                    <a:pt x="105836" y="9848"/>
                  </a:lnTo>
                  <a:cubicBezTo>
                    <a:pt x="109067" y="10488"/>
                    <a:pt x="112262" y="11301"/>
                    <a:pt x="115407" y="12294"/>
                  </a:cubicBezTo>
                  <a:lnTo>
                    <a:pt x="119365" y="13662"/>
                  </a:lnTo>
                  <a:cubicBezTo>
                    <a:pt x="122552" y="14799"/>
                    <a:pt x="125683" y="16123"/>
                    <a:pt x="128720" y="17620"/>
                  </a:cubicBezTo>
                  <a:lnTo>
                    <a:pt x="132246" y="19419"/>
                  </a:lnTo>
                  <a:cubicBezTo>
                    <a:pt x="134721" y="20807"/>
                    <a:pt x="137125" y="22319"/>
                    <a:pt x="139442" y="23952"/>
                  </a:cubicBezTo>
                  <a:cubicBezTo>
                    <a:pt x="140521" y="24600"/>
                    <a:pt x="141529" y="25391"/>
                    <a:pt x="142537" y="26111"/>
                  </a:cubicBezTo>
                  <a:cubicBezTo>
                    <a:pt x="144839" y="27766"/>
                    <a:pt x="147142" y="29565"/>
                    <a:pt x="149301" y="31436"/>
                  </a:cubicBezTo>
                  <a:lnTo>
                    <a:pt x="152107" y="33955"/>
                  </a:lnTo>
                  <a:cubicBezTo>
                    <a:pt x="154194" y="35898"/>
                    <a:pt x="156209" y="37913"/>
                    <a:pt x="158080" y="40000"/>
                  </a:cubicBezTo>
                  <a:cubicBezTo>
                    <a:pt x="158944" y="40935"/>
                    <a:pt x="159735" y="41871"/>
                    <a:pt x="160527" y="42878"/>
                  </a:cubicBezTo>
                  <a:cubicBezTo>
                    <a:pt x="162606" y="45296"/>
                    <a:pt x="164528" y="47844"/>
                    <a:pt x="166284" y="50506"/>
                  </a:cubicBezTo>
                  <a:cubicBezTo>
                    <a:pt x="167004" y="51514"/>
                    <a:pt x="167723" y="52593"/>
                    <a:pt x="168371" y="53673"/>
                  </a:cubicBezTo>
                  <a:cubicBezTo>
                    <a:pt x="169947" y="56184"/>
                    <a:pt x="171393" y="58775"/>
                    <a:pt x="172688" y="61445"/>
                  </a:cubicBezTo>
                  <a:cubicBezTo>
                    <a:pt x="173336" y="62610"/>
                    <a:pt x="173912" y="63812"/>
                    <a:pt x="174416" y="65043"/>
                  </a:cubicBezTo>
                  <a:cubicBezTo>
                    <a:pt x="175711" y="67828"/>
                    <a:pt x="176841" y="70685"/>
                    <a:pt x="177798" y="73606"/>
                  </a:cubicBezTo>
                  <a:cubicBezTo>
                    <a:pt x="178323" y="74952"/>
                    <a:pt x="178755" y="76319"/>
                    <a:pt x="179093" y="77708"/>
                  </a:cubicBezTo>
                  <a:cubicBezTo>
                    <a:pt x="180065" y="80896"/>
                    <a:pt x="180835" y="84141"/>
                    <a:pt x="181396" y="87423"/>
                  </a:cubicBezTo>
                  <a:cubicBezTo>
                    <a:pt x="181396" y="88934"/>
                    <a:pt x="181900" y="90517"/>
                    <a:pt x="182116" y="92029"/>
                  </a:cubicBezTo>
                  <a:cubicBezTo>
                    <a:pt x="182684" y="96181"/>
                    <a:pt x="182972" y="100362"/>
                    <a:pt x="182979" y="104550"/>
                  </a:cubicBezTo>
                  <a:lnTo>
                    <a:pt x="182979" y="104550"/>
                  </a:lnTo>
                  <a:cubicBezTo>
                    <a:pt x="183555" y="106637"/>
                    <a:pt x="183555" y="108364"/>
                    <a:pt x="183411" y="110091"/>
                  </a:cubicBezTo>
                  <a:close/>
                </a:path>
              </a:pathLst>
            </a:custGeom>
            <a:solidFill>
              <a:schemeClr val="bg1"/>
            </a:solidFill>
            <a:ln w="7189"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mn-ea"/>
                <a:sym typeface="+mn-lt"/>
              </a:endParaRPr>
            </a:p>
          </p:txBody>
        </p:sp>
      </p:grpSp>
      <p:sp>
        <p:nvSpPr>
          <p:cNvPr id="28" name="文本框 27">
            <a:extLst>
              <a:ext uri="{FF2B5EF4-FFF2-40B4-BE49-F238E27FC236}">
                <a16:creationId xmlns:a16="http://schemas.microsoft.com/office/drawing/2014/main" id="{14F0AA64-F7F2-443E-9664-FB9EFE24A722}"/>
              </a:ext>
            </a:extLst>
          </p:cNvPr>
          <p:cNvSpPr txBox="1"/>
          <p:nvPr/>
        </p:nvSpPr>
        <p:spPr>
          <a:xfrm>
            <a:off x="818984" y="898754"/>
            <a:ext cx="1956020" cy="276999"/>
          </a:xfrm>
          <a:prstGeom prst="rect">
            <a:avLst/>
          </a:prstGeom>
          <a:noFill/>
        </p:spPr>
        <p:txBody>
          <a:bodyPr wrap="square">
            <a:spAutoFit/>
          </a:bodyPr>
          <a:lstStyle/>
          <a:p>
            <a:pPr algn="dist"/>
            <a:r>
              <a:rPr lang="en-US" altLang="zh-CN" sz="1200" dirty="0">
                <a:gradFill>
                  <a:gsLst>
                    <a:gs pos="0">
                      <a:schemeClr val="accent1"/>
                    </a:gs>
                    <a:gs pos="100000">
                      <a:schemeClr val="accent2">
                        <a:lumMod val="75000"/>
                      </a:schemeClr>
                    </a:gs>
                  </a:gsLst>
                  <a:lin ang="2400000" scaled="0"/>
                </a:gradFill>
              </a:rPr>
              <a:t>Subject background</a:t>
            </a:r>
            <a:endParaRPr lang="zh-CN" altLang="en-US" sz="1200" dirty="0">
              <a:gradFill>
                <a:gsLst>
                  <a:gs pos="0">
                    <a:schemeClr val="accent1"/>
                  </a:gs>
                  <a:gs pos="100000">
                    <a:schemeClr val="accent2">
                      <a:lumMod val="75000"/>
                    </a:schemeClr>
                  </a:gs>
                </a:gsLst>
                <a:lin ang="2400000" scaled="0"/>
              </a:gradFill>
            </a:endParaRPr>
          </a:p>
        </p:txBody>
      </p:sp>
    </p:spTree>
    <p:custDataLst>
      <p:tags r:id="rId1"/>
    </p:custDataLst>
    <p:extLst>
      <p:ext uri="{BB962C8B-B14F-4D97-AF65-F5344CB8AC3E}">
        <p14:creationId xmlns:p14="http://schemas.microsoft.com/office/powerpoint/2010/main" val="22334959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标题 45">
            <a:extLst>
              <a:ext uri="{FF2B5EF4-FFF2-40B4-BE49-F238E27FC236}">
                <a16:creationId xmlns:a16="http://schemas.microsoft.com/office/drawing/2014/main" id="{F17C0757-FD37-4532-B19A-EE4F76BDD758}"/>
              </a:ext>
            </a:extLst>
          </p:cNvPr>
          <p:cNvSpPr>
            <a:spLocks noGrp="1"/>
          </p:cNvSpPr>
          <p:nvPr>
            <p:ph type="title"/>
          </p:nvPr>
        </p:nvSpPr>
        <p:spPr>
          <a:xfrm>
            <a:off x="748521" y="418825"/>
            <a:ext cx="2026483" cy="496397"/>
          </a:xfrm>
        </p:spPr>
        <p:txBody>
          <a:bodyPr/>
          <a:lstStyle/>
          <a:p>
            <a:r>
              <a:rPr lang="zh-CN" altLang="en-US" dirty="0"/>
              <a:t>课题背景</a:t>
            </a:r>
          </a:p>
        </p:txBody>
      </p:sp>
      <p:sp>
        <p:nvSpPr>
          <p:cNvPr id="73" name="任意形状 12">
            <a:extLst>
              <a:ext uri="{FF2B5EF4-FFF2-40B4-BE49-F238E27FC236}">
                <a16:creationId xmlns:a16="http://schemas.microsoft.com/office/drawing/2014/main" id="{9DE7C085-7F87-4218-8002-9CB23EE59B7D}"/>
              </a:ext>
            </a:extLst>
          </p:cNvPr>
          <p:cNvSpPr/>
          <p:nvPr/>
        </p:nvSpPr>
        <p:spPr>
          <a:xfrm>
            <a:off x="0" y="6464698"/>
            <a:ext cx="12192000" cy="393302"/>
          </a:xfrm>
          <a:custGeom>
            <a:avLst/>
            <a:gdLst>
              <a:gd name="connsiteX0" fmla="*/ 12192000 w 12192000"/>
              <a:gd name="connsiteY0" fmla="*/ 0 h 909447"/>
              <a:gd name="connsiteX1" fmla="*/ 12192000 w 12192000"/>
              <a:gd name="connsiteY1" fmla="*/ 909447 h 909447"/>
              <a:gd name="connsiteX2" fmla="*/ 0 w 12192000"/>
              <a:gd name="connsiteY2" fmla="*/ 909447 h 909447"/>
              <a:gd name="connsiteX3" fmla="*/ 0 w 12192000"/>
              <a:gd name="connsiteY3" fmla="*/ 401788 h 909447"/>
              <a:gd name="connsiteX4" fmla="*/ 271475 w 12192000"/>
              <a:gd name="connsiteY4" fmla="*/ 389839 h 909447"/>
              <a:gd name="connsiteX5" fmla="*/ 8190271 w 12192000"/>
              <a:gd name="connsiteY5" fmla="*/ 639060 h 909447"/>
              <a:gd name="connsiteX6" fmla="*/ 12049480 w 12192000"/>
              <a:gd name="connsiteY6" fmla="*/ 34242 h 909447"/>
              <a:gd name="connsiteX0" fmla="*/ 12192000 w 12192000"/>
              <a:gd name="connsiteY0" fmla="*/ 0 h 909447"/>
              <a:gd name="connsiteX1" fmla="*/ 12192000 w 12192000"/>
              <a:gd name="connsiteY1" fmla="*/ 909447 h 909447"/>
              <a:gd name="connsiteX2" fmla="*/ 0 w 12192000"/>
              <a:gd name="connsiteY2" fmla="*/ 909447 h 909447"/>
              <a:gd name="connsiteX3" fmla="*/ 0 w 12192000"/>
              <a:gd name="connsiteY3" fmla="*/ 401788 h 909447"/>
              <a:gd name="connsiteX4" fmla="*/ 8190271 w 12192000"/>
              <a:gd name="connsiteY4" fmla="*/ 639060 h 909447"/>
              <a:gd name="connsiteX5" fmla="*/ 12049480 w 12192000"/>
              <a:gd name="connsiteY5" fmla="*/ 34242 h 909447"/>
              <a:gd name="connsiteX6" fmla="*/ 12192000 w 12192000"/>
              <a:gd name="connsiteY6" fmla="*/ 0 h 909447"/>
              <a:gd name="connsiteX0" fmla="*/ 12192000 w 12192000"/>
              <a:gd name="connsiteY0" fmla="*/ 0 h 909447"/>
              <a:gd name="connsiteX1" fmla="*/ 12192000 w 12192000"/>
              <a:gd name="connsiteY1" fmla="*/ 909447 h 909447"/>
              <a:gd name="connsiteX2" fmla="*/ 0 w 12192000"/>
              <a:gd name="connsiteY2" fmla="*/ 909447 h 909447"/>
              <a:gd name="connsiteX3" fmla="*/ 0 w 12192000"/>
              <a:gd name="connsiteY3" fmla="*/ 401788 h 909447"/>
              <a:gd name="connsiteX4" fmla="*/ 12049480 w 12192000"/>
              <a:gd name="connsiteY4" fmla="*/ 34242 h 909447"/>
              <a:gd name="connsiteX5" fmla="*/ 12192000 w 12192000"/>
              <a:gd name="connsiteY5" fmla="*/ 0 h 909447"/>
              <a:gd name="connsiteX0" fmla="*/ 12192000 w 12192000"/>
              <a:gd name="connsiteY0" fmla="*/ 0 h 909447"/>
              <a:gd name="connsiteX1" fmla="*/ 12192000 w 12192000"/>
              <a:gd name="connsiteY1" fmla="*/ 909447 h 909447"/>
              <a:gd name="connsiteX2" fmla="*/ 0 w 12192000"/>
              <a:gd name="connsiteY2" fmla="*/ 909447 h 909447"/>
              <a:gd name="connsiteX3" fmla="*/ 0 w 12192000"/>
              <a:gd name="connsiteY3" fmla="*/ 401788 h 909447"/>
              <a:gd name="connsiteX4" fmla="*/ 12192000 w 12192000"/>
              <a:gd name="connsiteY4" fmla="*/ 0 h 909447"/>
              <a:gd name="connsiteX0" fmla="*/ 12192000 w 12192000"/>
              <a:gd name="connsiteY0" fmla="*/ 0 h 909447"/>
              <a:gd name="connsiteX1" fmla="*/ 12192000 w 12192000"/>
              <a:gd name="connsiteY1" fmla="*/ 909447 h 909447"/>
              <a:gd name="connsiteX2" fmla="*/ 0 w 12192000"/>
              <a:gd name="connsiteY2" fmla="*/ 909447 h 909447"/>
              <a:gd name="connsiteX3" fmla="*/ 0 w 12192000"/>
              <a:gd name="connsiteY3" fmla="*/ 401788 h 909447"/>
              <a:gd name="connsiteX4" fmla="*/ 12192000 w 12192000"/>
              <a:gd name="connsiteY4" fmla="*/ 0 h 909447"/>
              <a:gd name="connsiteX0" fmla="*/ 12192000 w 12192000"/>
              <a:gd name="connsiteY0" fmla="*/ 0 h 909447"/>
              <a:gd name="connsiteX1" fmla="*/ 12192000 w 12192000"/>
              <a:gd name="connsiteY1" fmla="*/ 909447 h 909447"/>
              <a:gd name="connsiteX2" fmla="*/ 0 w 12192000"/>
              <a:gd name="connsiteY2" fmla="*/ 909447 h 909447"/>
              <a:gd name="connsiteX3" fmla="*/ 0 w 12192000"/>
              <a:gd name="connsiteY3" fmla="*/ 401788 h 909447"/>
              <a:gd name="connsiteX4" fmla="*/ 12192000 w 12192000"/>
              <a:gd name="connsiteY4" fmla="*/ 0 h 9094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909447">
                <a:moveTo>
                  <a:pt x="12192000" y="0"/>
                </a:moveTo>
                <a:lnTo>
                  <a:pt x="12192000" y="909447"/>
                </a:lnTo>
                <a:lnTo>
                  <a:pt x="0" y="909447"/>
                </a:lnTo>
                <a:lnTo>
                  <a:pt x="0" y="401788"/>
                </a:lnTo>
                <a:cubicBezTo>
                  <a:pt x="2540000" y="700478"/>
                  <a:pt x="6289368" y="812355"/>
                  <a:pt x="12192000" y="0"/>
                </a:cubicBezTo>
                <a:close/>
              </a:path>
            </a:pathLst>
          </a:custGeom>
          <a:gradFill>
            <a:gsLst>
              <a:gs pos="0">
                <a:schemeClr val="accent1"/>
              </a:gs>
              <a:gs pos="100000">
                <a:schemeClr val="accent2">
                  <a:lumMod val="75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a:p>
        </p:txBody>
      </p:sp>
      <p:graphicFrame>
        <p:nvGraphicFramePr>
          <p:cNvPr id="28" name="图表 27">
            <a:extLst>
              <a:ext uri="{FF2B5EF4-FFF2-40B4-BE49-F238E27FC236}">
                <a16:creationId xmlns:a16="http://schemas.microsoft.com/office/drawing/2014/main" id="{499B5A54-6424-412B-87B6-D358519F1F7B}"/>
              </a:ext>
            </a:extLst>
          </p:cNvPr>
          <p:cNvGraphicFramePr/>
          <p:nvPr>
            <p:extLst>
              <p:ext uri="{D42A27DB-BD31-4B8C-83A1-F6EECF244321}">
                <p14:modId xmlns:p14="http://schemas.microsoft.com/office/powerpoint/2010/main" val="621645021"/>
              </p:ext>
            </p:extLst>
          </p:nvPr>
        </p:nvGraphicFramePr>
        <p:xfrm>
          <a:off x="910278" y="1284897"/>
          <a:ext cx="6088380" cy="4810125"/>
        </p:xfrm>
        <a:graphic>
          <a:graphicData uri="http://schemas.openxmlformats.org/drawingml/2006/chart">
            <c:chart xmlns:c="http://schemas.openxmlformats.org/drawingml/2006/chart" xmlns:r="http://schemas.openxmlformats.org/officeDocument/2006/relationships" r:id="rId3"/>
          </a:graphicData>
        </a:graphic>
      </p:graphicFrame>
      <p:sp>
        <p:nvSpPr>
          <p:cNvPr id="29" name="椭圆 28">
            <a:extLst>
              <a:ext uri="{FF2B5EF4-FFF2-40B4-BE49-F238E27FC236}">
                <a16:creationId xmlns:a16="http://schemas.microsoft.com/office/drawing/2014/main" id="{0A0BD36B-7921-4168-89AD-7380084A225B}"/>
              </a:ext>
            </a:extLst>
          </p:cNvPr>
          <p:cNvSpPr/>
          <p:nvPr/>
        </p:nvSpPr>
        <p:spPr>
          <a:xfrm>
            <a:off x="7614087" y="1611932"/>
            <a:ext cx="625793" cy="625793"/>
          </a:xfrm>
          <a:prstGeom prst="ellipse">
            <a:avLst/>
          </a:prstGeom>
          <a:solidFill>
            <a:schemeClr val="accent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82296" tIns="41148" rIns="82296" bIns="41148"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zh-CN" altLang="en-US" sz="1620"/>
          </a:p>
        </p:txBody>
      </p:sp>
      <p:sp>
        <p:nvSpPr>
          <p:cNvPr id="30" name="文本框 3">
            <a:extLst>
              <a:ext uri="{FF2B5EF4-FFF2-40B4-BE49-F238E27FC236}">
                <a16:creationId xmlns:a16="http://schemas.microsoft.com/office/drawing/2014/main" id="{75452C83-A17B-4EE0-B2F2-D836D88744EE}"/>
              </a:ext>
            </a:extLst>
          </p:cNvPr>
          <p:cNvSpPr txBox="1"/>
          <p:nvPr/>
        </p:nvSpPr>
        <p:spPr>
          <a:xfrm>
            <a:off x="8505380" y="1611932"/>
            <a:ext cx="1386598" cy="332399"/>
          </a:xfrm>
          <a:prstGeom prst="rect">
            <a:avLst/>
          </a:prstGeom>
          <a:noFill/>
          <a:effectLst/>
        </p:spPr>
        <p:txBody>
          <a:bodyPr wrap="non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160" dirty="0">
                <a:solidFill>
                  <a:schemeClr val="accent1"/>
                </a:solidFill>
                <a:latin typeface="+mj-ea"/>
                <a:ea typeface="+mj-ea"/>
                <a:cs typeface="+mn-ea"/>
              </a:rPr>
              <a:t>关键词标题</a:t>
            </a:r>
          </a:p>
        </p:txBody>
      </p:sp>
      <p:sp>
        <p:nvSpPr>
          <p:cNvPr id="31" name="文本框 4">
            <a:extLst>
              <a:ext uri="{FF2B5EF4-FFF2-40B4-BE49-F238E27FC236}">
                <a16:creationId xmlns:a16="http://schemas.microsoft.com/office/drawing/2014/main" id="{05E89DB7-3034-41F5-A90A-470712B08910}"/>
              </a:ext>
            </a:extLst>
          </p:cNvPr>
          <p:cNvSpPr txBox="1"/>
          <p:nvPr/>
        </p:nvSpPr>
        <p:spPr>
          <a:xfrm>
            <a:off x="8505379" y="1976527"/>
            <a:ext cx="2447494" cy="487980"/>
          </a:xfrm>
          <a:prstGeom prst="rect">
            <a:avLst/>
          </a:prstGeom>
          <a:noFill/>
          <a:effectLst/>
        </p:spPr>
        <p:txBody>
          <a:bodyPr wrap="squar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zh-CN" altLang="en-US" sz="1260" dirty="0">
                <a:solidFill>
                  <a:schemeClr val="tx1">
                    <a:lumMod val="65000"/>
                    <a:lumOff val="35000"/>
                  </a:schemeClr>
                </a:solidFill>
                <a:latin typeface="+mn-ea"/>
              </a:rPr>
              <a:t>在这里输入你的正文阐述与关键词标题相关的具体内容</a:t>
            </a:r>
            <a:endParaRPr lang="zh-CN" altLang="en-US" sz="1260" b="0" dirty="0">
              <a:solidFill>
                <a:schemeClr val="tx1">
                  <a:lumMod val="65000"/>
                  <a:lumOff val="35000"/>
                </a:schemeClr>
              </a:solidFill>
              <a:effectLst/>
              <a:latin typeface="+mn-ea"/>
            </a:endParaRPr>
          </a:p>
        </p:txBody>
      </p:sp>
      <p:sp>
        <p:nvSpPr>
          <p:cNvPr id="32" name="椭圆 31">
            <a:extLst>
              <a:ext uri="{FF2B5EF4-FFF2-40B4-BE49-F238E27FC236}">
                <a16:creationId xmlns:a16="http://schemas.microsoft.com/office/drawing/2014/main" id="{663E7E8C-6AF6-4B3D-9061-293491996B02}"/>
              </a:ext>
            </a:extLst>
          </p:cNvPr>
          <p:cNvSpPr/>
          <p:nvPr/>
        </p:nvSpPr>
        <p:spPr>
          <a:xfrm>
            <a:off x="7614087" y="3280716"/>
            <a:ext cx="625793" cy="625793"/>
          </a:xfrm>
          <a:prstGeom prst="ellipse">
            <a:avLst/>
          </a:prstGeom>
          <a:solidFill>
            <a:schemeClr val="accent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82296" tIns="41148" rIns="82296" bIns="41148"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zh-CN" altLang="en-US" sz="1620"/>
          </a:p>
        </p:txBody>
      </p:sp>
      <p:sp>
        <p:nvSpPr>
          <p:cNvPr id="33" name="文本框 6">
            <a:extLst>
              <a:ext uri="{FF2B5EF4-FFF2-40B4-BE49-F238E27FC236}">
                <a16:creationId xmlns:a16="http://schemas.microsoft.com/office/drawing/2014/main" id="{D752D724-ED3F-483E-8579-584411CCBD33}"/>
              </a:ext>
            </a:extLst>
          </p:cNvPr>
          <p:cNvSpPr txBox="1"/>
          <p:nvPr/>
        </p:nvSpPr>
        <p:spPr>
          <a:xfrm>
            <a:off x="8505380" y="3280716"/>
            <a:ext cx="1384995" cy="332399"/>
          </a:xfrm>
          <a:prstGeom prst="rect">
            <a:avLst/>
          </a:prstGeom>
          <a:noFill/>
          <a:effectLst/>
        </p:spPr>
        <p:txBody>
          <a:bodyPr wrap="non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160" dirty="0">
                <a:solidFill>
                  <a:schemeClr val="accent2"/>
                </a:solidFill>
                <a:latin typeface="+mj-ea"/>
                <a:ea typeface="+mj-ea"/>
              </a:rPr>
              <a:t>关键词标题</a:t>
            </a:r>
          </a:p>
        </p:txBody>
      </p:sp>
      <p:sp>
        <p:nvSpPr>
          <p:cNvPr id="34" name="文本框 7">
            <a:extLst>
              <a:ext uri="{FF2B5EF4-FFF2-40B4-BE49-F238E27FC236}">
                <a16:creationId xmlns:a16="http://schemas.microsoft.com/office/drawing/2014/main" id="{029F26ED-00D2-46BD-97AD-9CEBBE571A15}"/>
              </a:ext>
            </a:extLst>
          </p:cNvPr>
          <p:cNvSpPr txBox="1"/>
          <p:nvPr/>
        </p:nvSpPr>
        <p:spPr>
          <a:xfrm>
            <a:off x="8505379" y="3645310"/>
            <a:ext cx="2447494" cy="487980"/>
          </a:xfrm>
          <a:prstGeom prst="rect">
            <a:avLst/>
          </a:prstGeom>
          <a:noFill/>
          <a:effectLst/>
        </p:spPr>
        <p:txBody>
          <a:bodyPr wrap="squar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zh-CN" altLang="en-US" sz="1260" dirty="0">
                <a:solidFill>
                  <a:schemeClr val="tx1">
                    <a:lumMod val="65000"/>
                    <a:lumOff val="35000"/>
                  </a:schemeClr>
                </a:solidFill>
                <a:latin typeface="+mn-ea"/>
              </a:rPr>
              <a:t>在这里输入你的正文阐述与关键词标题相关的具体内容</a:t>
            </a:r>
            <a:endParaRPr lang="zh-CN" altLang="en-US" sz="1260" b="0" dirty="0">
              <a:solidFill>
                <a:schemeClr val="tx1">
                  <a:lumMod val="65000"/>
                  <a:lumOff val="35000"/>
                </a:schemeClr>
              </a:solidFill>
              <a:effectLst/>
              <a:latin typeface="+mn-ea"/>
            </a:endParaRPr>
          </a:p>
        </p:txBody>
      </p:sp>
      <p:sp>
        <p:nvSpPr>
          <p:cNvPr id="35" name="椭圆 34">
            <a:extLst>
              <a:ext uri="{FF2B5EF4-FFF2-40B4-BE49-F238E27FC236}">
                <a16:creationId xmlns:a16="http://schemas.microsoft.com/office/drawing/2014/main" id="{E2F9F394-92F3-4B19-B9AE-1ADB6C415756}"/>
              </a:ext>
            </a:extLst>
          </p:cNvPr>
          <p:cNvSpPr/>
          <p:nvPr/>
        </p:nvSpPr>
        <p:spPr>
          <a:xfrm>
            <a:off x="7630111" y="4949499"/>
            <a:ext cx="625793" cy="625793"/>
          </a:xfrm>
          <a:prstGeom prst="ellipse">
            <a:avLst/>
          </a:prstGeom>
          <a:solidFill>
            <a:schemeClr val="accent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82296" tIns="41148" rIns="82296" bIns="41148"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zh-CN" altLang="en-US" sz="1620"/>
          </a:p>
        </p:txBody>
      </p:sp>
      <p:sp>
        <p:nvSpPr>
          <p:cNvPr id="36" name="文本框 9">
            <a:extLst>
              <a:ext uri="{FF2B5EF4-FFF2-40B4-BE49-F238E27FC236}">
                <a16:creationId xmlns:a16="http://schemas.microsoft.com/office/drawing/2014/main" id="{95D93034-57E2-487A-A2DE-FEB093B9EC89}"/>
              </a:ext>
            </a:extLst>
          </p:cNvPr>
          <p:cNvSpPr txBox="1"/>
          <p:nvPr/>
        </p:nvSpPr>
        <p:spPr>
          <a:xfrm>
            <a:off x="8521406" y="4949499"/>
            <a:ext cx="1384995" cy="332399"/>
          </a:xfrm>
          <a:prstGeom prst="rect">
            <a:avLst/>
          </a:prstGeom>
          <a:noFill/>
          <a:effectLst/>
        </p:spPr>
        <p:txBody>
          <a:bodyPr wrap="non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160" dirty="0">
                <a:solidFill>
                  <a:schemeClr val="accent1"/>
                </a:solidFill>
                <a:latin typeface="+mj-ea"/>
                <a:ea typeface="+mj-ea"/>
              </a:rPr>
              <a:t>关键词标题</a:t>
            </a:r>
          </a:p>
        </p:txBody>
      </p:sp>
      <p:sp>
        <p:nvSpPr>
          <p:cNvPr id="37" name="文本框 10">
            <a:extLst>
              <a:ext uri="{FF2B5EF4-FFF2-40B4-BE49-F238E27FC236}">
                <a16:creationId xmlns:a16="http://schemas.microsoft.com/office/drawing/2014/main" id="{685D8F13-4430-4A0C-B3C2-B4B14D9140F4}"/>
              </a:ext>
            </a:extLst>
          </p:cNvPr>
          <p:cNvSpPr txBox="1"/>
          <p:nvPr/>
        </p:nvSpPr>
        <p:spPr>
          <a:xfrm>
            <a:off x="8521405" y="5314094"/>
            <a:ext cx="2447494" cy="487980"/>
          </a:xfrm>
          <a:prstGeom prst="rect">
            <a:avLst/>
          </a:prstGeom>
          <a:noFill/>
          <a:effectLst/>
        </p:spPr>
        <p:txBody>
          <a:bodyPr wrap="squar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zh-CN" altLang="en-US" sz="1260" dirty="0">
                <a:solidFill>
                  <a:schemeClr val="tx1">
                    <a:lumMod val="65000"/>
                    <a:lumOff val="35000"/>
                  </a:schemeClr>
                </a:solidFill>
                <a:latin typeface="+mn-ea"/>
              </a:rPr>
              <a:t>在这里输入你的正文阐述与关键词标题相关的具体内容</a:t>
            </a:r>
            <a:endParaRPr lang="zh-CN" altLang="en-US" sz="1260" b="0" dirty="0">
              <a:solidFill>
                <a:schemeClr val="tx1">
                  <a:lumMod val="65000"/>
                  <a:lumOff val="35000"/>
                </a:schemeClr>
              </a:solidFill>
              <a:effectLst/>
              <a:latin typeface="+mn-ea"/>
            </a:endParaRPr>
          </a:p>
        </p:txBody>
      </p:sp>
      <p:sp>
        <p:nvSpPr>
          <p:cNvPr id="38" name="任意多边形: 形状 37">
            <a:extLst>
              <a:ext uri="{FF2B5EF4-FFF2-40B4-BE49-F238E27FC236}">
                <a16:creationId xmlns:a16="http://schemas.microsoft.com/office/drawing/2014/main" id="{3BD1327F-E133-43A4-9995-06BBED82169E}"/>
              </a:ext>
            </a:extLst>
          </p:cNvPr>
          <p:cNvSpPr/>
          <p:nvPr/>
        </p:nvSpPr>
        <p:spPr>
          <a:xfrm>
            <a:off x="7760688" y="1758586"/>
            <a:ext cx="332589" cy="332484"/>
          </a:xfrm>
          <a:custGeom>
            <a:avLst/>
            <a:gdLst>
              <a:gd name="connsiteX0" fmla="*/ 366248 w 455927"/>
              <a:gd name="connsiteY0" fmla="*/ -282 h 455784"/>
              <a:gd name="connsiteX1" fmla="*/ 88312 w 455927"/>
              <a:gd name="connsiteY1" fmla="*/ -282 h 455784"/>
              <a:gd name="connsiteX2" fmla="*/ -725 w 455927"/>
              <a:gd name="connsiteY2" fmla="*/ 88612 h 455784"/>
              <a:gd name="connsiteX3" fmla="*/ -725 w 455927"/>
              <a:gd name="connsiteY3" fmla="*/ 88672 h 455784"/>
              <a:gd name="connsiteX4" fmla="*/ -725 w 455927"/>
              <a:gd name="connsiteY4" fmla="*/ 366549 h 455784"/>
              <a:gd name="connsiteX5" fmla="*/ 88312 w 455927"/>
              <a:gd name="connsiteY5" fmla="*/ 455503 h 455784"/>
              <a:gd name="connsiteX6" fmla="*/ 366248 w 455927"/>
              <a:gd name="connsiteY6" fmla="*/ 455503 h 455784"/>
              <a:gd name="connsiteX7" fmla="*/ 455202 w 455927"/>
              <a:gd name="connsiteY7" fmla="*/ 366549 h 455784"/>
              <a:gd name="connsiteX8" fmla="*/ 455202 w 455927"/>
              <a:gd name="connsiteY8" fmla="*/ 88612 h 455784"/>
              <a:gd name="connsiteX9" fmla="*/ 366248 w 455927"/>
              <a:gd name="connsiteY9" fmla="*/ -282 h 455784"/>
              <a:gd name="connsiteX10" fmla="*/ 166106 w 455927"/>
              <a:gd name="connsiteY10" fmla="*/ 222963 h 455784"/>
              <a:gd name="connsiteX11" fmla="*/ 294580 w 455927"/>
              <a:gd name="connsiteY11" fmla="*/ 94453 h 455784"/>
              <a:gd name="connsiteX12" fmla="*/ 306333 w 455927"/>
              <a:gd name="connsiteY12" fmla="*/ 94440 h 455784"/>
              <a:gd name="connsiteX13" fmla="*/ 306345 w 455927"/>
              <a:gd name="connsiteY13" fmla="*/ 94453 h 455784"/>
              <a:gd name="connsiteX14" fmla="*/ 306689 w 455927"/>
              <a:gd name="connsiteY14" fmla="*/ 94750 h 455784"/>
              <a:gd name="connsiteX15" fmla="*/ 322810 w 455927"/>
              <a:gd name="connsiteY15" fmla="*/ 78569 h 455784"/>
              <a:gd name="connsiteX16" fmla="*/ 334528 w 455927"/>
              <a:gd name="connsiteY16" fmla="*/ 78569 h 455784"/>
              <a:gd name="connsiteX17" fmla="*/ 364931 w 455927"/>
              <a:gd name="connsiteY17" fmla="*/ 109008 h 455784"/>
              <a:gd name="connsiteX18" fmla="*/ 365002 w 455927"/>
              <a:gd name="connsiteY18" fmla="*/ 120658 h 455784"/>
              <a:gd name="connsiteX19" fmla="*/ 364931 w 455927"/>
              <a:gd name="connsiteY19" fmla="*/ 120725 h 455784"/>
              <a:gd name="connsiteX20" fmla="*/ 348643 w 455927"/>
              <a:gd name="connsiteY20" fmla="*/ 136751 h 455784"/>
              <a:gd name="connsiteX21" fmla="*/ 349308 w 455927"/>
              <a:gd name="connsiteY21" fmla="*/ 137416 h 455784"/>
              <a:gd name="connsiteX22" fmla="*/ 349308 w 455927"/>
              <a:gd name="connsiteY22" fmla="*/ 149169 h 455784"/>
              <a:gd name="connsiteX23" fmla="*/ 220774 w 455927"/>
              <a:gd name="connsiteY23" fmla="*/ 277619 h 455784"/>
              <a:gd name="connsiteX24" fmla="*/ 209176 w 455927"/>
              <a:gd name="connsiteY24" fmla="*/ 277747 h 455784"/>
              <a:gd name="connsiteX25" fmla="*/ 209045 w 455927"/>
              <a:gd name="connsiteY25" fmla="*/ 277619 h 455784"/>
              <a:gd name="connsiteX26" fmla="*/ 166106 w 455927"/>
              <a:gd name="connsiteY26" fmla="*/ 234775 h 455784"/>
              <a:gd name="connsiteX27" fmla="*/ 166106 w 455927"/>
              <a:gd name="connsiteY27" fmla="*/ 223022 h 455784"/>
              <a:gd name="connsiteX28" fmla="*/ 166106 w 455927"/>
              <a:gd name="connsiteY28" fmla="*/ 223022 h 455784"/>
              <a:gd name="connsiteX29" fmla="*/ 104374 w 455927"/>
              <a:gd name="connsiteY29" fmla="*/ 339126 h 455784"/>
              <a:gd name="connsiteX30" fmla="*/ 145402 w 455927"/>
              <a:gd name="connsiteY30" fmla="*/ 254956 h 455784"/>
              <a:gd name="connsiteX31" fmla="*/ 154899 w 455927"/>
              <a:gd name="connsiteY31" fmla="*/ 253401 h 455784"/>
              <a:gd name="connsiteX32" fmla="*/ 192615 w 455927"/>
              <a:gd name="connsiteY32" fmla="*/ 291153 h 455784"/>
              <a:gd name="connsiteX33" fmla="*/ 191119 w 455927"/>
              <a:gd name="connsiteY33" fmla="*/ 300769 h 455784"/>
              <a:gd name="connsiteX34" fmla="*/ 108018 w 455927"/>
              <a:gd name="connsiteY34" fmla="*/ 342770 h 455784"/>
              <a:gd name="connsiteX35" fmla="*/ 104291 w 455927"/>
              <a:gd name="connsiteY35" fmla="*/ 339102 h 455784"/>
              <a:gd name="connsiteX36" fmla="*/ 370772 w 455927"/>
              <a:gd name="connsiteY36" fmla="*/ 379002 h 455784"/>
              <a:gd name="connsiteX37" fmla="*/ 83955 w 455927"/>
              <a:gd name="connsiteY37" fmla="*/ 379002 h 455784"/>
              <a:gd name="connsiteX38" fmla="*/ 71407 w 455927"/>
              <a:gd name="connsiteY38" fmla="*/ 366454 h 455784"/>
              <a:gd name="connsiteX39" fmla="*/ 83955 w 455927"/>
              <a:gd name="connsiteY39" fmla="*/ 353906 h 455784"/>
              <a:gd name="connsiteX40" fmla="*/ 370760 w 455927"/>
              <a:gd name="connsiteY40" fmla="*/ 353906 h 455784"/>
              <a:gd name="connsiteX41" fmla="*/ 383308 w 455927"/>
              <a:gd name="connsiteY41" fmla="*/ 366454 h 455784"/>
              <a:gd name="connsiteX42" fmla="*/ 370760 w 455927"/>
              <a:gd name="connsiteY42" fmla="*/ 379002 h 455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55927" h="455784">
                <a:moveTo>
                  <a:pt x="366248" y="-282"/>
                </a:moveTo>
                <a:lnTo>
                  <a:pt x="88312" y="-282"/>
                </a:lnTo>
                <a:cubicBezTo>
                  <a:pt x="39175" y="-321"/>
                  <a:pt x="-689" y="39478"/>
                  <a:pt x="-725" y="88612"/>
                </a:cubicBezTo>
                <a:cubicBezTo>
                  <a:pt x="-725" y="88632"/>
                  <a:pt x="-725" y="88651"/>
                  <a:pt x="-725" y="88672"/>
                </a:cubicBezTo>
                <a:lnTo>
                  <a:pt x="-725" y="366549"/>
                </a:lnTo>
                <a:cubicBezTo>
                  <a:pt x="-677" y="415690"/>
                  <a:pt x="39175" y="455503"/>
                  <a:pt x="88312" y="455503"/>
                </a:cubicBezTo>
                <a:lnTo>
                  <a:pt x="366248" y="455503"/>
                </a:lnTo>
                <a:cubicBezTo>
                  <a:pt x="415373" y="455503"/>
                  <a:pt x="455202" y="415677"/>
                  <a:pt x="455202" y="366549"/>
                </a:cubicBezTo>
                <a:lnTo>
                  <a:pt x="455202" y="88612"/>
                </a:lnTo>
                <a:cubicBezTo>
                  <a:pt x="455166" y="39510"/>
                  <a:pt x="415349" y="-275"/>
                  <a:pt x="366248" y="-282"/>
                </a:cubicBezTo>
                <a:close/>
                <a:moveTo>
                  <a:pt x="166106" y="222963"/>
                </a:moveTo>
                <a:lnTo>
                  <a:pt x="294580" y="94453"/>
                </a:lnTo>
                <a:cubicBezTo>
                  <a:pt x="297821" y="91204"/>
                  <a:pt x="303080" y="91199"/>
                  <a:pt x="306333" y="94440"/>
                </a:cubicBezTo>
                <a:cubicBezTo>
                  <a:pt x="306333" y="94445"/>
                  <a:pt x="306345" y="94448"/>
                  <a:pt x="306345" y="94453"/>
                </a:cubicBezTo>
                <a:lnTo>
                  <a:pt x="306689" y="94750"/>
                </a:lnTo>
                <a:lnTo>
                  <a:pt x="322810" y="78569"/>
                </a:lnTo>
                <a:cubicBezTo>
                  <a:pt x="326051" y="75347"/>
                  <a:pt x="331287" y="75347"/>
                  <a:pt x="334528" y="78569"/>
                </a:cubicBezTo>
                <a:lnTo>
                  <a:pt x="364931" y="109008"/>
                </a:lnTo>
                <a:cubicBezTo>
                  <a:pt x="368172" y="112207"/>
                  <a:pt x="368195" y="117423"/>
                  <a:pt x="365002" y="120658"/>
                </a:cubicBezTo>
                <a:cubicBezTo>
                  <a:pt x="364978" y="120681"/>
                  <a:pt x="364954" y="120703"/>
                  <a:pt x="364931" y="120725"/>
                </a:cubicBezTo>
                <a:lnTo>
                  <a:pt x="348643" y="136751"/>
                </a:lnTo>
                <a:lnTo>
                  <a:pt x="349308" y="137416"/>
                </a:lnTo>
                <a:cubicBezTo>
                  <a:pt x="352501" y="140683"/>
                  <a:pt x="352501" y="145902"/>
                  <a:pt x="349308" y="149169"/>
                </a:cubicBezTo>
                <a:lnTo>
                  <a:pt x="220774" y="277619"/>
                </a:lnTo>
                <a:cubicBezTo>
                  <a:pt x="217605" y="280858"/>
                  <a:pt x="212417" y="280916"/>
                  <a:pt x="209176" y="277747"/>
                </a:cubicBezTo>
                <a:cubicBezTo>
                  <a:pt x="209128" y="277706"/>
                  <a:pt x="209093" y="277663"/>
                  <a:pt x="209045" y="277619"/>
                </a:cubicBezTo>
                <a:lnTo>
                  <a:pt x="166106" y="234775"/>
                </a:lnTo>
                <a:cubicBezTo>
                  <a:pt x="162865" y="231529"/>
                  <a:pt x="162865" y="226268"/>
                  <a:pt x="166106" y="223022"/>
                </a:cubicBezTo>
                <a:cubicBezTo>
                  <a:pt x="166106" y="223022"/>
                  <a:pt x="166106" y="223022"/>
                  <a:pt x="166106" y="223022"/>
                </a:cubicBezTo>
                <a:close/>
                <a:moveTo>
                  <a:pt x="104374" y="339126"/>
                </a:moveTo>
                <a:lnTo>
                  <a:pt x="145402" y="254956"/>
                </a:lnTo>
                <a:cubicBezTo>
                  <a:pt x="147396" y="250861"/>
                  <a:pt x="151682" y="250208"/>
                  <a:pt x="154899" y="253401"/>
                </a:cubicBezTo>
                <a:lnTo>
                  <a:pt x="192615" y="291153"/>
                </a:lnTo>
                <a:cubicBezTo>
                  <a:pt x="195868" y="294382"/>
                  <a:pt x="195203" y="298703"/>
                  <a:pt x="191119" y="300769"/>
                </a:cubicBezTo>
                <a:lnTo>
                  <a:pt x="108018" y="342770"/>
                </a:lnTo>
                <a:cubicBezTo>
                  <a:pt x="103947" y="344895"/>
                  <a:pt x="102296" y="343221"/>
                  <a:pt x="104291" y="339102"/>
                </a:cubicBezTo>
                <a:close/>
                <a:moveTo>
                  <a:pt x="370772" y="379002"/>
                </a:moveTo>
                <a:lnTo>
                  <a:pt x="83955" y="379002"/>
                </a:lnTo>
                <a:cubicBezTo>
                  <a:pt x="77022" y="379002"/>
                  <a:pt x="71407" y="373385"/>
                  <a:pt x="71407" y="366454"/>
                </a:cubicBezTo>
                <a:cubicBezTo>
                  <a:pt x="71407" y="359523"/>
                  <a:pt x="77022" y="353906"/>
                  <a:pt x="83955" y="353906"/>
                </a:cubicBezTo>
                <a:lnTo>
                  <a:pt x="370760" y="353906"/>
                </a:lnTo>
                <a:cubicBezTo>
                  <a:pt x="377693" y="353906"/>
                  <a:pt x="383308" y="359523"/>
                  <a:pt x="383308" y="366454"/>
                </a:cubicBezTo>
                <a:cubicBezTo>
                  <a:pt x="383308" y="373385"/>
                  <a:pt x="377693" y="379002"/>
                  <a:pt x="370760" y="379002"/>
                </a:cubicBezTo>
                <a:close/>
              </a:path>
            </a:pathLst>
          </a:custGeom>
          <a:solidFill>
            <a:schemeClr val="bg1"/>
          </a:solidFill>
          <a:ln w="1185" cap="flat">
            <a:noFill/>
            <a:prstDash val="solid"/>
            <a:miter/>
          </a:ln>
          <a:effectLst/>
        </p:spPr>
        <p:txBody>
          <a:bodyPr lIns="82296" tIns="41148" rIns="82296" bIns="41148"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620"/>
          </a:p>
        </p:txBody>
      </p:sp>
      <p:sp>
        <p:nvSpPr>
          <p:cNvPr id="39" name="任意多边形: 形状 38">
            <a:extLst>
              <a:ext uri="{FF2B5EF4-FFF2-40B4-BE49-F238E27FC236}">
                <a16:creationId xmlns:a16="http://schemas.microsoft.com/office/drawing/2014/main" id="{B5740F24-D06F-495A-9338-54AE7BC02AE3}"/>
              </a:ext>
            </a:extLst>
          </p:cNvPr>
          <p:cNvSpPr/>
          <p:nvPr/>
        </p:nvSpPr>
        <p:spPr>
          <a:xfrm>
            <a:off x="7772251" y="3426430"/>
            <a:ext cx="309464" cy="334364"/>
          </a:xfrm>
          <a:custGeom>
            <a:avLst/>
            <a:gdLst>
              <a:gd name="connsiteX0" fmla="*/ 396316 w 424226"/>
              <a:gd name="connsiteY0" fmla="*/ 389331 h 458360"/>
              <a:gd name="connsiteX1" fmla="*/ 423502 w 424226"/>
              <a:gd name="connsiteY1" fmla="*/ 343031 h 458360"/>
              <a:gd name="connsiteX2" fmla="*/ 408140 w 424226"/>
              <a:gd name="connsiteY2" fmla="*/ 41114 h 458360"/>
              <a:gd name="connsiteX3" fmla="*/ 364738 w 424226"/>
              <a:gd name="connsiteY3" fmla="*/ -282 h 458360"/>
              <a:gd name="connsiteX4" fmla="*/ 285495 w 424226"/>
              <a:gd name="connsiteY4" fmla="*/ -282 h 458360"/>
              <a:gd name="connsiteX5" fmla="*/ 285495 w 424226"/>
              <a:gd name="connsiteY5" fmla="*/ 244153 h 458360"/>
              <a:gd name="connsiteX6" fmla="*/ 224380 w 424226"/>
              <a:gd name="connsiteY6" fmla="*/ 183051 h 458360"/>
              <a:gd name="connsiteX7" fmla="*/ 163278 w 424226"/>
              <a:gd name="connsiteY7" fmla="*/ 244153 h 458360"/>
              <a:gd name="connsiteX8" fmla="*/ 163278 w 424226"/>
              <a:gd name="connsiteY8" fmla="*/ -282 h 458360"/>
              <a:gd name="connsiteX9" fmla="*/ 61336 w 424226"/>
              <a:gd name="connsiteY9" fmla="*/ -282 h 458360"/>
              <a:gd name="connsiteX10" fmla="*/ 17970 w 424226"/>
              <a:gd name="connsiteY10" fmla="*/ 41114 h 458360"/>
              <a:gd name="connsiteX11" fmla="*/ -657 w 424226"/>
              <a:gd name="connsiteY11" fmla="*/ 407340 h 458360"/>
              <a:gd name="connsiteX12" fmla="*/ 43185 w 424226"/>
              <a:gd name="connsiteY12" fmla="*/ 458079 h 458360"/>
              <a:gd name="connsiteX13" fmla="*/ 382961 w 424226"/>
              <a:gd name="connsiteY13" fmla="*/ 458079 h 458360"/>
              <a:gd name="connsiteX14" fmla="*/ 420949 w 424226"/>
              <a:gd name="connsiteY14" fmla="*/ 434205 h 458360"/>
              <a:gd name="connsiteX15" fmla="*/ 396316 w 424226"/>
              <a:gd name="connsiteY15" fmla="*/ 389331 h 458360"/>
              <a:gd name="connsiteX16" fmla="*/ 365759 w 424226"/>
              <a:gd name="connsiteY16" fmla="*/ 381685 h 458360"/>
              <a:gd name="connsiteX17" fmla="*/ 381037 w 424226"/>
              <a:gd name="connsiteY17" fmla="*/ 427521 h 458360"/>
              <a:gd name="connsiteX18" fmla="*/ 75499 w 424226"/>
              <a:gd name="connsiteY18" fmla="*/ 427521 h 458360"/>
              <a:gd name="connsiteX19" fmla="*/ 29663 w 424226"/>
              <a:gd name="connsiteY19" fmla="*/ 381685 h 458360"/>
              <a:gd name="connsiteX20" fmla="*/ 75499 w 424226"/>
              <a:gd name="connsiteY20" fmla="*/ 335849 h 458360"/>
              <a:gd name="connsiteX21" fmla="*/ 381037 w 424226"/>
              <a:gd name="connsiteY21" fmla="*/ 335849 h 458360"/>
              <a:gd name="connsiteX22" fmla="*/ 365806 w 424226"/>
              <a:gd name="connsiteY22" fmla="*/ 381685 h 458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24226" h="458360">
                <a:moveTo>
                  <a:pt x="396316" y="389331"/>
                </a:moveTo>
                <a:cubicBezTo>
                  <a:pt x="396364" y="370122"/>
                  <a:pt x="406751" y="352434"/>
                  <a:pt x="423502" y="343031"/>
                </a:cubicBezTo>
                <a:lnTo>
                  <a:pt x="408140" y="41114"/>
                </a:lnTo>
                <a:cubicBezTo>
                  <a:pt x="406858" y="18024"/>
                  <a:pt x="387863" y="-92"/>
                  <a:pt x="364738" y="-282"/>
                </a:cubicBezTo>
                <a:lnTo>
                  <a:pt x="285495" y="-282"/>
                </a:lnTo>
                <a:lnTo>
                  <a:pt x="285495" y="244153"/>
                </a:lnTo>
                <a:lnTo>
                  <a:pt x="224380" y="183051"/>
                </a:lnTo>
                <a:lnTo>
                  <a:pt x="163278" y="244153"/>
                </a:lnTo>
                <a:lnTo>
                  <a:pt x="163278" y="-282"/>
                </a:lnTo>
                <a:lnTo>
                  <a:pt x="61336" y="-282"/>
                </a:lnTo>
                <a:cubicBezTo>
                  <a:pt x="38228" y="-68"/>
                  <a:pt x="19252" y="18036"/>
                  <a:pt x="17970" y="41114"/>
                </a:cubicBezTo>
                <a:lnTo>
                  <a:pt x="-657" y="407340"/>
                </a:lnTo>
                <a:cubicBezTo>
                  <a:pt x="-2034" y="435226"/>
                  <a:pt x="17602" y="458079"/>
                  <a:pt x="43185" y="458079"/>
                </a:cubicBezTo>
                <a:lnTo>
                  <a:pt x="382961" y="458079"/>
                </a:lnTo>
                <a:cubicBezTo>
                  <a:pt x="399486" y="458079"/>
                  <a:pt x="413423" y="448463"/>
                  <a:pt x="420949" y="434205"/>
                </a:cubicBezTo>
                <a:cubicBezTo>
                  <a:pt x="405635" y="424423"/>
                  <a:pt x="396352" y="407506"/>
                  <a:pt x="396316" y="389331"/>
                </a:cubicBezTo>
                <a:close/>
                <a:moveTo>
                  <a:pt x="365759" y="381685"/>
                </a:moveTo>
                <a:cubicBezTo>
                  <a:pt x="365759" y="395670"/>
                  <a:pt x="364417" y="419876"/>
                  <a:pt x="381037" y="427521"/>
                </a:cubicBezTo>
                <a:lnTo>
                  <a:pt x="75499" y="427521"/>
                </a:lnTo>
                <a:cubicBezTo>
                  <a:pt x="50184" y="427521"/>
                  <a:pt x="29663" y="406995"/>
                  <a:pt x="29663" y="381685"/>
                </a:cubicBezTo>
                <a:cubicBezTo>
                  <a:pt x="29663" y="356375"/>
                  <a:pt x="50184" y="335849"/>
                  <a:pt x="75499" y="335849"/>
                </a:cubicBezTo>
                <a:lnTo>
                  <a:pt x="381037" y="335849"/>
                </a:lnTo>
                <a:cubicBezTo>
                  <a:pt x="364405" y="346011"/>
                  <a:pt x="365806" y="367736"/>
                  <a:pt x="365806" y="381685"/>
                </a:cubicBezTo>
                <a:close/>
              </a:path>
            </a:pathLst>
          </a:custGeom>
          <a:solidFill>
            <a:schemeClr val="bg1"/>
          </a:solidFill>
          <a:ln w="1185" cap="flat">
            <a:noFill/>
            <a:prstDash val="solid"/>
            <a:miter/>
          </a:ln>
          <a:effectLst/>
        </p:spPr>
        <p:txBody>
          <a:bodyPr lIns="82296" tIns="41148" rIns="82296" bIns="41148"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620"/>
          </a:p>
        </p:txBody>
      </p:sp>
      <p:sp>
        <p:nvSpPr>
          <p:cNvPr id="40" name="任意多边形: 形状 39">
            <a:extLst>
              <a:ext uri="{FF2B5EF4-FFF2-40B4-BE49-F238E27FC236}">
                <a16:creationId xmlns:a16="http://schemas.microsoft.com/office/drawing/2014/main" id="{7CDCC5CF-19F2-49C5-920E-8C3E2B2654D1}"/>
              </a:ext>
            </a:extLst>
          </p:cNvPr>
          <p:cNvSpPr/>
          <p:nvPr/>
        </p:nvSpPr>
        <p:spPr>
          <a:xfrm>
            <a:off x="7777484" y="5096870"/>
            <a:ext cx="331047" cy="331047"/>
          </a:xfrm>
          <a:custGeom>
            <a:avLst/>
            <a:gdLst>
              <a:gd name="connsiteX0" fmla="*/ 226401 w 453813"/>
              <a:gd name="connsiteY0" fmla="*/ 241660 h 453813"/>
              <a:gd name="connsiteX1" fmla="*/ 343847 w 453813"/>
              <a:gd name="connsiteY1" fmla="*/ 241660 h 453813"/>
              <a:gd name="connsiteX2" fmla="*/ 357808 w 453813"/>
              <a:gd name="connsiteY2" fmla="*/ 227699 h 453813"/>
              <a:gd name="connsiteX3" fmla="*/ 343847 w 453813"/>
              <a:gd name="connsiteY3" fmla="*/ 213738 h 453813"/>
              <a:gd name="connsiteX4" fmla="*/ 240362 w 453813"/>
              <a:gd name="connsiteY4" fmla="*/ 213738 h 453813"/>
              <a:gd name="connsiteX5" fmla="*/ 240362 w 453813"/>
              <a:gd name="connsiteY5" fmla="*/ 76171 h 453813"/>
              <a:gd name="connsiteX6" fmla="*/ 226817 w 453813"/>
              <a:gd name="connsiteY6" fmla="*/ 61806 h 453813"/>
              <a:gd name="connsiteX7" fmla="*/ 212452 w 453813"/>
              <a:gd name="connsiteY7" fmla="*/ 75352 h 453813"/>
              <a:gd name="connsiteX8" fmla="*/ 212452 w 453813"/>
              <a:gd name="connsiteY8" fmla="*/ 76171 h 453813"/>
              <a:gd name="connsiteX9" fmla="*/ 212452 w 453813"/>
              <a:gd name="connsiteY9" fmla="*/ 241660 h 453813"/>
              <a:gd name="connsiteX10" fmla="*/ 226188 w 453813"/>
              <a:gd name="connsiteY10" fmla="*/ 453496 h 453813"/>
              <a:gd name="connsiteX11" fmla="*/ -725 w 453813"/>
              <a:gd name="connsiteY11" fmla="*/ 226595 h 453813"/>
              <a:gd name="connsiteX12" fmla="*/ 226188 w 453813"/>
              <a:gd name="connsiteY12" fmla="*/ -282 h 453813"/>
              <a:gd name="connsiteX13" fmla="*/ 453089 w 453813"/>
              <a:gd name="connsiteY13" fmla="*/ 226631 h 453813"/>
              <a:gd name="connsiteX14" fmla="*/ 226188 w 453813"/>
              <a:gd name="connsiteY14" fmla="*/ 453532 h 453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53813" h="453813">
                <a:moveTo>
                  <a:pt x="226401" y="241660"/>
                </a:moveTo>
                <a:lnTo>
                  <a:pt x="343847" y="241660"/>
                </a:lnTo>
                <a:cubicBezTo>
                  <a:pt x="351551" y="241660"/>
                  <a:pt x="357808" y="235404"/>
                  <a:pt x="357808" y="227699"/>
                </a:cubicBezTo>
                <a:cubicBezTo>
                  <a:pt x="357808" y="219995"/>
                  <a:pt x="351551" y="213738"/>
                  <a:pt x="343847" y="213738"/>
                </a:cubicBezTo>
                <a:lnTo>
                  <a:pt x="240362" y="213738"/>
                </a:lnTo>
                <a:lnTo>
                  <a:pt x="240362" y="76171"/>
                </a:lnTo>
                <a:cubicBezTo>
                  <a:pt x="240588" y="68466"/>
                  <a:pt x="234522" y="62032"/>
                  <a:pt x="226817" y="61806"/>
                </a:cubicBezTo>
                <a:cubicBezTo>
                  <a:pt x="219112" y="61581"/>
                  <a:pt x="212678" y="67647"/>
                  <a:pt x="212452" y="75352"/>
                </a:cubicBezTo>
                <a:cubicBezTo>
                  <a:pt x="212440" y="75625"/>
                  <a:pt x="212440" y="75898"/>
                  <a:pt x="212452" y="76171"/>
                </a:cubicBezTo>
                <a:lnTo>
                  <a:pt x="212452" y="241660"/>
                </a:lnTo>
                <a:close/>
                <a:moveTo>
                  <a:pt x="226188" y="453496"/>
                </a:moveTo>
                <a:cubicBezTo>
                  <a:pt x="100872" y="453496"/>
                  <a:pt x="-725" y="351911"/>
                  <a:pt x="-725" y="226595"/>
                </a:cubicBezTo>
                <a:cubicBezTo>
                  <a:pt x="-725" y="101279"/>
                  <a:pt x="100872" y="-282"/>
                  <a:pt x="226188" y="-282"/>
                </a:cubicBezTo>
                <a:cubicBezTo>
                  <a:pt x="351504" y="-282"/>
                  <a:pt x="453089" y="101303"/>
                  <a:pt x="453089" y="226631"/>
                </a:cubicBezTo>
                <a:cubicBezTo>
                  <a:pt x="453089" y="351959"/>
                  <a:pt x="351504" y="453532"/>
                  <a:pt x="226188" y="453532"/>
                </a:cubicBezTo>
                <a:close/>
              </a:path>
            </a:pathLst>
          </a:custGeom>
          <a:solidFill>
            <a:schemeClr val="bg1"/>
          </a:solidFill>
          <a:ln w="1185" cap="flat">
            <a:noFill/>
            <a:prstDash val="solid"/>
            <a:miter/>
          </a:ln>
          <a:effectLst/>
        </p:spPr>
        <p:txBody>
          <a:bodyPr lIns="82296" tIns="41148" rIns="82296" bIns="41148"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620"/>
          </a:p>
        </p:txBody>
      </p:sp>
      <p:cxnSp>
        <p:nvCxnSpPr>
          <p:cNvPr id="65" name="直接连接符 64">
            <a:extLst>
              <a:ext uri="{FF2B5EF4-FFF2-40B4-BE49-F238E27FC236}">
                <a16:creationId xmlns:a16="http://schemas.microsoft.com/office/drawing/2014/main" id="{D7D4B3C8-7840-4C97-B738-28227CBF2125}"/>
              </a:ext>
            </a:extLst>
          </p:cNvPr>
          <p:cNvCxnSpPr/>
          <p:nvPr/>
        </p:nvCxnSpPr>
        <p:spPr>
          <a:xfrm>
            <a:off x="7614086" y="2865736"/>
            <a:ext cx="3338788" cy="0"/>
          </a:xfrm>
          <a:prstGeom prst="line">
            <a:avLst/>
          </a:prstGeom>
          <a:ln w="5715"/>
          <a:effectLst/>
        </p:spPr>
        <p:style>
          <a:lnRef idx="1">
            <a:schemeClr val="accent1"/>
          </a:lnRef>
          <a:fillRef idx="0">
            <a:schemeClr val="accent1"/>
          </a:fillRef>
          <a:effectRef idx="0">
            <a:schemeClr val="accent1"/>
          </a:effectRef>
          <a:fontRef idx="minor">
            <a:schemeClr val="tx1"/>
          </a:fontRef>
        </p:style>
      </p:cxnSp>
      <p:cxnSp>
        <p:nvCxnSpPr>
          <p:cNvPr id="66" name="直接连接符 65">
            <a:extLst>
              <a:ext uri="{FF2B5EF4-FFF2-40B4-BE49-F238E27FC236}">
                <a16:creationId xmlns:a16="http://schemas.microsoft.com/office/drawing/2014/main" id="{560EA0EC-8A72-476A-946D-B8FB8EB2B0EE}"/>
              </a:ext>
            </a:extLst>
          </p:cNvPr>
          <p:cNvCxnSpPr/>
          <p:nvPr/>
        </p:nvCxnSpPr>
        <p:spPr>
          <a:xfrm>
            <a:off x="7630111" y="4590069"/>
            <a:ext cx="3338788" cy="0"/>
          </a:xfrm>
          <a:prstGeom prst="line">
            <a:avLst/>
          </a:prstGeom>
          <a:ln w="5715"/>
          <a:effectLst/>
        </p:spPr>
        <p:style>
          <a:lnRef idx="1">
            <a:schemeClr val="accent1"/>
          </a:lnRef>
          <a:fillRef idx="0">
            <a:schemeClr val="accent1"/>
          </a:fillRef>
          <a:effectRef idx="0">
            <a:schemeClr val="accent1"/>
          </a:effectRef>
          <a:fontRef idx="minor">
            <a:schemeClr val="tx1"/>
          </a:fontRef>
        </p:style>
      </p:cxnSp>
      <p:sp>
        <p:nvSpPr>
          <p:cNvPr id="67" name="文本框 17">
            <a:extLst>
              <a:ext uri="{FF2B5EF4-FFF2-40B4-BE49-F238E27FC236}">
                <a16:creationId xmlns:a16="http://schemas.microsoft.com/office/drawing/2014/main" id="{4ADB76FB-ED50-481E-AE54-4CB851212836}"/>
              </a:ext>
            </a:extLst>
          </p:cNvPr>
          <p:cNvSpPr txBox="1"/>
          <p:nvPr/>
        </p:nvSpPr>
        <p:spPr>
          <a:xfrm>
            <a:off x="3029240" y="1668750"/>
            <a:ext cx="1189703" cy="307777"/>
          </a:xfrm>
          <a:prstGeom prst="rect">
            <a:avLst/>
          </a:prstGeom>
          <a:noFill/>
        </p:spPr>
        <p:txBody>
          <a:bodyPr wrap="squar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zh-CN" altLang="en-US" sz="2000" dirty="0">
                <a:gradFill flip="none" rotWithShape="1">
                  <a:gsLst>
                    <a:gs pos="0">
                      <a:schemeClr val="accent1"/>
                    </a:gs>
                    <a:gs pos="100000">
                      <a:schemeClr val="accent2">
                        <a:lumMod val="75000"/>
                      </a:schemeClr>
                    </a:gs>
                  </a:gsLst>
                  <a:lin ang="2700000" scaled="1"/>
                  <a:tileRect/>
                </a:gradFill>
                <a:latin typeface="OPPOSans H" panose="00020600040101010101" pitchFamily="18" charset="-122"/>
                <a:ea typeface="OPPOSans H" panose="00020600040101010101" pitchFamily="18" charset="-122"/>
                <a:cs typeface="OPPOSans H" panose="00020600040101010101" pitchFamily="18" charset="-122"/>
              </a:rPr>
              <a:t>图表标题</a:t>
            </a:r>
            <a:endParaRPr lang="en-US" sz="2000" dirty="0">
              <a:gradFill flip="none" rotWithShape="1">
                <a:gsLst>
                  <a:gs pos="0">
                    <a:schemeClr val="accent1"/>
                  </a:gs>
                  <a:gs pos="100000">
                    <a:schemeClr val="accent2">
                      <a:lumMod val="75000"/>
                    </a:schemeClr>
                  </a:gs>
                </a:gsLst>
                <a:lin ang="2700000" scaled="1"/>
                <a:tileRect/>
              </a:gradFill>
              <a:latin typeface="OPPOSans H" panose="00020600040101010101" pitchFamily="18" charset="-122"/>
              <a:ea typeface="OPPOSans H" panose="00020600040101010101" pitchFamily="18" charset="-122"/>
              <a:cs typeface="OPPOSans H" panose="00020600040101010101" pitchFamily="18" charset="-122"/>
            </a:endParaRPr>
          </a:p>
        </p:txBody>
      </p:sp>
      <p:sp>
        <p:nvSpPr>
          <p:cNvPr id="22" name="文本框 21">
            <a:extLst>
              <a:ext uri="{FF2B5EF4-FFF2-40B4-BE49-F238E27FC236}">
                <a16:creationId xmlns:a16="http://schemas.microsoft.com/office/drawing/2014/main" id="{949247F3-4336-432F-A930-BCA54213019A}"/>
              </a:ext>
            </a:extLst>
          </p:cNvPr>
          <p:cNvSpPr txBox="1"/>
          <p:nvPr/>
        </p:nvSpPr>
        <p:spPr>
          <a:xfrm>
            <a:off x="818984" y="898754"/>
            <a:ext cx="1956020" cy="276999"/>
          </a:xfrm>
          <a:prstGeom prst="rect">
            <a:avLst/>
          </a:prstGeom>
          <a:noFill/>
        </p:spPr>
        <p:txBody>
          <a:bodyPr wrap="square">
            <a:spAutoFit/>
          </a:bodyPr>
          <a:lstStyle/>
          <a:p>
            <a:pPr algn="dist"/>
            <a:r>
              <a:rPr lang="en-US" altLang="zh-CN" sz="1200" dirty="0">
                <a:gradFill>
                  <a:gsLst>
                    <a:gs pos="0">
                      <a:schemeClr val="accent1"/>
                    </a:gs>
                    <a:gs pos="100000">
                      <a:schemeClr val="accent2">
                        <a:lumMod val="75000"/>
                      </a:schemeClr>
                    </a:gs>
                  </a:gsLst>
                  <a:lin ang="2400000" scaled="0"/>
                </a:gradFill>
              </a:rPr>
              <a:t>Subject background</a:t>
            </a:r>
            <a:endParaRPr lang="zh-CN" altLang="en-US" sz="1200" dirty="0">
              <a:gradFill>
                <a:gsLst>
                  <a:gs pos="0">
                    <a:schemeClr val="accent1"/>
                  </a:gs>
                  <a:gs pos="100000">
                    <a:schemeClr val="accent2">
                      <a:lumMod val="75000"/>
                    </a:schemeClr>
                  </a:gs>
                </a:gsLst>
                <a:lin ang="2400000" scaled="0"/>
              </a:gradFill>
            </a:endParaRPr>
          </a:p>
        </p:txBody>
      </p:sp>
    </p:spTree>
    <p:custDataLst>
      <p:tags r:id="rId1"/>
    </p:custDataLst>
    <p:extLst>
      <p:ext uri="{BB962C8B-B14F-4D97-AF65-F5344CB8AC3E}">
        <p14:creationId xmlns:p14="http://schemas.microsoft.com/office/powerpoint/2010/main" val="19512152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标题 45">
            <a:extLst>
              <a:ext uri="{FF2B5EF4-FFF2-40B4-BE49-F238E27FC236}">
                <a16:creationId xmlns:a16="http://schemas.microsoft.com/office/drawing/2014/main" id="{F17C0757-FD37-4532-B19A-EE4F76BDD758}"/>
              </a:ext>
            </a:extLst>
          </p:cNvPr>
          <p:cNvSpPr>
            <a:spLocks noGrp="1"/>
          </p:cNvSpPr>
          <p:nvPr>
            <p:ph type="title"/>
          </p:nvPr>
        </p:nvSpPr>
        <p:spPr>
          <a:xfrm>
            <a:off x="748521" y="418825"/>
            <a:ext cx="2026483" cy="496397"/>
          </a:xfrm>
        </p:spPr>
        <p:txBody>
          <a:bodyPr/>
          <a:lstStyle/>
          <a:p>
            <a:r>
              <a:rPr lang="zh-CN" altLang="en-US" dirty="0"/>
              <a:t>课题背景</a:t>
            </a:r>
          </a:p>
        </p:txBody>
      </p:sp>
      <p:sp>
        <p:nvSpPr>
          <p:cNvPr id="73" name="任意形状 12">
            <a:extLst>
              <a:ext uri="{FF2B5EF4-FFF2-40B4-BE49-F238E27FC236}">
                <a16:creationId xmlns:a16="http://schemas.microsoft.com/office/drawing/2014/main" id="{9DE7C085-7F87-4218-8002-9CB23EE59B7D}"/>
              </a:ext>
            </a:extLst>
          </p:cNvPr>
          <p:cNvSpPr/>
          <p:nvPr/>
        </p:nvSpPr>
        <p:spPr>
          <a:xfrm>
            <a:off x="0" y="6464698"/>
            <a:ext cx="12192000" cy="393302"/>
          </a:xfrm>
          <a:custGeom>
            <a:avLst/>
            <a:gdLst>
              <a:gd name="connsiteX0" fmla="*/ 12192000 w 12192000"/>
              <a:gd name="connsiteY0" fmla="*/ 0 h 909447"/>
              <a:gd name="connsiteX1" fmla="*/ 12192000 w 12192000"/>
              <a:gd name="connsiteY1" fmla="*/ 909447 h 909447"/>
              <a:gd name="connsiteX2" fmla="*/ 0 w 12192000"/>
              <a:gd name="connsiteY2" fmla="*/ 909447 h 909447"/>
              <a:gd name="connsiteX3" fmla="*/ 0 w 12192000"/>
              <a:gd name="connsiteY3" fmla="*/ 401788 h 909447"/>
              <a:gd name="connsiteX4" fmla="*/ 271475 w 12192000"/>
              <a:gd name="connsiteY4" fmla="*/ 389839 h 909447"/>
              <a:gd name="connsiteX5" fmla="*/ 8190271 w 12192000"/>
              <a:gd name="connsiteY5" fmla="*/ 639060 h 909447"/>
              <a:gd name="connsiteX6" fmla="*/ 12049480 w 12192000"/>
              <a:gd name="connsiteY6" fmla="*/ 34242 h 909447"/>
              <a:gd name="connsiteX0" fmla="*/ 12192000 w 12192000"/>
              <a:gd name="connsiteY0" fmla="*/ 0 h 909447"/>
              <a:gd name="connsiteX1" fmla="*/ 12192000 w 12192000"/>
              <a:gd name="connsiteY1" fmla="*/ 909447 h 909447"/>
              <a:gd name="connsiteX2" fmla="*/ 0 w 12192000"/>
              <a:gd name="connsiteY2" fmla="*/ 909447 h 909447"/>
              <a:gd name="connsiteX3" fmla="*/ 0 w 12192000"/>
              <a:gd name="connsiteY3" fmla="*/ 401788 h 909447"/>
              <a:gd name="connsiteX4" fmla="*/ 8190271 w 12192000"/>
              <a:gd name="connsiteY4" fmla="*/ 639060 h 909447"/>
              <a:gd name="connsiteX5" fmla="*/ 12049480 w 12192000"/>
              <a:gd name="connsiteY5" fmla="*/ 34242 h 909447"/>
              <a:gd name="connsiteX6" fmla="*/ 12192000 w 12192000"/>
              <a:gd name="connsiteY6" fmla="*/ 0 h 909447"/>
              <a:gd name="connsiteX0" fmla="*/ 12192000 w 12192000"/>
              <a:gd name="connsiteY0" fmla="*/ 0 h 909447"/>
              <a:gd name="connsiteX1" fmla="*/ 12192000 w 12192000"/>
              <a:gd name="connsiteY1" fmla="*/ 909447 h 909447"/>
              <a:gd name="connsiteX2" fmla="*/ 0 w 12192000"/>
              <a:gd name="connsiteY2" fmla="*/ 909447 h 909447"/>
              <a:gd name="connsiteX3" fmla="*/ 0 w 12192000"/>
              <a:gd name="connsiteY3" fmla="*/ 401788 h 909447"/>
              <a:gd name="connsiteX4" fmla="*/ 12049480 w 12192000"/>
              <a:gd name="connsiteY4" fmla="*/ 34242 h 909447"/>
              <a:gd name="connsiteX5" fmla="*/ 12192000 w 12192000"/>
              <a:gd name="connsiteY5" fmla="*/ 0 h 909447"/>
              <a:gd name="connsiteX0" fmla="*/ 12192000 w 12192000"/>
              <a:gd name="connsiteY0" fmla="*/ 0 h 909447"/>
              <a:gd name="connsiteX1" fmla="*/ 12192000 w 12192000"/>
              <a:gd name="connsiteY1" fmla="*/ 909447 h 909447"/>
              <a:gd name="connsiteX2" fmla="*/ 0 w 12192000"/>
              <a:gd name="connsiteY2" fmla="*/ 909447 h 909447"/>
              <a:gd name="connsiteX3" fmla="*/ 0 w 12192000"/>
              <a:gd name="connsiteY3" fmla="*/ 401788 h 909447"/>
              <a:gd name="connsiteX4" fmla="*/ 12192000 w 12192000"/>
              <a:gd name="connsiteY4" fmla="*/ 0 h 909447"/>
              <a:gd name="connsiteX0" fmla="*/ 12192000 w 12192000"/>
              <a:gd name="connsiteY0" fmla="*/ 0 h 909447"/>
              <a:gd name="connsiteX1" fmla="*/ 12192000 w 12192000"/>
              <a:gd name="connsiteY1" fmla="*/ 909447 h 909447"/>
              <a:gd name="connsiteX2" fmla="*/ 0 w 12192000"/>
              <a:gd name="connsiteY2" fmla="*/ 909447 h 909447"/>
              <a:gd name="connsiteX3" fmla="*/ 0 w 12192000"/>
              <a:gd name="connsiteY3" fmla="*/ 401788 h 909447"/>
              <a:gd name="connsiteX4" fmla="*/ 12192000 w 12192000"/>
              <a:gd name="connsiteY4" fmla="*/ 0 h 909447"/>
              <a:gd name="connsiteX0" fmla="*/ 12192000 w 12192000"/>
              <a:gd name="connsiteY0" fmla="*/ 0 h 909447"/>
              <a:gd name="connsiteX1" fmla="*/ 12192000 w 12192000"/>
              <a:gd name="connsiteY1" fmla="*/ 909447 h 909447"/>
              <a:gd name="connsiteX2" fmla="*/ 0 w 12192000"/>
              <a:gd name="connsiteY2" fmla="*/ 909447 h 909447"/>
              <a:gd name="connsiteX3" fmla="*/ 0 w 12192000"/>
              <a:gd name="connsiteY3" fmla="*/ 401788 h 909447"/>
              <a:gd name="connsiteX4" fmla="*/ 12192000 w 12192000"/>
              <a:gd name="connsiteY4" fmla="*/ 0 h 9094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909447">
                <a:moveTo>
                  <a:pt x="12192000" y="0"/>
                </a:moveTo>
                <a:lnTo>
                  <a:pt x="12192000" y="909447"/>
                </a:lnTo>
                <a:lnTo>
                  <a:pt x="0" y="909447"/>
                </a:lnTo>
                <a:lnTo>
                  <a:pt x="0" y="401788"/>
                </a:lnTo>
                <a:cubicBezTo>
                  <a:pt x="2540000" y="700478"/>
                  <a:pt x="6289368" y="812355"/>
                  <a:pt x="12192000" y="0"/>
                </a:cubicBezTo>
                <a:close/>
              </a:path>
            </a:pathLst>
          </a:custGeom>
          <a:gradFill>
            <a:gsLst>
              <a:gs pos="0">
                <a:schemeClr val="accent1"/>
              </a:gs>
              <a:gs pos="100000">
                <a:schemeClr val="accent2">
                  <a:lumMod val="75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a:p>
        </p:txBody>
      </p:sp>
      <p:pic>
        <p:nvPicPr>
          <p:cNvPr id="22" name="图片 21" descr="桌子上放着笔记本电脑前的人&#10;&#10;中度可信度描述已自动生成">
            <a:extLst>
              <a:ext uri="{FF2B5EF4-FFF2-40B4-BE49-F238E27FC236}">
                <a16:creationId xmlns:a16="http://schemas.microsoft.com/office/drawing/2014/main" id="{66E9E83C-BC3A-4B19-A3C6-41B8B4C414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3828" y="1980056"/>
            <a:ext cx="2051975" cy="1369803"/>
          </a:xfrm>
          <a:prstGeom prst="rect">
            <a:avLst/>
          </a:prstGeom>
          <a:ln w="19050">
            <a:solidFill>
              <a:schemeClr val="accent1">
                <a:lumMod val="60000"/>
                <a:lumOff val="40000"/>
              </a:schemeClr>
            </a:solidFill>
          </a:ln>
        </p:spPr>
      </p:pic>
      <p:pic>
        <p:nvPicPr>
          <p:cNvPr id="23" name="图片 22" descr="穿着蓝色衣服的人在玩手机&#10;&#10;中度可信度描述已自动生成">
            <a:extLst>
              <a:ext uri="{FF2B5EF4-FFF2-40B4-BE49-F238E27FC236}">
                <a16:creationId xmlns:a16="http://schemas.microsoft.com/office/drawing/2014/main" id="{0D57B1A1-FA63-49AC-A82E-B9C9EA45E7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5412" y="4203193"/>
            <a:ext cx="2046249" cy="1369803"/>
          </a:xfrm>
          <a:prstGeom prst="rect">
            <a:avLst/>
          </a:prstGeom>
          <a:ln w="19050">
            <a:solidFill>
              <a:schemeClr val="accent1">
                <a:lumMod val="60000"/>
                <a:lumOff val="40000"/>
              </a:schemeClr>
            </a:solidFill>
          </a:ln>
        </p:spPr>
      </p:pic>
      <p:pic>
        <p:nvPicPr>
          <p:cNvPr id="24" name="图片 23" descr="人在玩电脑&#10;&#10;描述已自动生成">
            <a:extLst>
              <a:ext uri="{FF2B5EF4-FFF2-40B4-BE49-F238E27FC236}">
                <a16:creationId xmlns:a16="http://schemas.microsoft.com/office/drawing/2014/main" id="{C64EBA53-0228-480D-B338-839670DE1B8D}"/>
              </a:ext>
            </a:extLst>
          </p:cNvPr>
          <p:cNvPicPr>
            <a:picLocks noChangeAspect="1"/>
          </p:cNvPicPr>
          <p:nvPr/>
        </p:nvPicPr>
        <p:blipFill rotWithShape="1">
          <a:blip r:embed="rId5">
            <a:extLst>
              <a:ext uri="{28A0092B-C50C-407E-A947-70E740481C1C}">
                <a14:useLocalDpi xmlns:a14="http://schemas.microsoft.com/office/drawing/2010/main" val="0"/>
              </a:ext>
            </a:extLst>
          </a:blip>
          <a:srcRect l="-1" r="412"/>
          <a:stretch/>
        </p:blipFill>
        <p:spPr>
          <a:xfrm>
            <a:off x="6256329" y="4203193"/>
            <a:ext cx="2046249" cy="1369803"/>
          </a:xfrm>
          <a:prstGeom prst="rect">
            <a:avLst/>
          </a:prstGeom>
          <a:ln w="19050">
            <a:solidFill>
              <a:schemeClr val="accent2">
                <a:lumMod val="60000"/>
                <a:lumOff val="40000"/>
              </a:schemeClr>
            </a:solidFill>
          </a:ln>
        </p:spPr>
      </p:pic>
      <p:pic>
        <p:nvPicPr>
          <p:cNvPr id="25" name="图片 24" descr="桌子上的人&#10;&#10;低可信度描述已自动生成">
            <a:extLst>
              <a:ext uri="{FF2B5EF4-FFF2-40B4-BE49-F238E27FC236}">
                <a16:creationId xmlns:a16="http://schemas.microsoft.com/office/drawing/2014/main" id="{B29E1B53-11D9-4241-B0D2-C69A0D6660D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53217" y="1975371"/>
            <a:ext cx="2052473" cy="1369803"/>
          </a:xfrm>
          <a:prstGeom prst="rect">
            <a:avLst/>
          </a:prstGeom>
          <a:ln w="19050">
            <a:solidFill>
              <a:schemeClr val="accent2">
                <a:lumMod val="60000"/>
                <a:lumOff val="40000"/>
              </a:schemeClr>
            </a:solidFill>
          </a:ln>
        </p:spPr>
      </p:pic>
      <p:sp>
        <p:nvSpPr>
          <p:cNvPr id="26" name="文本框 58">
            <a:extLst>
              <a:ext uri="{FF2B5EF4-FFF2-40B4-BE49-F238E27FC236}">
                <a16:creationId xmlns:a16="http://schemas.microsoft.com/office/drawing/2014/main" id="{6A3024BF-455C-4E4B-AABD-31D4F090C64D}"/>
              </a:ext>
            </a:extLst>
          </p:cNvPr>
          <p:cNvSpPr txBox="1"/>
          <p:nvPr/>
        </p:nvSpPr>
        <p:spPr>
          <a:xfrm>
            <a:off x="3382016" y="2012748"/>
            <a:ext cx="2067874" cy="369332"/>
          </a:xfrm>
          <a:prstGeom prst="rect">
            <a:avLst/>
          </a:prstGeom>
          <a:noFill/>
        </p:spPr>
        <p:txBody>
          <a:bodyPr wrap="squar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400" dirty="0">
                <a:solidFill>
                  <a:schemeClr val="accent1"/>
                </a:solidFill>
                <a:latin typeface="+mj-ea"/>
                <a:ea typeface="+mj-ea"/>
              </a:rPr>
              <a:t>01.</a:t>
            </a:r>
            <a:r>
              <a:rPr lang="zh-CN" altLang="en-US" sz="2400" dirty="0">
                <a:solidFill>
                  <a:schemeClr val="accent1"/>
                </a:solidFill>
                <a:latin typeface="+mj-ea"/>
                <a:ea typeface="+mj-ea"/>
              </a:rPr>
              <a:t> 关键词标题</a:t>
            </a:r>
          </a:p>
        </p:txBody>
      </p:sp>
      <p:sp>
        <p:nvSpPr>
          <p:cNvPr id="27" name="文本框 59">
            <a:extLst>
              <a:ext uri="{FF2B5EF4-FFF2-40B4-BE49-F238E27FC236}">
                <a16:creationId xmlns:a16="http://schemas.microsoft.com/office/drawing/2014/main" id="{05F53CFC-F7D6-4AB0-AC49-8814D9557028}"/>
              </a:ext>
            </a:extLst>
          </p:cNvPr>
          <p:cNvSpPr txBox="1"/>
          <p:nvPr/>
        </p:nvSpPr>
        <p:spPr>
          <a:xfrm>
            <a:off x="3354765" y="2661658"/>
            <a:ext cx="2362200" cy="646139"/>
          </a:xfrm>
          <a:prstGeom prst="rect">
            <a:avLst/>
          </a:prstGeom>
          <a:noFill/>
        </p:spPr>
        <p:txBody>
          <a:bodyPr wrap="squar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zh-CN" altLang="en-US" sz="1100" b="0" dirty="0">
                <a:solidFill>
                  <a:schemeClr val="tx1">
                    <a:lumMod val="65000"/>
                    <a:lumOff val="35000"/>
                  </a:schemeClr>
                </a:solidFill>
                <a:effectLst/>
                <a:latin typeface="+mn-ea"/>
              </a:rPr>
              <a:t>在这里输入你的正文，阐述与关键词标题相关的具体内容，若字数太多酌情先删减文案，再缩小字号</a:t>
            </a:r>
          </a:p>
        </p:txBody>
      </p:sp>
      <p:sp>
        <p:nvSpPr>
          <p:cNvPr id="41" name="梯形 40">
            <a:extLst>
              <a:ext uri="{FF2B5EF4-FFF2-40B4-BE49-F238E27FC236}">
                <a16:creationId xmlns:a16="http://schemas.microsoft.com/office/drawing/2014/main" id="{99ECB586-E1BB-4AAC-B9B9-DCC4EF80A2C8}"/>
              </a:ext>
            </a:extLst>
          </p:cNvPr>
          <p:cNvSpPr/>
          <p:nvPr/>
        </p:nvSpPr>
        <p:spPr>
          <a:xfrm>
            <a:off x="3234853" y="2303020"/>
            <a:ext cx="2362200" cy="190500"/>
          </a:xfrm>
          <a:prstGeom prst="trapezoid">
            <a:avLst>
              <a:gd name="adj" fmla="val 183222"/>
            </a:avLst>
          </a:prstGeom>
          <a:gradFill>
            <a:gsLst>
              <a:gs pos="100000">
                <a:schemeClr val="accent1">
                  <a:alpha val="53000"/>
                </a:schemeClr>
              </a:gs>
              <a:gs pos="0">
                <a:schemeClr val="accent1">
                  <a:alpha val="0"/>
                </a:schemeClr>
              </a:gs>
            </a:gsLst>
            <a:lin ang="5400000" scaled="0"/>
          </a:gradFill>
          <a:ln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accent1"/>
              </a:solidFill>
            </a:endParaRPr>
          </a:p>
        </p:txBody>
      </p:sp>
      <p:sp>
        <p:nvSpPr>
          <p:cNvPr id="42" name="文本框 61">
            <a:extLst>
              <a:ext uri="{FF2B5EF4-FFF2-40B4-BE49-F238E27FC236}">
                <a16:creationId xmlns:a16="http://schemas.microsoft.com/office/drawing/2014/main" id="{1841EEE6-A62F-406D-9B67-8D6F1155F3BF}"/>
              </a:ext>
            </a:extLst>
          </p:cNvPr>
          <p:cNvSpPr txBox="1"/>
          <p:nvPr/>
        </p:nvSpPr>
        <p:spPr>
          <a:xfrm>
            <a:off x="3382016" y="4240570"/>
            <a:ext cx="2138406" cy="369332"/>
          </a:xfrm>
          <a:prstGeom prst="rect">
            <a:avLst/>
          </a:prstGeom>
          <a:noFill/>
        </p:spPr>
        <p:txBody>
          <a:bodyPr wrap="non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400" dirty="0">
                <a:solidFill>
                  <a:schemeClr val="accent1"/>
                </a:solidFill>
                <a:latin typeface="+mj-ea"/>
                <a:ea typeface="+mj-ea"/>
              </a:rPr>
              <a:t>03.</a:t>
            </a:r>
            <a:r>
              <a:rPr lang="zh-CN" altLang="en-US" sz="2400" dirty="0">
                <a:solidFill>
                  <a:schemeClr val="accent1"/>
                </a:solidFill>
                <a:latin typeface="+mj-ea"/>
                <a:ea typeface="+mj-ea"/>
              </a:rPr>
              <a:t> 关键词标题</a:t>
            </a:r>
          </a:p>
        </p:txBody>
      </p:sp>
      <p:sp>
        <p:nvSpPr>
          <p:cNvPr id="43" name="文本框 62">
            <a:extLst>
              <a:ext uri="{FF2B5EF4-FFF2-40B4-BE49-F238E27FC236}">
                <a16:creationId xmlns:a16="http://schemas.microsoft.com/office/drawing/2014/main" id="{D3FBBD42-E9F3-40FA-AB7B-172758967997}"/>
              </a:ext>
            </a:extLst>
          </p:cNvPr>
          <p:cNvSpPr txBox="1"/>
          <p:nvPr/>
        </p:nvSpPr>
        <p:spPr>
          <a:xfrm>
            <a:off x="3354765" y="4889480"/>
            <a:ext cx="2362200" cy="646139"/>
          </a:xfrm>
          <a:prstGeom prst="rect">
            <a:avLst/>
          </a:prstGeom>
          <a:noFill/>
        </p:spPr>
        <p:txBody>
          <a:bodyPr wrap="squar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zh-CN" altLang="en-US" sz="1100" b="0" dirty="0">
                <a:solidFill>
                  <a:schemeClr val="tx1">
                    <a:lumMod val="65000"/>
                    <a:lumOff val="35000"/>
                  </a:schemeClr>
                </a:solidFill>
                <a:effectLst/>
                <a:latin typeface="+mn-ea"/>
              </a:rPr>
              <a:t>在这里输入你的正文，阐述与关键词标题相关的具体内容，若字数太多酌情先删减文案，再缩小字号</a:t>
            </a:r>
          </a:p>
        </p:txBody>
      </p:sp>
      <p:sp>
        <p:nvSpPr>
          <p:cNvPr id="44" name="梯形 43">
            <a:extLst>
              <a:ext uri="{FF2B5EF4-FFF2-40B4-BE49-F238E27FC236}">
                <a16:creationId xmlns:a16="http://schemas.microsoft.com/office/drawing/2014/main" id="{692D0E4C-91F1-4683-B479-D81FF2B15A8B}"/>
              </a:ext>
            </a:extLst>
          </p:cNvPr>
          <p:cNvSpPr/>
          <p:nvPr/>
        </p:nvSpPr>
        <p:spPr>
          <a:xfrm>
            <a:off x="3289424" y="4530842"/>
            <a:ext cx="2362200" cy="190500"/>
          </a:xfrm>
          <a:prstGeom prst="trapezoid">
            <a:avLst>
              <a:gd name="adj" fmla="val 183222"/>
            </a:avLst>
          </a:prstGeom>
          <a:gradFill>
            <a:gsLst>
              <a:gs pos="100000">
                <a:schemeClr val="accent1">
                  <a:alpha val="53000"/>
                </a:schemeClr>
              </a:gs>
              <a:gs pos="0">
                <a:schemeClr val="accent1">
                  <a:alpha val="0"/>
                </a:schemeClr>
              </a:gs>
            </a:gsLst>
            <a:lin ang="5400000" scaled="0"/>
          </a:gradFill>
          <a:ln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accent1"/>
              </a:solidFill>
            </a:endParaRPr>
          </a:p>
        </p:txBody>
      </p:sp>
      <p:sp>
        <p:nvSpPr>
          <p:cNvPr id="45" name="文本框 64">
            <a:extLst>
              <a:ext uri="{FF2B5EF4-FFF2-40B4-BE49-F238E27FC236}">
                <a16:creationId xmlns:a16="http://schemas.microsoft.com/office/drawing/2014/main" id="{B4E2242C-31AB-41D3-B0D7-E15975EDD8B2}"/>
              </a:ext>
            </a:extLst>
          </p:cNvPr>
          <p:cNvSpPr txBox="1"/>
          <p:nvPr/>
        </p:nvSpPr>
        <p:spPr>
          <a:xfrm>
            <a:off x="8642592" y="2012748"/>
            <a:ext cx="2138406" cy="369332"/>
          </a:xfrm>
          <a:prstGeom prst="rect">
            <a:avLst/>
          </a:prstGeom>
          <a:noFill/>
        </p:spPr>
        <p:txBody>
          <a:bodyPr wrap="non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400" dirty="0">
                <a:solidFill>
                  <a:schemeClr val="accent2"/>
                </a:solidFill>
                <a:latin typeface="+mj-ea"/>
                <a:ea typeface="+mj-ea"/>
              </a:rPr>
              <a:t>02.</a:t>
            </a:r>
            <a:r>
              <a:rPr lang="zh-CN" altLang="en-US" sz="2400" dirty="0">
                <a:solidFill>
                  <a:schemeClr val="accent2"/>
                </a:solidFill>
                <a:latin typeface="+mj-ea"/>
                <a:ea typeface="+mj-ea"/>
              </a:rPr>
              <a:t> 关键词标题</a:t>
            </a:r>
          </a:p>
        </p:txBody>
      </p:sp>
      <p:sp>
        <p:nvSpPr>
          <p:cNvPr id="47" name="文本框 65">
            <a:extLst>
              <a:ext uri="{FF2B5EF4-FFF2-40B4-BE49-F238E27FC236}">
                <a16:creationId xmlns:a16="http://schemas.microsoft.com/office/drawing/2014/main" id="{94DBFACE-5430-42EE-A7F7-A73DFD0B8461}"/>
              </a:ext>
            </a:extLst>
          </p:cNvPr>
          <p:cNvSpPr txBox="1"/>
          <p:nvPr/>
        </p:nvSpPr>
        <p:spPr>
          <a:xfrm>
            <a:off x="8615341" y="2661658"/>
            <a:ext cx="2362200" cy="646139"/>
          </a:xfrm>
          <a:prstGeom prst="rect">
            <a:avLst/>
          </a:prstGeom>
          <a:noFill/>
        </p:spPr>
        <p:txBody>
          <a:bodyPr wrap="squar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zh-CN" altLang="en-US" sz="1100" b="0" dirty="0">
                <a:solidFill>
                  <a:schemeClr val="tx1">
                    <a:lumMod val="65000"/>
                    <a:lumOff val="35000"/>
                  </a:schemeClr>
                </a:solidFill>
                <a:effectLst/>
                <a:latin typeface="+mn-ea"/>
              </a:rPr>
              <a:t>在这里输入你的正文，阐述与关键词标题相关的具体内容，若字数太多酌情先删减文案，再缩小字号</a:t>
            </a:r>
          </a:p>
        </p:txBody>
      </p:sp>
      <p:sp>
        <p:nvSpPr>
          <p:cNvPr id="49" name="文本框 67">
            <a:extLst>
              <a:ext uri="{FF2B5EF4-FFF2-40B4-BE49-F238E27FC236}">
                <a16:creationId xmlns:a16="http://schemas.microsoft.com/office/drawing/2014/main" id="{5D322753-46C6-4784-A549-58E5BA7836CA}"/>
              </a:ext>
            </a:extLst>
          </p:cNvPr>
          <p:cNvSpPr txBox="1"/>
          <p:nvPr/>
        </p:nvSpPr>
        <p:spPr>
          <a:xfrm>
            <a:off x="8642592" y="4240570"/>
            <a:ext cx="2138406" cy="369332"/>
          </a:xfrm>
          <a:prstGeom prst="rect">
            <a:avLst/>
          </a:prstGeom>
          <a:noFill/>
        </p:spPr>
        <p:txBody>
          <a:bodyPr wrap="non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400" dirty="0">
                <a:solidFill>
                  <a:schemeClr val="accent2"/>
                </a:solidFill>
                <a:latin typeface="+mj-ea"/>
                <a:ea typeface="+mj-ea"/>
              </a:rPr>
              <a:t>04.</a:t>
            </a:r>
            <a:r>
              <a:rPr lang="zh-CN" altLang="en-US" sz="2400" dirty="0">
                <a:solidFill>
                  <a:schemeClr val="accent2"/>
                </a:solidFill>
                <a:latin typeface="+mj-ea"/>
                <a:ea typeface="+mj-ea"/>
              </a:rPr>
              <a:t> 关键词标题</a:t>
            </a:r>
          </a:p>
        </p:txBody>
      </p:sp>
      <p:sp>
        <p:nvSpPr>
          <p:cNvPr id="50" name="文本框 68">
            <a:extLst>
              <a:ext uri="{FF2B5EF4-FFF2-40B4-BE49-F238E27FC236}">
                <a16:creationId xmlns:a16="http://schemas.microsoft.com/office/drawing/2014/main" id="{B45331F6-B433-4EE8-AFBA-2AF4C2790A33}"/>
              </a:ext>
            </a:extLst>
          </p:cNvPr>
          <p:cNvSpPr txBox="1"/>
          <p:nvPr/>
        </p:nvSpPr>
        <p:spPr>
          <a:xfrm>
            <a:off x="8615341" y="4889480"/>
            <a:ext cx="2362200" cy="646139"/>
          </a:xfrm>
          <a:prstGeom prst="rect">
            <a:avLst/>
          </a:prstGeom>
          <a:noFill/>
        </p:spPr>
        <p:txBody>
          <a:bodyPr wrap="squar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zh-CN" altLang="en-US" sz="1100" b="0" dirty="0">
                <a:solidFill>
                  <a:schemeClr val="tx1">
                    <a:lumMod val="65000"/>
                    <a:lumOff val="35000"/>
                  </a:schemeClr>
                </a:solidFill>
                <a:effectLst/>
                <a:latin typeface="+mn-ea"/>
              </a:rPr>
              <a:t>在这里输入你的正文，阐述与关键词标题相关的具体内容，若字数太多酌情先删减文案，再缩小字号</a:t>
            </a:r>
          </a:p>
        </p:txBody>
      </p:sp>
      <p:sp>
        <p:nvSpPr>
          <p:cNvPr id="52" name="梯形 51">
            <a:extLst>
              <a:ext uri="{FF2B5EF4-FFF2-40B4-BE49-F238E27FC236}">
                <a16:creationId xmlns:a16="http://schemas.microsoft.com/office/drawing/2014/main" id="{033EF64D-3DC3-450F-BDB0-20F1AAE3DD47}"/>
              </a:ext>
            </a:extLst>
          </p:cNvPr>
          <p:cNvSpPr/>
          <p:nvPr/>
        </p:nvSpPr>
        <p:spPr>
          <a:xfrm>
            <a:off x="8615341" y="2303020"/>
            <a:ext cx="2362200" cy="190500"/>
          </a:xfrm>
          <a:prstGeom prst="trapezoid">
            <a:avLst>
              <a:gd name="adj" fmla="val 183222"/>
            </a:avLst>
          </a:prstGeom>
          <a:gradFill>
            <a:gsLst>
              <a:gs pos="100000">
                <a:schemeClr val="accent2">
                  <a:alpha val="74000"/>
                </a:schemeClr>
              </a:gs>
              <a:gs pos="0">
                <a:schemeClr val="accent2">
                  <a:alpha val="0"/>
                </a:schemeClr>
              </a:gs>
            </a:gsLst>
            <a:lin ang="5400000" scaled="0"/>
          </a:gradFill>
          <a:ln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accent1"/>
              </a:solidFill>
            </a:endParaRPr>
          </a:p>
        </p:txBody>
      </p:sp>
      <p:sp>
        <p:nvSpPr>
          <p:cNvPr id="53" name="梯形 52">
            <a:extLst>
              <a:ext uri="{FF2B5EF4-FFF2-40B4-BE49-F238E27FC236}">
                <a16:creationId xmlns:a16="http://schemas.microsoft.com/office/drawing/2014/main" id="{D5DF88F8-D486-4A1F-8939-B7F7A13D19DD}"/>
              </a:ext>
            </a:extLst>
          </p:cNvPr>
          <p:cNvSpPr/>
          <p:nvPr/>
        </p:nvSpPr>
        <p:spPr>
          <a:xfrm>
            <a:off x="8615341" y="4530666"/>
            <a:ext cx="2362200" cy="190500"/>
          </a:xfrm>
          <a:prstGeom prst="trapezoid">
            <a:avLst>
              <a:gd name="adj" fmla="val 183222"/>
            </a:avLst>
          </a:prstGeom>
          <a:gradFill>
            <a:gsLst>
              <a:gs pos="100000">
                <a:schemeClr val="accent2">
                  <a:alpha val="74000"/>
                </a:schemeClr>
              </a:gs>
              <a:gs pos="0">
                <a:schemeClr val="accent2">
                  <a:alpha val="0"/>
                </a:schemeClr>
              </a:gs>
            </a:gsLst>
            <a:lin ang="5400000" scaled="0"/>
          </a:gradFill>
          <a:ln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accent1"/>
              </a:solidFill>
            </a:endParaRPr>
          </a:p>
        </p:txBody>
      </p:sp>
      <p:sp>
        <p:nvSpPr>
          <p:cNvPr id="28" name="文本框 27">
            <a:extLst>
              <a:ext uri="{FF2B5EF4-FFF2-40B4-BE49-F238E27FC236}">
                <a16:creationId xmlns:a16="http://schemas.microsoft.com/office/drawing/2014/main" id="{3EFA4771-34FD-41D0-B629-AB08203721BC}"/>
              </a:ext>
            </a:extLst>
          </p:cNvPr>
          <p:cNvSpPr txBox="1"/>
          <p:nvPr/>
        </p:nvSpPr>
        <p:spPr>
          <a:xfrm>
            <a:off x="818984" y="898754"/>
            <a:ext cx="1956020" cy="276999"/>
          </a:xfrm>
          <a:prstGeom prst="rect">
            <a:avLst/>
          </a:prstGeom>
          <a:noFill/>
        </p:spPr>
        <p:txBody>
          <a:bodyPr wrap="square">
            <a:spAutoFit/>
          </a:bodyPr>
          <a:lstStyle/>
          <a:p>
            <a:pPr algn="dist"/>
            <a:r>
              <a:rPr lang="en-US" altLang="zh-CN" sz="1200" dirty="0">
                <a:gradFill>
                  <a:gsLst>
                    <a:gs pos="0">
                      <a:schemeClr val="accent1"/>
                    </a:gs>
                    <a:gs pos="100000">
                      <a:schemeClr val="accent2">
                        <a:lumMod val="75000"/>
                      </a:schemeClr>
                    </a:gs>
                  </a:gsLst>
                  <a:lin ang="2400000" scaled="0"/>
                </a:gradFill>
              </a:rPr>
              <a:t>Subject background</a:t>
            </a:r>
            <a:endParaRPr lang="zh-CN" altLang="en-US" sz="1200" dirty="0">
              <a:gradFill>
                <a:gsLst>
                  <a:gs pos="0">
                    <a:schemeClr val="accent1"/>
                  </a:gs>
                  <a:gs pos="100000">
                    <a:schemeClr val="accent2">
                      <a:lumMod val="75000"/>
                    </a:schemeClr>
                  </a:gs>
                </a:gsLst>
                <a:lin ang="2400000" scaled="0"/>
              </a:gradFill>
            </a:endParaRPr>
          </a:p>
        </p:txBody>
      </p:sp>
    </p:spTree>
    <p:custDataLst>
      <p:tags r:id="rId1"/>
    </p:custDataLst>
    <p:extLst>
      <p:ext uri="{BB962C8B-B14F-4D97-AF65-F5344CB8AC3E}">
        <p14:creationId xmlns:p14="http://schemas.microsoft.com/office/powerpoint/2010/main" val="38762479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文本框 22">
            <a:extLst>
              <a:ext uri="{FF2B5EF4-FFF2-40B4-BE49-F238E27FC236}">
                <a16:creationId xmlns:a16="http://schemas.microsoft.com/office/drawing/2014/main" id="{8C19F7B1-EC06-48F2-9A67-A1972B4801FA}"/>
              </a:ext>
            </a:extLst>
          </p:cNvPr>
          <p:cNvSpPr txBox="1"/>
          <p:nvPr/>
        </p:nvSpPr>
        <p:spPr>
          <a:xfrm>
            <a:off x="3098920" y="2505909"/>
            <a:ext cx="1041952" cy="923330"/>
          </a:xfrm>
          <a:prstGeom prst="rect">
            <a:avLst/>
          </a:prstGeom>
          <a:noFill/>
        </p:spPr>
        <p:txBody>
          <a:bodyPr wrap="none" lIns="0" tIns="0" rIns="0" bIns="0" rtlCol="0" anchor="t">
            <a:spAutoFit/>
          </a:bodyPr>
          <a:lstStyle/>
          <a:p>
            <a:r>
              <a:rPr kumimoji="1" lang="en-US" altLang="zh-CN" sz="6000" dirty="0">
                <a:solidFill>
                  <a:schemeClr val="bg1"/>
                </a:solidFill>
                <a:latin typeface="+mj-ea"/>
                <a:ea typeface="+mj-ea"/>
              </a:rPr>
              <a:t>02</a:t>
            </a:r>
            <a:endParaRPr kumimoji="1" lang="zh-CN" altLang="en-US" sz="6000" dirty="0">
              <a:solidFill>
                <a:schemeClr val="bg1"/>
              </a:solidFill>
              <a:latin typeface="+mj-ea"/>
              <a:ea typeface="+mj-ea"/>
            </a:endParaRPr>
          </a:p>
        </p:txBody>
      </p:sp>
      <p:sp>
        <p:nvSpPr>
          <p:cNvPr id="24" name="十字形 23">
            <a:extLst>
              <a:ext uri="{FF2B5EF4-FFF2-40B4-BE49-F238E27FC236}">
                <a16:creationId xmlns:a16="http://schemas.microsoft.com/office/drawing/2014/main" id="{40E3BD04-BF46-4621-B25D-F5135861290B}"/>
              </a:ext>
            </a:extLst>
          </p:cNvPr>
          <p:cNvSpPr/>
          <p:nvPr/>
        </p:nvSpPr>
        <p:spPr>
          <a:xfrm>
            <a:off x="8728802" y="4474356"/>
            <a:ext cx="284189" cy="284189"/>
          </a:xfrm>
          <a:prstGeom prst="plus">
            <a:avLst>
              <a:gd name="adj" fmla="val 37333"/>
            </a:avLst>
          </a:prstGeom>
          <a:solidFill>
            <a:schemeClr val="accent1">
              <a:lumMod val="20000"/>
              <a:lumOff val="8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bg1"/>
              </a:solidFill>
            </a:endParaRPr>
          </a:p>
        </p:txBody>
      </p:sp>
      <p:sp>
        <p:nvSpPr>
          <p:cNvPr id="25" name="文本框 24">
            <a:extLst>
              <a:ext uri="{FF2B5EF4-FFF2-40B4-BE49-F238E27FC236}">
                <a16:creationId xmlns:a16="http://schemas.microsoft.com/office/drawing/2014/main" id="{CCF308CD-97B9-40AF-8AE8-D1925A7BACC7}"/>
              </a:ext>
            </a:extLst>
          </p:cNvPr>
          <p:cNvSpPr txBox="1"/>
          <p:nvPr/>
        </p:nvSpPr>
        <p:spPr>
          <a:xfrm>
            <a:off x="3088460" y="4320467"/>
            <a:ext cx="3780315" cy="307777"/>
          </a:xfrm>
          <a:prstGeom prst="rect">
            <a:avLst/>
          </a:prstGeom>
          <a:noFill/>
        </p:spPr>
        <p:txBody>
          <a:bodyPr wrap="square" lIns="0" tIns="0" rIns="0" bIns="0" rtlCol="0" anchor="t">
            <a:spAutoFit/>
          </a:bodyPr>
          <a:lstStyle/>
          <a:p>
            <a:pPr algn="dist"/>
            <a:r>
              <a:rPr kumimoji="1" lang="en-US" altLang="zh-CN" sz="2000" dirty="0">
                <a:solidFill>
                  <a:schemeClr val="bg1"/>
                </a:solidFill>
              </a:rPr>
              <a:t>Research method</a:t>
            </a:r>
          </a:p>
        </p:txBody>
      </p:sp>
      <p:sp>
        <p:nvSpPr>
          <p:cNvPr id="26" name="矩形 25">
            <a:extLst>
              <a:ext uri="{FF2B5EF4-FFF2-40B4-BE49-F238E27FC236}">
                <a16:creationId xmlns:a16="http://schemas.microsoft.com/office/drawing/2014/main" id="{8FFCE15C-2717-4F3D-8B73-CCC70D1231D8}"/>
              </a:ext>
            </a:extLst>
          </p:cNvPr>
          <p:cNvSpPr/>
          <p:nvPr/>
        </p:nvSpPr>
        <p:spPr>
          <a:xfrm>
            <a:off x="3141784" y="2302269"/>
            <a:ext cx="545758" cy="74801"/>
          </a:xfrm>
          <a:prstGeom prst="rect">
            <a:avLst/>
          </a:pr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1" name="ïsliḑé">
            <a:extLst>
              <a:ext uri="{FF2B5EF4-FFF2-40B4-BE49-F238E27FC236}">
                <a16:creationId xmlns:a16="http://schemas.microsoft.com/office/drawing/2014/main" id="{C824D2B3-5FBF-4F56-B691-0E15F91AA235}"/>
              </a:ext>
            </a:extLst>
          </p:cNvPr>
          <p:cNvSpPr/>
          <p:nvPr/>
        </p:nvSpPr>
        <p:spPr bwMode="auto">
          <a:xfrm>
            <a:off x="11995119" y="4616451"/>
            <a:ext cx="595313" cy="53975"/>
          </a:xfrm>
          <a:prstGeom prst="ellipse">
            <a:avLst/>
          </a:pr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4" name="ïśḷîḍè">
            <a:extLst>
              <a:ext uri="{FF2B5EF4-FFF2-40B4-BE49-F238E27FC236}">
                <a16:creationId xmlns:a16="http://schemas.microsoft.com/office/drawing/2014/main" id="{13EEF9F6-7CA1-46AA-AA9A-B053CBE339BE}"/>
              </a:ext>
            </a:extLst>
          </p:cNvPr>
          <p:cNvSpPr/>
          <p:nvPr/>
        </p:nvSpPr>
        <p:spPr bwMode="auto">
          <a:xfrm>
            <a:off x="12272931" y="4357688"/>
            <a:ext cx="85725" cy="279400"/>
          </a:xfrm>
          <a:custGeom>
            <a:avLst/>
            <a:gdLst>
              <a:gd name="T0" fmla="*/ 31 w 65"/>
              <a:gd name="T1" fmla="*/ 203 h 212"/>
              <a:gd name="T2" fmla="*/ 59 w 65"/>
              <a:gd name="T3" fmla="*/ 163 h 212"/>
              <a:gd name="T4" fmla="*/ 31 w 65"/>
              <a:gd name="T5" fmla="*/ 207 h 212"/>
              <a:gd name="T6" fmla="*/ 31 w 65"/>
              <a:gd name="T7" fmla="*/ 212 h 212"/>
              <a:gd name="T8" fmla="*/ 25 w 65"/>
              <a:gd name="T9" fmla="*/ 211 h 212"/>
              <a:gd name="T10" fmla="*/ 28 w 65"/>
              <a:gd name="T11" fmla="*/ 153 h 212"/>
              <a:gd name="T12" fmla="*/ 28 w 65"/>
              <a:gd name="T13" fmla="*/ 152 h 212"/>
              <a:gd name="T14" fmla="*/ 28 w 65"/>
              <a:gd name="T15" fmla="*/ 152 h 212"/>
              <a:gd name="T16" fmla="*/ 28 w 65"/>
              <a:gd name="T17" fmla="*/ 147 h 212"/>
              <a:gd name="T18" fmla="*/ 0 w 65"/>
              <a:gd name="T19" fmla="*/ 103 h 212"/>
              <a:gd name="T20" fmla="*/ 28 w 65"/>
              <a:gd name="T21" fmla="*/ 143 h 212"/>
              <a:gd name="T22" fmla="*/ 28 w 65"/>
              <a:gd name="T23" fmla="*/ 144 h 212"/>
              <a:gd name="T24" fmla="*/ 31 w 65"/>
              <a:gd name="T25" fmla="*/ 100 h 212"/>
              <a:gd name="T26" fmla="*/ 6 w 65"/>
              <a:gd name="T27" fmla="*/ 54 h 212"/>
              <a:gd name="T28" fmla="*/ 31 w 65"/>
              <a:gd name="T29" fmla="*/ 92 h 212"/>
              <a:gd name="T30" fmla="*/ 33 w 65"/>
              <a:gd name="T31" fmla="*/ 1 h 212"/>
              <a:gd name="T32" fmla="*/ 33 w 65"/>
              <a:gd name="T33" fmla="*/ 0 h 212"/>
              <a:gd name="T34" fmla="*/ 33 w 65"/>
              <a:gd name="T35" fmla="*/ 1 h 212"/>
              <a:gd name="T36" fmla="*/ 33 w 65"/>
              <a:gd name="T37" fmla="*/ 73 h 212"/>
              <a:gd name="T38" fmla="*/ 57 w 65"/>
              <a:gd name="T39" fmla="*/ 44 h 212"/>
              <a:gd name="T40" fmla="*/ 33 w 65"/>
              <a:gd name="T41" fmla="*/ 79 h 212"/>
              <a:gd name="T42" fmla="*/ 32 w 65"/>
              <a:gd name="T43" fmla="*/ 118 h 212"/>
              <a:gd name="T44" fmla="*/ 55 w 65"/>
              <a:gd name="T45" fmla="*/ 81 h 212"/>
              <a:gd name="T46" fmla="*/ 32 w 65"/>
              <a:gd name="T47" fmla="*/ 124 h 212"/>
              <a:gd name="T48" fmla="*/ 32 w 65"/>
              <a:gd name="T49" fmla="*/ 146 h 212"/>
              <a:gd name="T50" fmla="*/ 65 w 65"/>
              <a:gd name="T51" fmla="*/ 93 h 212"/>
              <a:gd name="T52" fmla="*/ 32 w 65"/>
              <a:gd name="T53" fmla="*/ 154 h 212"/>
              <a:gd name="T54" fmla="*/ 31 w 65"/>
              <a:gd name="T55" fmla="*/ 203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5" h="212">
                <a:moveTo>
                  <a:pt x="31" y="203"/>
                </a:moveTo>
                <a:cubicBezTo>
                  <a:pt x="59" y="163"/>
                  <a:pt x="59" y="163"/>
                  <a:pt x="59" y="163"/>
                </a:cubicBezTo>
                <a:cubicBezTo>
                  <a:pt x="31" y="207"/>
                  <a:pt x="31" y="207"/>
                  <a:pt x="31" y="207"/>
                </a:cubicBezTo>
                <a:cubicBezTo>
                  <a:pt x="31" y="212"/>
                  <a:pt x="31" y="212"/>
                  <a:pt x="31" y="212"/>
                </a:cubicBezTo>
                <a:cubicBezTo>
                  <a:pt x="29" y="211"/>
                  <a:pt x="27" y="211"/>
                  <a:pt x="25" y="211"/>
                </a:cubicBezTo>
                <a:cubicBezTo>
                  <a:pt x="28" y="153"/>
                  <a:pt x="28" y="153"/>
                  <a:pt x="28" y="153"/>
                </a:cubicBezTo>
                <a:cubicBezTo>
                  <a:pt x="28" y="152"/>
                  <a:pt x="28" y="152"/>
                  <a:pt x="28" y="152"/>
                </a:cubicBezTo>
                <a:cubicBezTo>
                  <a:pt x="28" y="152"/>
                  <a:pt x="28" y="152"/>
                  <a:pt x="28" y="152"/>
                </a:cubicBezTo>
                <a:cubicBezTo>
                  <a:pt x="28" y="147"/>
                  <a:pt x="28" y="147"/>
                  <a:pt x="28" y="147"/>
                </a:cubicBezTo>
                <a:cubicBezTo>
                  <a:pt x="0" y="103"/>
                  <a:pt x="0" y="103"/>
                  <a:pt x="0" y="103"/>
                </a:cubicBezTo>
                <a:cubicBezTo>
                  <a:pt x="28" y="143"/>
                  <a:pt x="28" y="143"/>
                  <a:pt x="28" y="143"/>
                </a:cubicBezTo>
                <a:cubicBezTo>
                  <a:pt x="28" y="144"/>
                  <a:pt x="28" y="144"/>
                  <a:pt x="28" y="144"/>
                </a:cubicBezTo>
                <a:cubicBezTo>
                  <a:pt x="31" y="100"/>
                  <a:pt x="31" y="100"/>
                  <a:pt x="31" y="100"/>
                </a:cubicBezTo>
                <a:cubicBezTo>
                  <a:pt x="6" y="54"/>
                  <a:pt x="6" y="54"/>
                  <a:pt x="6" y="54"/>
                </a:cubicBezTo>
                <a:cubicBezTo>
                  <a:pt x="31" y="92"/>
                  <a:pt x="31" y="92"/>
                  <a:pt x="31" y="92"/>
                </a:cubicBezTo>
                <a:cubicBezTo>
                  <a:pt x="33" y="1"/>
                  <a:pt x="33" y="1"/>
                  <a:pt x="33" y="1"/>
                </a:cubicBezTo>
                <a:cubicBezTo>
                  <a:pt x="33" y="0"/>
                  <a:pt x="33" y="0"/>
                  <a:pt x="33" y="0"/>
                </a:cubicBezTo>
                <a:cubicBezTo>
                  <a:pt x="33" y="1"/>
                  <a:pt x="33" y="1"/>
                  <a:pt x="33" y="1"/>
                </a:cubicBezTo>
                <a:cubicBezTo>
                  <a:pt x="33" y="73"/>
                  <a:pt x="33" y="73"/>
                  <a:pt x="33" y="73"/>
                </a:cubicBezTo>
                <a:cubicBezTo>
                  <a:pt x="57" y="44"/>
                  <a:pt x="57" y="44"/>
                  <a:pt x="57" y="44"/>
                </a:cubicBezTo>
                <a:cubicBezTo>
                  <a:pt x="33" y="79"/>
                  <a:pt x="33" y="79"/>
                  <a:pt x="33" y="79"/>
                </a:cubicBezTo>
                <a:cubicBezTo>
                  <a:pt x="32" y="118"/>
                  <a:pt x="32" y="118"/>
                  <a:pt x="32" y="118"/>
                </a:cubicBezTo>
                <a:cubicBezTo>
                  <a:pt x="55" y="81"/>
                  <a:pt x="55" y="81"/>
                  <a:pt x="55" y="81"/>
                </a:cubicBezTo>
                <a:cubicBezTo>
                  <a:pt x="32" y="124"/>
                  <a:pt x="32" y="124"/>
                  <a:pt x="32" y="124"/>
                </a:cubicBezTo>
                <a:cubicBezTo>
                  <a:pt x="32" y="146"/>
                  <a:pt x="32" y="146"/>
                  <a:pt x="32" y="146"/>
                </a:cubicBezTo>
                <a:cubicBezTo>
                  <a:pt x="65" y="93"/>
                  <a:pt x="65" y="93"/>
                  <a:pt x="65" y="93"/>
                </a:cubicBezTo>
                <a:cubicBezTo>
                  <a:pt x="32" y="154"/>
                  <a:pt x="32" y="154"/>
                  <a:pt x="32" y="154"/>
                </a:cubicBezTo>
                <a:lnTo>
                  <a:pt x="31" y="203"/>
                </a:lnTo>
                <a:close/>
              </a:path>
            </a:pathLst>
          </a:custGeom>
          <a:solidFill>
            <a:srgbClr val="3F3D5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 name="标题 1">
            <a:extLst>
              <a:ext uri="{FF2B5EF4-FFF2-40B4-BE49-F238E27FC236}">
                <a16:creationId xmlns:a16="http://schemas.microsoft.com/office/drawing/2014/main" id="{4A009E36-4998-484A-A52E-906767C6C87A}"/>
              </a:ext>
            </a:extLst>
          </p:cNvPr>
          <p:cNvSpPr>
            <a:spLocks noGrp="1"/>
          </p:cNvSpPr>
          <p:nvPr>
            <p:ph type="title"/>
          </p:nvPr>
        </p:nvSpPr>
        <p:spPr>
          <a:xfrm>
            <a:off x="2978621" y="3379756"/>
            <a:ext cx="4019362" cy="923330"/>
          </a:xfrm>
          <a:prstGeom prst="rect">
            <a:avLst/>
          </a:prstGeom>
        </p:spPr>
        <p:txBody>
          <a:bodyPr/>
          <a:lstStyle/>
          <a:p>
            <a:r>
              <a:rPr lang="zh-CN" altLang="en-US" dirty="0"/>
              <a:t>研究方法</a:t>
            </a:r>
          </a:p>
        </p:txBody>
      </p:sp>
    </p:spTree>
    <p:custDataLst>
      <p:tags r:id="rId1"/>
    </p:custDataLst>
    <p:extLst>
      <p:ext uri="{BB962C8B-B14F-4D97-AF65-F5344CB8AC3E}">
        <p14:creationId xmlns:p14="http://schemas.microsoft.com/office/powerpoint/2010/main" val="39593122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LIDE.VECTOR" val="#192414;"/>
</p:tagLst>
</file>

<file path=ppt/tags/tag10.xml><?xml version="1.0" encoding="utf-8"?>
<p:tagLst xmlns:a="http://schemas.openxmlformats.org/drawingml/2006/main" xmlns:r="http://schemas.openxmlformats.org/officeDocument/2006/relationships" xmlns:p="http://schemas.openxmlformats.org/presentationml/2006/main">
  <p:tag name="ISLIDE.ICON" val="#405337;#407175;#407175;#407181;#407178;#407190;#407194;#384896;#399303;"/>
</p:tagLst>
</file>

<file path=ppt/tags/tag11.xml><?xml version="1.0" encoding="utf-8"?>
<p:tagLst xmlns:a="http://schemas.openxmlformats.org/drawingml/2006/main" xmlns:r="http://schemas.openxmlformats.org/officeDocument/2006/relationships" xmlns:p="http://schemas.openxmlformats.org/presentationml/2006/main">
  <p:tag name="ISLIDE.ICON" val="#405337;#407175;#407175;#407181;#407178;#407190;#407194;#384896;#399303;"/>
</p:tagLst>
</file>

<file path=ppt/tags/tag12.xml><?xml version="1.0" encoding="utf-8"?>
<p:tagLst xmlns:a="http://schemas.openxmlformats.org/drawingml/2006/main" xmlns:r="http://schemas.openxmlformats.org/officeDocument/2006/relationships" xmlns:p="http://schemas.openxmlformats.org/presentationml/2006/main">
  <p:tag name="ISLIDE.ICON" val="#405337;#407175;#407175;#407181;#407178;#407190;#407194;#384896;#399303;"/>
</p:tagLst>
</file>

<file path=ppt/tags/tag13.xml><?xml version="1.0" encoding="utf-8"?>
<p:tagLst xmlns:a="http://schemas.openxmlformats.org/drawingml/2006/main" xmlns:r="http://schemas.openxmlformats.org/officeDocument/2006/relationships" xmlns:p="http://schemas.openxmlformats.org/presentationml/2006/main">
  <p:tag name="ISLIDE.ICON" val="#405337;#407175;#407175;#407181;#407178;#407190;#407194;#384896;#399303;"/>
</p:tagLst>
</file>

<file path=ppt/tags/tag14.xml><?xml version="1.0" encoding="utf-8"?>
<p:tagLst xmlns:a="http://schemas.openxmlformats.org/drawingml/2006/main" xmlns:r="http://schemas.openxmlformats.org/officeDocument/2006/relationships" xmlns:p="http://schemas.openxmlformats.org/presentationml/2006/main">
  <p:tag name="ISLIDE.VECTOR" val="#267807;#275522;"/>
</p:tagLst>
</file>

<file path=ppt/tags/tag15.xml><?xml version="1.0" encoding="utf-8"?>
<p:tagLst xmlns:a="http://schemas.openxmlformats.org/drawingml/2006/main" xmlns:r="http://schemas.openxmlformats.org/officeDocument/2006/relationships" xmlns:p="http://schemas.openxmlformats.org/presentationml/2006/main">
  <p:tag name="ISLIDE.ICON" val="#405337;#407175;#407175;#407181;#407178;#407190;#407194;#384896;#399303;#120587;#78618;#175705;#36641;"/>
</p:tagLst>
</file>

<file path=ppt/tags/tag16.xml><?xml version="1.0" encoding="utf-8"?>
<p:tagLst xmlns:a="http://schemas.openxmlformats.org/drawingml/2006/main" xmlns:r="http://schemas.openxmlformats.org/officeDocument/2006/relationships" xmlns:p="http://schemas.openxmlformats.org/presentationml/2006/main">
  <p:tag name="ISLIDE.ICON" val="#405337;#407175;#407175;#407181;#407178;#407190;#407194;#384896;#399303;"/>
</p:tagLst>
</file>

<file path=ppt/tags/tag17.xml><?xml version="1.0" encoding="utf-8"?>
<p:tagLst xmlns:a="http://schemas.openxmlformats.org/drawingml/2006/main" xmlns:r="http://schemas.openxmlformats.org/officeDocument/2006/relationships" xmlns:p="http://schemas.openxmlformats.org/presentationml/2006/main">
  <p:tag name="ISLIDE.ICON" val="#405337;#407175;#407175;#407181;#407178;#407190;#407194;#384896;#399303;"/>
</p:tagLst>
</file>

<file path=ppt/tags/tag18.xml><?xml version="1.0" encoding="utf-8"?>
<p:tagLst xmlns:a="http://schemas.openxmlformats.org/drawingml/2006/main" xmlns:r="http://schemas.openxmlformats.org/officeDocument/2006/relationships" xmlns:p="http://schemas.openxmlformats.org/presentationml/2006/main">
  <p:tag name="ISLIDE.ICON" val="#405337;#407175;#407175;#407181;#407178;#407190;#407194;#384896;#399303;"/>
</p:tagLst>
</file>

<file path=ppt/tags/tag19.xml><?xml version="1.0" encoding="utf-8"?>
<p:tagLst xmlns:a="http://schemas.openxmlformats.org/drawingml/2006/main" xmlns:r="http://schemas.openxmlformats.org/officeDocument/2006/relationships" xmlns:p="http://schemas.openxmlformats.org/presentationml/2006/main">
  <p:tag name="ISLIDE.ICON" val="#405337;#407175;#407175;#407181;#407178;#407190;#407194;#384896;#399303;"/>
</p:tagLst>
</file>

<file path=ppt/tags/tag2.xml><?xml version="1.0" encoding="utf-8"?>
<p:tagLst xmlns:a="http://schemas.openxmlformats.org/drawingml/2006/main" xmlns:r="http://schemas.openxmlformats.org/officeDocument/2006/relationships" xmlns:p="http://schemas.openxmlformats.org/presentationml/2006/main">
  <p:tag name="ISLIDE.VECTOR" val="#418867;#418512;"/>
</p:tagLst>
</file>

<file path=ppt/tags/tag20.xml><?xml version="1.0" encoding="utf-8"?>
<p:tagLst xmlns:a="http://schemas.openxmlformats.org/drawingml/2006/main" xmlns:r="http://schemas.openxmlformats.org/officeDocument/2006/relationships" xmlns:p="http://schemas.openxmlformats.org/presentationml/2006/main">
  <p:tag name="ISLIDE.VECTOR" val="#267807;#275522;"/>
</p:tagLst>
</file>

<file path=ppt/tags/tag21.xml><?xml version="1.0" encoding="utf-8"?>
<p:tagLst xmlns:a="http://schemas.openxmlformats.org/drawingml/2006/main" xmlns:r="http://schemas.openxmlformats.org/officeDocument/2006/relationships" xmlns:p="http://schemas.openxmlformats.org/presentationml/2006/main">
  <p:tag name="ISLIDE.ICON" val="#405337;#407175;#407175;#407181;#407178;#407190;#407194;#384896;#399303;"/>
</p:tagLst>
</file>

<file path=ppt/tags/tag22.xml><?xml version="1.0" encoding="utf-8"?>
<p:tagLst xmlns:a="http://schemas.openxmlformats.org/drawingml/2006/main" xmlns:r="http://schemas.openxmlformats.org/officeDocument/2006/relationships" xmlns:p="http://schemas.openxmlformats.org/presentationml/2006/main">
  <p:tag name="ISLIDE.ICON" val="#405337;#407175;#407175;#407181;#407178;#407190;#407194;#384896;#399303;"/>
</p:tagLst>
</file>

<file path=ppt/tags/tag23.xml><?xml version="1.0" encoding="utf-8"?>
<p:tagLst xmlns:a="http://schemas.openxmlformats.org/drawingml/2006/main" xmlns:r="http://schemas.openxmlformats.org/officeDocument/2006/relationships" xmlns:p="http://schemas.openxmlformats.org/presentationml/2006/main">
  <p:tag name="ISLIDE.ICON" val="#405337;#407175;#407175;#407181;#407178;#407190;#407194;#384896;#399303;"/>
</p:tagLst>
</file>

<file path=ppt/tags/tag24.xml><?xml version="1.0" encoding="utf-8"?>
<p:tagLst xmlns:a="http://schemas.openxmlformats.org/drawingml/2006/main" xmlns:r="http://schemas.openxmlformats.org/officeDocument/2006/relationships" xmlns:p="http://schemas.openxmlformats.org/presentationml/2006/main">
  <p:tag name="ISLIDE.ICON" val="#405337;#407175;#407175;#407181;#407178;#407190;#407194;#384896;#399303;"/>
</p:tagLst>
</file>

<file path=ppt/tags/tag25.xml><?xml version="1.0" encoding="utf-8"?>
<p:tagLst xmlns:a="http://schemas.openxmlformats.org/drawingml/2006/main" xmlns:r="http://schemas.openxmlformats.org/officeDocument/2006/relationships" xmlns:p="http://schemas.openxmlformats.org/presentationml/2006/main">
  <p:tag name="ISLIDE.ICON" val="#405337;#407175;#407175;#407181;#407178;#407190;#407194;#384896;#399303;"/>
</p:tagLst>
</file>

<file path=ppt/tags/tag26.xml><?xml version="1.0" encoding="utf-8"?>
<p:tagLst xmlns:a="http://schemas.openxmlformats.org/drawingml/2006/main" xmlns:r="http://schemas.openxmlformats.org/officeDocument/2006/relationships" xmlns:p="http://schemas.openxmlformats.org/presentationml/2006/main">
  <p:tag name="ISLIDE.VECTOR" val="#192414;"/>
</p:tagLst>
</file>

<file path=ppt/tags/tag3.xml><?xml version="1.0" encoding="utf-8"?>
<p:tagLst xmlns:a="http://schemas.openxmlformats.org/drawingml/2006/main" xmlns:r="http://schemas.openxmlformats.org/officeDocument/2006/relationships" xmlns:p="http://schemas.openxmlformats.org/presentationml/2006/main">
  <p:tag name="ISLIDE.VECTOR" val="#267807;#275522;"/>
</p:tagLst>
</file>

<file path=ppt/tags/tag4.xml><?xml version="1.0" encoding="utf-8"?>
<p:tagLst xmlns:a="http://schemas.openxmlformats.org/drawingml/2006/main" xmlns:r="http://schemas.openxmlformats.org/officeDocument/2006/relationships" xmlns:p="http://schemas.openxmlformats.org/presentationml/2006/main">
  <p:tag name="ISLIDE.ICON" val="#405337;#407175;#407175;#407181;#407178;#407190;#407194;#384896;#399303;"/>
</p:tagLst>
</file>

<file path=ppt/tags/tag5.xml><?xml version="1.0" encoding="utf-8"?>
<p:tagLst xmlns:a="http://schemas.openxmlformats.org/drawingml/2006/main" xmlns:r="http://schemas.openxmlformats.org/officeDocument/2006/relationships" xmlns:p="http://schemas.openxmlformats.org/presentationml/2006/main">
  <p:tag name="ISLIDE.ICON" val="#405337;#407175;#407175;#407181;#407178;#407190;#407194;#384896;#399303;"/>
</p:tagLst>
</file>

<file path=ppt/tags/tag6.xml><?xml version="1.0" encoding="utf-8"?>
<p:tagLst xmlns:a="http://schemas.openxmlformats.org/drawingml/2006/main" xmlns:r="http://schemas.openxmlformats.org/officeDocument/2006/relationships" xmlns:p="http://schemas.openxmlformats.org/presentationml/2006/main">
  <p:tag name="ISLIDE.ICON" val="#405337;#407175;#407175;#407181;#407178;#407190;#407194;#384896;#399303;"/>
</p:tagLst>
</file>

<file path=ppt/tags/tag7.xml><?xml version="1.0" encoding="utf-8"?>
<p:tagLst xmlns:a="http://schemas.openxmlformats.org/drawingml/2006/main" xmlns:r="http://schemas.openxmlformats.org/officeDocument/2006/relationships" xmlns:p="http://schemas.openxmlformats.org/presentationml/2006/main">
  <p:tag name="ISLIDE.ICON" val="#405337;#407175;#407175;#407181;#407178;#407190;#407194;#384896;#399303;"/>
</p:tagLst>
</file>

<file path=ppt/tags/tag8.xml><?xml version="1.0" encoding="utf-8"?>
<p:tagLst xmlns:a="http://schemas.openxmlformats.org/drawingml/2006/main" xmlns:r="http://schemas.openxmlformats.org/officeDocument/2006/relationships" xmlns:p="http://schemas.openxmlformats.org/presentationml/2006/main">
  <p:tag name="ISLIDE.VECTOR" val="#267807;#275522;"/>
</p:tagLst>
</file>

<file path=ppt/tags/tag9.xml><?xml version="1.0" encoding="utf-8"?>
<p:tagLst xmlns:a="http://schemas.openxmlformats.org/drawingml/2006/main" xmlns:r="http://schemas.openxmlformats.org/officeDocument/2006/relationships" xmlns:p="http://schemas.openxmlformats.org/presentationml/2006/main">
  <p:tag name="ISLIDE.ICON" val="#405337;#407175;#407175;#407181;#407178;#407190;#407194;#384896;#399303;"/>
</p:tagLst>
</file>

<file path=ppt/theme/theme1.xml><?xml version="1.0" encoding="utf-8"?>
<a:theme xmlns:a="http://schemas.openxmlformats.org/drawingml/2006/main" name="Office 主题​​">
  <a:themeElements>
    <a:clrScheme name="自定义 3">
      <a:dk1>
        <a:sysClr val="windowText" lastClr="000000"/>
      </a:dk1>
      <a:lt1>
        <a:sysClr val="window" lastClr="FFFFFF"/>
      </a:lt1>
      <a:dk2>
        <a:srgbClr val="335B74"/>
      </a:dk2>
      <a:lt2>
        <a:srgbClr val="DFE3E5"/>
      </a:lt2>
      <a:accent1>
        <a:srgbClr val="4696DF"/>
      </a:accent1>
      <a:accent2>
        <a:srgbClr val="6C80D1"/>
      </a:accent2>
      <a:accent3>
        <a:srgbClr val="27CED7"/>
      </a:accent3>
      <a:accent4>
        <a:srgbClr val="42BA97"/>
      </a:accent4>
      <a:accent5>
        <a:srgbClr val="3E8853"/>
      </a:accent5>
      <a:accent6>
        <a:srgbClr val="62A39F"/>
      </a:accent6>
      <a:hlink>
        <a:srgbClr val="6EAC1C"/>
      </a:hlink>
      <a:folHlink>
        <a:srgbClr val="B26B02"/>
      </a:folHlink>
    </a:clrScheme>
    <a:fontScheme name="自定义 1">
      <a:majorFont>
        <a:latin typeface="微软雅黑 Bold"/>
        <a:ea typeface="微软雅黑 Bold"/>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12700" cap="flat" cmpd="sng" algn="ctr">
          <a:noFill/>
          <a:prstDash val="solid"/>
          <a:miter lim="800000"/>
        </a:ln>
        <a:effectLst/>
        <a:extLst>
          <a:ext uri="{91240B29-F687-4F45-9708-019B960494DF}">
            <a14:hiddenLine xmlns:a14="http://schemas.microsoft.com/office/drawing/2010/main" w="0" cap="flat" cmpd="sng" algn="ctr">
              <a:solidFill>
                <a:schemeClr val="accent1">
                  <a:shade val="50000"/>
                </a:schemeClr>
              </a:solidFill>
              <a:prstDash val="solid"/>
              <a:miter lim="800000"/>
            </a14:hiddenLine>
          </a:ext>
        </a:ex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chor="t">
        <a:spAutoFit/>
      </a:bodyPr>
      <a:lstStyle>
        <a:defPPr algn="l">
          <a:defRPr smtClean="0"/>
        </a:defPPr>
      </a:lstStyle>
    </a:txDef>
  </a:objectDefaults>
  <a:extraClrSchemeLst/>
  <a:extLst>
    <a:ext uri="{05A4C25C-085E-4340-85A3-A5531E510DB2}">
      <thm15:themeFamily xmlns:thm15="http://schemas.microsoft.com/office/thememl/2012/main" name="演示文稿1" id="{0CD27951-AB6D-4B67-B17C-5C029B85B9F5}" vid="{9B770B75-4EAD-4B24-BE2A-1F1291F21CD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02-标准模板空白文档</Template>
  <TotalTime>606</TotalTime>
  <Words>2518</Words>
  <Application>Microsoft Office PowerPoint</Application>
  <PresentationFormat>宽屏</PresentationFormat>
  <Paragraphs>243</Paragraphs>
  <Slides>27</Slides>
  <Notes>0</Notes>
  <HiddenSlides>0</HiddenSlides>
  <MMClips>0</MMClips>
  <ScaleCrop>false</ScaleCrop>
  <HeadingPairs>
    <vt:vector size="6" baseType="variant">
      <vt:variant>
        <vt:lpstr>已用的字体</vt:lpstr>
      </vt:variant>
      <vt:variant>
        <vt:i4>7</vt:i4>
      </vt:variant>
      <vt:variant>
        <vt:lpstr>主题</vt:lpstr>
      </vt:variant>
      <vt:variant>
        <vt:i4>1</vt:i4>
      </vt:variant>
      <vt:variant>
        <vt:lpstr>幻灯片标题</vt:lpstr>
      </vt:variant>
      <vt:variant>
        <vt:i4>27</vt:i4>
      </vt:variant>
    </vt:vector>
  </HeadingPairs>
  <TitlesOfParts>
    <vt:vector size="35" baseType="lpstr">
      <vt:lpstr>OPPOSans H</vt:lpstr>
      <vt:lpstr>OPPOSans R</vt:lpstr>
      <vt:lpstr>等线</vt:lpstr>
      <vt:lpstr>等线 Light</vt:lpstr>
      <vt:lpstr>微软雅黑</vt:lpstr>
      <vt:lpstr>微软雅黑 Bold</vt:lpstr>
      <vt:lpstr>Arial</vt:lpstr>
      <vt:lpstr>Office 主题​​</vt:lpstr>
      <vt:lpstr>PowerPoint 演示文稿</vt:lpstr>
      <vt:lpstr>PowerPoint 演示文稿</vt:lpstr>
      <vt:lpstr>课题背景</vt:lpstr>
      <vt:lpstr>课题背景</vt:lpstr>
      <vt:lpstr>课题背景</vt:lpstr>
      <vt:lpstr>课题背景</vt:lpstr>
      <vt:lpstr>课题背景</vt:lpstr>
      <vt:lpstr>课题背景</vt:lpstr>
      <vt:lpstr>研究方法</vt:lpstr>
      <vt:lpstr>研究方法</vt:lpstr>
      <vt:lpstr>研究方法</vt:lpstr>
      <vt:lpstr>研究方法</vt:lpstr>
      <vt:lpstr>研究方法</vt:lpstr>
      <vt:lpstr>研究方法</vt:lpstr>
      <vt:lpstr>结果讨论</vt:lpstr>
      <vt:lpstr>结果讨论</vt:lpstr>
      <vt:lpstr>结果讨论</vt:lpstr>
      <vt:lpstr>结果讨论</vt:lpstr>
      <vt:lpstr>结果讨论</vt:lpstr>
      <vt:lpstr>结果讨论</vt:lpstr>
      <vt:lpstr>归纳总结</vt:lpstr>
      <vt:lpstr>归纳总结</vt:lpstr>
      <vt:lpstr>归纳总结</vt:lpstr>
      <vt:lpstr>归纳总结</vt:lpstr>
      <vt:lpstr>归纳总结</vt:lpstr>
      <vt:lpstr>归纳总结</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玛木西 阿克莎提</dc:creator>
  <cp:lastModifiedBy>超 朱</cp:lastModifiedBy>
  <cp:revision>5</cp:revision>
  <dcterms:created xsi:type="dcterms:W3CDTF">2022-03-30T01:13:08Z</dcterms:created>
  <dcterms:modified xsi:type="dcterms:W3CDTF">2023-06-28T02:53:38Z</dcterms:modified>
</cp:coreProperties>
</file>