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256" r:id="rId3"/>
    <p:sldId id="257" r:id="rId4"/>
    <p:sldId id="258" r:id="rId5"/>
    <p:sldId id="262" r:id="rId6"/>
    <p:sldId id="263" r:id="rId7"/>
    <p:sldId id="264" r:id="rId8"/>
    <p:sldId id="265" r:id="rId9"/>
    <p:sldId id="259" r:id="rId10"/>
    <p:sldId id="266" r:id="rId11"/>
    <p:sldId id="267" r:id="rId12"/>
    <p:sldId id="268" r:id="rId13"/>
    <p:sldId id="269" r:id="rId14"/>
    <p:sldId id="260" r:id="rId15"/>
    <p:sldId id="270" r:id="rId16"/>
    <p:sldId id="271" r:id="rId17"/>
    <p:sldId id="272" r:id="rId18"/>
    <p:sldId id="273" r:id="rId19"/>
    <p:sldId id="261" r:id="rId20"/>
    <p:sldId id="274" r:id="rId21"/>
    <p:sldId id="275" r:id="rId22"/>
    <p:sldId id="276" r:id="rId23"/>
    <p:sldId id="277" r:id="rId24"/>
    <p:sldId id="279" r:id="rId25"/>
    <p:sldId id="280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65" userDrawn="1">
          <p15:clr>
            <a:srgbClr val="A4A3A4"/>
          </p15:clr>
        </p15:guide>
        <p15:guide id="3" orient="horz" pos="368" userDrawn="1">
          <p15:clr>
            <a:srgbClr val="A4A3A4"/>
          </p15:clr>
        </p15:guide>
        <p15:guide id="4" orient="horz" pos="39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5834"/>
    <a:srgbClr val="2190FD"/>
    <a:srgbClr val="3D72C1"/>
    <a:srgbClr val="D62627"/>
    <a:srgbClr val="F9BC5A"/>
    <a:srgbClr val="21262A"/>
    <a:srgbClr val="73EBC8"/>
    <a:srgbClr val="34D6C2"/>
    <a:srgbClr val="F47D9B"/>
    <a:srgbClr val="43C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96115" autoAdjust="0"/>
  </p:normalViewPr>
  <p:slideViewPr>
    <p:cSldViewPr snapToGrid="0" showGuides="1">
      <p:cViewPr varScale="1">
        <p:scale>
          <a:sx n="102" d="100"/>
          <a:sy n="102" d="100"/>
        </p:scale>
        <p:origin x="276" y="108"/>
      </p:cViewPr>
      <p:guideLst>
        <p:guide pos="438"/>
        <p:guide pos="7265"/>
        <p:guide orient="horz" pos="368"/>
        <p:guide orient="horz" pos="39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/>
              <a:t>2022/12/11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0C6B-F34A-4F02-BACE-D18C28E3B70A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2B1-1A58-4FDB-AD54-64407EF7A1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73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3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746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193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023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86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949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53C5455-6244-19FC-6C61-4F7D30CDF924}"/>
              </a:ext>
            </a:extLst>
          </p:cNvPr>
          <p:cNvSpPr/>
          <p:nvPr userDrawn="1"/>
        </p:nvSpPr>
        <p:spPr>
          <a:xfrm>
            <a:off x="11999166" y="0"/>
            <a:ext cx="192833" cy="685006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A77BD62-2589-F712-BA85-39B820A3E7B8}"/>
              </a:ext>
            </a:extLst>
          </p:cNvPr>
          <p:cNvSpPr/>
          <p:nvPr userDrawn="1"/>
        </p:nvSpPr>
        <p:spPr>
          <a:xfrm>
            <a:off x="0" y="314325"/>
            <a:ext cx="609600" cy="6096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AC9A7023-ABAB-ADC4-20E8-A4E7D66B6F86}"/>
              </a:ext>
            </a:extLst>
          </p:cNvPr>
          <p:cNvSpPr/>
          <p:nvPr userDrawn="1"/>
        </p:nvSpPr>
        <p:spPr>
          <a:xfrm>
            <a:off x="279400" y="6468809"/>
            <a:ext cx="117475" cy="1174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BECA66E5-9673-CBD8-5EE0-F193998BF219}"/>
              </a:ext>
            </a:extLst>
          </p:cNvPr>
          <p:cNvSpPr/>
          <p:nvPr userDrawn="1"/>
        </p:nvSpPr>
        <p:spPr>
          <a:xfrm>
            <a:off x="479425" y="6468809"/>
            <a:ext cx="117475" cy="1174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2F02C80-B454-414D-CE3E-BD6EDF714102}"/>
              </a:ext>
            </a:extLst>
          </p:cNvPr>
          <p:cNvSpPr/>
          <p:nvPr userDrawn="1"/>
        </p:nvSpPr>
        <p:spPr>
          <a:xfrm>
            <a:off x="682625" y="6468809"/>
            <a:ext cx="117475" cy="1174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4B06FE33-B4E9-2A3A-C065-2AB71D3F4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377825"/>
            <a:ext cx="3162300" cy="5111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defRPr>
            </a:lvl1pPr>
          </a:lstStyle>
          <a:p>
            <a:r>
              <a:rPr lang="zh-CN" altLang="en-US" dirty="0"/>
              <a:t>请输入标题</a:t>
            </a:r>
          </a:p>
        </p:txBody>
      </p:sp>
    </p:spTree>
    <p:extLst>
      <p:ext uri="{BB962C8B-B14F-4D97-AF65-F5344CB8AC3E}">
        <p14:creationId xmlns:p14="http://schemas.microsoft.com/office/powerpoint/2010/main" val="187206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74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37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3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72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397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614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8" r:id="rId3"/>
    <p:sldLayoutId id="2147483659" r:id="rId4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orient="horz" userDrawn="1">
          <p15:clr>
            <a:srgbClr val="C35EA4"/>
          </p15:clr>
        </p15:guide>
        <p15:guide id="10" orient="horz" pos="4315" userDrawn="1">
          <p15:clr>
            <a:srgbClr val="C35EA4"/>
          </p15:clr>
        </p15:guide>
        <p15:guide id="11" userDrawn="1">
          <p15:clr>
            <a:srgbClr val="C35EA4"/>
          </p15:clr>
        </p15:guide>
        <p15:guide id="12" pos="7680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84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uyu\AppData\Local\Temp\FocoSlide\cache\img\PicChange\transparent_1667970128.png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file:///C:\Users\huyu\AppData\Local\Temp\FocoSlide\cache\img\PicChange\transparent_1667977681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file:///C:\Users\huyu\AppData\Local\Temp\FocoSlide\cache\img\PicChange\transparent_1667977681.pn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uyu\AppData\Local\Temp\FocoSlide\cache\img\PicChange\transparent_1667970128.png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file:///C:\Users\huyu\AppData\Local\Temp\FocoSlide\cache\img\PicChange\transparent_1667977681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file:///C:\Users\huyu\AppData\Local\Temp\FocoSlide\cache\img\PicChange\transparent_1667977681.pn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65AC733A-5084-5E7D-A8D5-EEAC7984D753}"/>
              </a:ext>
            </a:extLst>
          </p:cNvPr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90"/>
          <a:stretch>
            <a:fillRect/>
          </a:stretch>
        </p:blipFill>
        <p:spPr>
          <a:xfrm>
            <a:off x="0" y="3524306"/>
            <a:ext cx="12192000" cy="3333694"/>
          </a:xfrm>
          <a:custGeom>
            <a:avLst/>
            <a:gdLst>
              <a:gd name="connsiteX0" fmla="*/ 12192000 w 12192000"/>
              <a:gd name="connsiteY0" fmla="*/ 0 h 3333694"/>
              <a:gd name="connsiteX1" fmla="*/ 12192000 w 12192000"/>
              <a:gd name="connsiteY1" fmla="*/ 3333694 h 3333694"/>
              <a:gd name="connsiteX2" fmla="*/ 0 w 12192000"/>
              <a:gd name="connsiteY2" fmla="*/ 3333694 h 3333694"/>
              <a:gd name="connsiteX3" fmla="*/ 0 w 12192000"/>
              <a:gd name="connsiteY3" fmla="*/ 0 h 3333694"/>
              <a:gd name="connsiteX4" fmla="*/ 92157 w 12192000"/>
              <a:gd name="connsiteY4" fmla="*/ 39535 h 3333694"/>
              <a:gd name="connsiteX5" fmla="*/ 6095998 w 12192000"/>
              <a:gd name="connsiteY5" fmla="*/ 1024945 h 3333694"/>
              <a:gd name="connsiteX6" fmla="*/ 12099842 w 12192000"/>
              <a:gd name="connsiteY6" fmla="*/ 39535 h 333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33694">
                <a:moveTo>
                  <a:pt x="12192000" y="0"/>
                </a:moveTo>
                <a:lnTo>
                  <a:pt x="12192000" y="3333694"/>
                </a:lnTo>
                <a:lnTo>
                  <a:pt x="0" y="3333694"/>
                </a:lnTo>
                <a:lnTo>
                  <a:pt x="0" y="0"/>
                </a:lnTo>
                <a:lnTo>
                  <a:pt x="92157" y="39535"/>
                </a:lnTo>
                <a:cubicBezTo>
                  <a:pt x="1582674" y="645332"/>
                  <a:pt x="3720756" y="1024945"/>
                  <a:pt x="6095998" y="1024945"/>
                </a:cubicBezTo>
                <a:cubicBezTo>
                  <a:pt x="8471242" y="1024945"/>
                  <a:pt x="10609324" y="645332"/>
                  <a:pt x="12099842" y="39535"/>
                </a:cubicBez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C64F32D-A11B-BF82-4D11-E472982C2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80">
            <a:off x="-1670614" y="5373183"/>
            <a:ext cx="4326132" cy="2276912"/>
          </a:xfrm>
          <a:prstGeom prst="rect">
            <a:avLst/>
          </a:prstGeom>
        </p:spPr>
      </p:pic>
      <p:pic>
        <p:nvPicPr>
          <p:cNvPr id="9" name="图片 8" descr="黑暗中有云&#10;&#10;中度可信度描述已自动生成">
            <a:extLst>
              <a:ext uri="{FF2B5EF4-FFF2-40B4-BE49-F238E27FC236}">
                <a16:creationId xmlns:a16="http://schemas.microsoft.com/office/drawing/2014/main" id="{7D74B1DE-6759-DEBC-5FA8-CF5F8D5D8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02" y="5830723"/>
            <a:ext cx="3691740" cy="19713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D06E7B-47BA-429F-44D0-0D5866034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5437">
            <a:off x="9671597" y="5816255"/>
            <a:ext cx="3700956" cy="18733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EA9A32D-F7A8-27E8-DDAA-3F564C678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467">
            <a:off x="6668547" y="5830361"/>
            <a:ext cx="4326132" cy="2276912"/>
          </a:xfrm>
          <a:prstGeom prst="rect">
            <a:avLst/>
          </a:prstGeom>
        </p:spPr>
      </p:pic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AD373266-6D92-E470-5014-2F9AFA9E9B81}"/>
              </a:ext>
            </a:extLst>
          </p:cNvPr>
          <p:cNvSpPr/>
          <p:nvPr/>
        </p:nvSpPr>
        <p:spPr>
          <a:xfrm>
            <a:off x="0" y="-1"/>
            <a:ext cx="12192000" cy="4647529"/>
          </a:xfrm>
          <a:custGeom>
            <a:avLst/>
            <a:gdLst>
              <a:gd name="connsiteX0" fmla="*/ 0 w 12192000"/>
              <a:gd name="connsiteY0" fmla="*/ 0 h 4476680"/>
              <a:gd name="connsiteX1" fmla="*/ 12192000 w 12192000"/>
              <a:gd name="connsiteY1" fmla="*/ 0 h 4476680"/>
              <a:gd name="connsiteX2" fmla="*/ 12192000 w 12192000"/>
              <a:gd name="connsiteY2" fmla="*/ 3401775 h 4476680"/>
              <a:gd name="connsiteX3" fmla="*/ 12191561 w 12192000"/>
              <a:gd name="connsiteY3" fmla="*/ 3401984 h 4476680"/>
              <a:gd name="connsiteX4" fmla="*/ 6096000 w 12192000"/>
              <a:gd name="connsiteY4" fmla="*/ 4476680 h 4476680"/>
              <a:gd name="connsiteX5" fmla="*/ 439 w 12192000"/>
              <a:gd name="connsiteY5" fmla="*/ 3401984 h 4476680"/>
              <a:gd name="connsiteX6" fmla="*/ 0 w 12192000"/>
              <a:gd name="connsiteY6" fmla="*/ 3401776 h 447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476680">
                <a:moveTo>
                  <a:pt x="0" y="0"/>
                </a:moveTo>
                <a:lnTo>
                  <a:pt x="12192000" y="0"/>
                </a:lnTo>
                <a:lnTo>
                  <a:pt x="12192000" y="3401775"/>
                </a:lnTo>
                <a:lnTo>
                  <a:pt x="12191561" y="3401984"/>
                </a:lnTo>
                <a:cubicBezTo>
                  <a:pt x="10742695" y="4058328"/>
                  <a:pt x="8550029" y="4476680"/>
                  <a:pt x="6096000" y="4476680"/>
                </a:cubicBezTo>
                <a:cubicBezTo>
                  <a:pt x="3641971" y="4476680"/>
                  <a:pt x="1449305" y="4058328"/>
                  <a:pt x="439" y="3401984"/>
                </a:cubicBezTo>
                <a:lnTo>
                  <a:pt x="0" y="340177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7A527A5-EEF6-716C-9D3E-18A20DEF2484}"/>
              </a:ext>
            </a:extLst>
          </p:cNvPr>
          <p:cNvSpPr txBox="1"/>
          <p:nvPr/>
        </p:nvSpPr>
        <p:spPr>
          <a:xfrm>
            <a:off x="1479352" y="1617307"/>
            <a:ext cx="9233298" cy="123110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旅游项目商业计划书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49A8AFE-14E6-143E-9A4B-A232DA183C79}"/>
              </a:ext>
            </a:extLst>
          </p:cNvPr>
          <p:cNvSpPr txBox="1"/>
          <p:nvPr/>
        </p:nvSpPr>
        <p:spPr>
          <a:xfrm>
            <a:off x="3299928" y="2911789"/>
            <a:ext cx="5592146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</a:rPr>
              <a:t>COMMERCIAL PROJECT PLAN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5A96008-F5E3-8162-D770-7992B54E43D8}"/>
              </a:ext>
            </a:extLst>
          </p:cNvPr>
          <p:cNvGrpSpPr/>
          <p:nvPr/>
        </p:nvGrpSpPr>
        <p:grpSpPr>
          <a:xfrm>
            <a:off x="2043114" y="2982287"/>
            <a:ext cx="1139641" cy="148004"/>
            <a:chOff x="3317875" y="556842"/>
            <a:chExt cx="1008063" cy="130916"/>
          </a:xfrm>
        </p:grpSpPr>
        <p:sp>
          <p:nvSpPr>
            <p:cNvPr id="21" name="菱形 20">
              <a:extLst>
                <a:ext uri="{FF2B5EF4-FFF2-40B4-BE49-F238E27FC236}">
                  <a16:creationId xmlns:a16="http://schemas.microsoft.com/office/drawing/2014/main" id="{807B4CEA-9B37-2C2D-8D34-AF2754675960}"/>
                </a:ext>
              </a:extLst>
            </p:cNvPr>
            <p:cNvSpPr/>
            <p:nvPr/>
          </p:nvSpPr>
          <p:spPr>
            <a:xfrm flipH="1">
              <a:off x="4195022" y="556842"/>
              <a:ext cx="130916" cy="130916"/>
            </a:xfrm>
            <a:prstGeom prst="diamond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10235768-AAAD-F6D2-15C9-B9B69C1428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7875" y="622300"/>
              <a:ext cx="881909" cy="0"/>
            </a:xfrm>
            <a:prstGeom prst="line">
              <a:avLst/>
            </a:prstGeom>
            <a:ln w="15875">
              <a:gradFill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1C9ACF9-0513-360C-859A-CE106E1C9D9A}"/>
              </a:ext>
            </a:extLst>
          </p:cNvPr>
          <p:cNvGrpSpPr/>
          <p:nvPr/>
        </p:nvGrpSpPr>
        <p:grpSpPr>
          <a:xfrm flipH="1">
            <a:off x="9024304" y="2982287"/>
            <a:ext cx="1139641" cy="148004"/>
            <a:chOff x="3317875" y="556842"/>
            <a:chExt cx="1008063" cy="130916"/>
          </a:xfrm>
        </p:grpSpPr>
        <p:sp>
          <p:nvSpPr>
            <p:cNvPr id="24" name="菱形 23">
              <a:extLst>
                <a:ext uri="{FF2B5EF4-FFF2-40B4-BE49-F238E27FC236}">
                  <a16:creationId xmlns:a16="http://schemas.microsoft.com/office/drawing/2014/main" id="{6B92FAD1-A26D-0D86-4F9C-ADC8640F99E9}"/>
                </a:ext>
              </a:extLst>
            </p:cNvPr>
            <p:cNvSpPr/>
            <p:nvPr/>
          </p:nvSpPr>
          <p:spPr>
            <a:xfrm flipH="1">
              <a:off x="4195022" y="556842"/>
              <a:ext cx="130916" cy="130916"/>
            </a:xfrm>
            <a:prstGeom prst="diamond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282703A6-B97A-20F4-60DC-59EB5F6B2D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7875" y="622300"/>
              <a:ext cx="881909" cy="0"/>
            </a:xfrm>
            <a:prstGeom prst="line">
              <a:avLst/>
            </a:prstGeom>
            <a:ln w="15875">
              <a:gradFill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5BB3CAEC-2F80-C4F9-0C15-FEA5388AB894}"/>
              </a:ext>
            </a:extLst>
          </p:cNvPr>
          <p:cNvSpPr/>
          <p:nvPr/>
        </p:nvSpPr>
        <p:spPr>
          <a:xfrm>
            <a:off x="4761723" y="1006151"/>
            <a:ext cx="2668556" cy="4587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accent1"/>
                </a:solidFill>
              </a:rPr>
              <a:t>金山办公软件有限公司</a:t>
            </a: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5B05365A-864B-2CD3-7830-2381A39F116F}"/>
              </a:ext>
            </a:extLst>
          </p:cNvPr>
          <p:cNvSpPr/>
          <p:nvPr/>
        </p:nvSpPr>
        <p:spPr>
          <a:xfrm>
            <a:off x="1" y="1"/>
            <a:ext cx="1231065" cy="1420181"/>
          </a:xfrm>
          <a:custGeom>
            <a:avLst/>
            <a:gdLst>
              <a:gd name="connsiteX0" fmla="*/ 719385 w 1231065"/>
              <a:gd name="connsiteY0" fmla="*/ 0 h 1420181"/>
              <a:gd name="connsiteX1" fmla="*/ 1187547 w 1231065"/>
              <a:gd name="connsiteY1" fmla="*/ 0 h 1420181"/>
              <a:gd name="connsiteX2" fmla="*/ 1208175 w 1231065"/>
              <a:gd name="connsiteY2" fmla="*/ 66453 h 1420181"/>
              <a:gd name="connsiteX3" fmla="*/ 1231065 w 1231065"/>
              <a:gd name="connsiteY3" fmla="*/ 293515 h 1420181"/>
              <a:gd name="connsiteX4" fmla="*/ 104400 w 1231065"/>
              <a:gd name="connsiteY4" fmla="*/ 1420181 h 1420181"/>
              <a:gd name="connsiteX5" fmla="*/ 0 w 1231065"/>
              <a:gd name="connsiteY5" fmla="*/ 1414909 h 1420181"/>
              <a:gd name="connsiteX6" fmla="*/ 0 w 1231065"/>
              <a:gd name="connsiteY6" fmla="*/ 966585 h 1420181"/>
              <a:gd name="connsiteX7" fmla="*/ 104400 w 1231065"/>
              <a:gd name="connsiteY7" fmla="*/ 977109 h 1420181"/>
              <a:gd name="connsiteX8" fmla="*/ 787993 w 1231065"/>
              <a:gd name="connsiteY8" fmla="*/ 293515 h 1420181"/>
              <a:gd name="connsiteX9" fmla="*/ 734273 w 1231065"/>
              <a:gd name="connsiteY9" fmla="*/ 27429 h 142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1065" h="1420181">
                <a:moveTo>
                  <a:pt x="719385" y="0"/>
                </a:moveTo>
                <a:lnTo>
                  <a:pt x="1187547" y="0"/>
                </a:lnTo>
                <a:lnTo>
                  <a:pt x="1208175" y="66453"/>
                </a:lnTo>
                <a:cubicBezTo>
                  <a:pt x="1223184" y="139796"/>
                  <a:pt x="1231065" y="215735"/>
                  <a:pt x="1231065" y="293515"/>
                </a:cubicBezTo>
                <a:cubicBezTo>
                  <a:pt x="1231065" y="915755"/>
                  <a:pt x="726640" y="1420181"/>
                  <a:pt x="104400" y="1420181"/>
                </a:cubicBezTo>
                <a:lnTo>
                  <a:pt x="0" y="1414909"/>
                </a:lnTo>
                <a:lnTo>
                  <a:pt x="0" y="966585"/>
                </a:lnTo>
                <a:lnTo>
                  <a:pt x="104400" y="977109"/>
                </a:lnTo>
                <a:cubicBezTo>
                  <a:pt x="481938" y="977109"/>
                  <a:pt x="787993" y="671054"/>
                  <a:pt x="787993" y="293515"/>
                </a:cubicBezTo>
                <a:cubicBezTo>
                  <a:pt x="787993" y="199130"/>
                  <a:pt x="768865" y="109213"/>
                  <a:pt x="734273" y="27429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5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4554B622-A8C4-FD17-B13A-0E0AB78F54C6}"/>
              </a:ext>
            </a:extLst>
          </p:cNvPr>
          <p:cNvSpPr/>
          <p:nvPr/>
        </p:nvSpPr>
        <p:spPr>
          <a:xfrm>
            <a:off x="11522075" y="1244262"/>
            <a:ext cx="1361772" cy="1361772"/>
          </a:xfrm>
          <a:prstGeom prst="ellipse">
            <a:avLst/>
          </a:prstGeom>
          <a:gradFill>
            <a:gsLst>
              <a:gs pos="0">
                <a:schemeClr val="bg1">
                  <a:alpha val="46000"/>
                </a:schemeClr>
              </a:gs>
              <a:gs pos="55000">
                <a:schemeClr val="bg1">
                  <a:alpha val="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0C095931-61DD-FAE3-5B18-49856B59483E}"/>
              </a:ext>
            </a:extLst>
          </p:cNvPr>
          <p:cNvSpPr/>
          <p:nvPr/>
        </p:nvSpPr>
        <p:spPr>
          <a:xfrm>
            <a:off x="0" y="2885546"/>
            <a:ext cx="4166891" cy="1668796"/>
          </a:xfrm>
          <a:custGeom>
            <a:avLst/>
            <a:gdLst>
              <a:gd name="connsiteX0" fmla="*/ 0 w 4166891"/>
              <a:gd name="connsiteY0" fmla="*/ 0 h 1668796"/>
              <a:gd name="connsiteX1" fmla="*/ 303112 w 4166891"/>
              <a:gd name="connsiteY1" fmla="*/ 154422 h 1668796"/>
              <a:gd name="connsiteX2" fmla="*/ 3841021 w 4166891"/>
              <a:gd name="connsiteY2" fmla="*/ 1589076 h 1668796"/>
              <a:gd name="connsiteX3" fmla="*/ 4166891 w 4166891"/>
              <a:gd name="connsiteY3" fmla="*/ 1668796 h 1668796"/>
              <a:gd name="connsiteX4" fmla="*/ 3886643 w 4166891"/>
              <a:gd name="connsiteY4" fmla="*/ 1640455 h 1668796"/>
              <a:gd name="connsiteX5" fmla="*/ 439 w 4166891"/>
              <a:gd name="connsiteY5" fmla="*/ 646271 h 1668796"/>
              <a:gd name="connsiteX6" fmla="*/ 0 w 4166891"/>
              <a:gd name="connsiteY6" fmla="*/ 646055 h 1668796"/>
              <a:gd name="connsiteX0" fmla="*/ 0 w 4166891"/>
              <a:gd name="connsiteY0" fmla="*/ 0 h 1668796"/>
              <a:gd name="connsiteX1" fmla="*/ 3841021 w 4166891"/>
              <a:gd name="connsiteY1" fmla="*/ 1589076 h 1668796"/>
              <a:gd name="connsiteX2" fmla="*/ 4166891 w 4166891"/>
              <a:gd name="connsiteY2" fmla="*/ 1668796 h 1668796"/>
              <a:gd name="connsiteX3" fmla="*/ 3886643 w 4166891"/>
              <a:gd name="connsiteY3" fmla="*/ 1640455 h 1668796"/>
              <a:gd name="connsiteX4" fmla="*/ 439 w 4166891"/>
              <a:gd name="connsiteY4" fmla="*/ 646271 h 1668796"/>
              <a:gd name="connsiteX5" fmla="*/ 0 w 4166891"/>
              <a:gd name="connsiteY5" fmla="*/ 646055 h 1668796"/>
              <a:gd name="connsiteX6" fmla="*/ 0 w 4166891"/>
              <a:gd name="connsiteY6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66891" h="1668796">
                <a:moveTo>
                  <a:pt x="0" y="0"/>
                </a:moveTo>
                <a:cubicBezTo>
                  <a:pt x="931763" y="1051566"/>
                  <a:pt x="3154164" y="1517343"/>
                  <a:pt x="4166891" y="1668796"/>
                </a:cubicBezTo>
                <a:lnTo>
                  <a:pt x="3886643" y="1640455"/>
                </a:lnTo>
                <a:cubicBezTo>
                  <a:pt x="2344192" y="1466405"/>
                  <a:pt x="996535" y="1114729"/>
                  <a:pt x="439" y="646271"/>
                </a:cubicBezTo>
                <a:lnTo>
                  <a:pt x="0" y="6460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EE320D9-705B-C1E5-4886-D92F83B54DA0}"/>
              </a:ext>
            </a:extLst>
          </p:cNvPr>
          <p:cNvSpPr/>
          <p:nvPr/>
        </p:nvSpPr>
        <p:spPr>
          <a:xfrm flipH="1">
            <a:off x="8025109" y="2885546"/>
            <a:ext cx="4166891" cy="1668796"/>
          </a:xfrm>
          <a:custGeom>
            <a:avLst/>
            <a:gdLst>
              <a:gd name="connsiteX0" fmla="*/ 0 w 4166891"/>
              <a:gd name="connsiteY0" fmla="*/ 0 h 1668796"/>
              <a:gd name="connsiteX1" fmla="*/ 303112 w 4166891"/>
              <a:gd name="connsiteY1" fmla="*/ 154422 h 1668796"/>
              <a:gd name="connsiteX2" fmla="*/ 3841021 w 4166891"/>
              <a:gd name="connsiteY2" fmla="*/ 1589076 h 1668796"/>
              <a:gd name="connsiteX3" fmla="*/ 4166891 w 4166891"/>
              <a:gd name="connsiteY3" fmla="*/ 1668796 h 1668796"/>
              <a:gd name="connsiteX4" fmla="*/ 3886643 w 4166891"/>
              <a:gd name="connsiteY4" fmla="*/ 1640455 h 1668796"/>
              <a:gd name="connsiteX5" fmla="*/ 439 w 4166891"/>
              <a:gd name="connsiteY5" fmla="*/ 646271 h 1668796"/>
              <a:gd name="connsiteX6" fmla="*/ 0 w 4166891"/>
              <a:gd name="connsiteY6" fmla="*/ 646055 h 1668796"/>
              <a:gd name="connsiteX0" fmla="*/ 0 w 4166891"/>
              <a:gd name="connsiteY0" fmla="*/ 0 h 1668796"/>
              <a:gd name="connsiteX1" fmla="*/ 3841021 w 4166891"/>
              <a:gd name="connsiteY1" fmla="*/ 1589076 h 1668796"/>
              <a:gd name="connsiteX2" fmla="*/ 4166891 w 4166891"/>
              <a:gd name="connsiteY2" fmla="*/ 1668796 h 1668796"/>
              <a:gd name="connsiteX3" fmla="*/ 3886643 w 4166891"/>
              <a:gd name="connsiteY3" fmla="*/ 1640455 h 1668796"/>
              <a:gd name="connsiteX4" fmla="*/ 439 w 4166891"/>
              <a:gd name="connsiteY4" fmla="*/ 646271 h 1668796"/>
              <a:gd name="connsiteX5" fmla="*/ 0 w 4166891"/>
              <a:gd name="connsiteY5" fmla="*/ 646055 h 1668796"/>
              <a:gd name="connsiteX6" fmla="*/ 0 w 4166891"/>
              <a:gd name="connsiteY6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66891" h="1668796">
                <a:moveTo>
                  <a:pt x="0" y="0"/>
                </a:moveTo>
                <a:cubicBezTo>
                  <a:pt x="931763" y="1051566"/>
                  <a:pt x="3154164" y="1517343"/>
                  <a:pt x="4166891" y="1668796"/>
                </a:cubicBezTo>
                <a:lnTo>
                  <a:pt x="3886643" y="1640455"/>
                </a:lnTo>
                <a:cubicBezTo>
                  <a:pt x="2344192" y="1466405"/>
                  <a:pt x="996535" y="1114729"/>
                  <a:pt x="439" y="646271"/>
                </a:cubicBezTo>
                <a:lnTo>
                  <a:pt x="0" y="6460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0" name="Picture 47">
            <a:extLst>
              <a:ext uri="{FF2B5EF4-FFF2-40B4-BE49-F238E27FC236}">
                <a16:creationId xmlns:a16="http://schemas.microsoft.com/office/drawing/2014/main" id="{9DDFCFB1-481F-2A28-8D2D-A19342B1013A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t="26884" r="4479" b="26884"/>
          <a:stretch/>
        </p:blipFill>
        <p:spPr>
          <a:xfrm>
            <a:off x="1398243" y="3505200"/>
            <a:ext cx="9395512" cy="257440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F4D21A10-DA32-E5E7-D523-87B0511F5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571">
            <a:off x="4254018" y="6310690"/>
            <a:ext cx="3700956" cy="18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6DEEF2E2-DB31-7DE9-D897-B413E395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项目计划</a:t>
            </a:r>
          </a:p>
        </p:txBody>
      </p:sp>
      <p:sp>
        <p:nvSpPr>
          <p:cNvPr id="3" name="任意多边形 107">
            <a:extLst>
              <a:ext uri="{FF2B5EF4-FFF2-40B4-BE49-F238E27FC236}">
                <a16:creationId xmlns:a16="http://schemas.microsoft.com/office/drawing/2014/main" id="{0930DFCE-B804-499F-8331-AAEBD3C26EF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0542" y="3190173"/>
            <a:ext cx="2130859" cy="1871580"/>
          </a:xfrm>
          <a:custGeom>
            <a:avLst/>
            <a:gdLst>
              <a:gd name="connsiteX0" fmla="*/ 17337 w 2130859"/>
              <a:gd name="connsiteY0" fmla="*/ 1680862 h 1871580"/>
              <a:gd name="connsiteX1" fmla="*/ 955571 w 2130859"/>
              <a:gd name="connsiteY1" fmla="*/ 63216 h 1871580"/>
              <a:gd name="connsiteX2" fmla="*/ 1175289 w 2130859"/>
              <a:gd name="connsiteY2" fmla="*/ 63216 h 1871580"/>
              <a:gd name="connsiteX3" fmla="*/ 2113523 w 2130859"/>
              <a:gd name="connsiteY3" fmla="*/ 1680862 h 1871580"/>
              <a:gd name="connsiteX4" fmla="*/ 2003664 w 2130859"/>
              <a:gd name="connsiteY4" fmla="*/ 1871580 h 1871580"/>
              <a:gd name="connsiteX5" fmla="*/ 127196 w 2130859"/>
              <a:gd name="connsiteY5" fmla="*/ 1871580 h 1871580"/>
              <a:gd name="connsiteX6" fmla="*/ 17337 w 2130859"/>
              <a:gd name="connsiteY6" fmla="*/ 1680862 h 18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30859" h="1871580">
                <a:moveTo>
                  <a:pt x="17337" y="1680862"/>
                </a:moveTo>
                <a:lnTo>
                  <a:pt x="955571" y="63216"/>
                </a:lnTo>
                <a:cubicBezTo>
                  <a:pt x="1004458" y="-21072"/>
                  <a:pt x="1126401" y="-21072"/>
                  <a:pt x="1175289" y="63216"/>
                </a:cubicBezTo>
                <a:lnTo>
                  <a:pt x="2113523" y="1680862"/>
                </a:lnTo>
                <a:cubicBezTo>
                  <a:pt x="2162637" y="1765541"/>
                  <a:pt x="2101555" y="1871580"/>
                  <a:pt x="2003664" y="1871580"/>
                </a:cubicBezTo>
                <a:lnTo>
                  <a:pt x="127196" y="1871580"/>
                </a:lnTo>
                <a:cubicBezTo>
                  <a:pt x="29304" y="1871580"/>
                  <a:pt x="-31777" y="1765541"/>
                  <a:pt x="17337" y="1680862"/>
                </a:cubicBezTo>
              </a:path>
            </a:pathLst>
          </a:custGeom>
          <a:gradFill>
            <a:gsLst>
              <a:gs pos="0">
                <a:schemeClr val="accent1">
                  <a:alpha val="79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kern="0">
              <a:solidFill>
                <a:srgbClr val="3D485D"/>
              </a:solidFill>
              <a:latin typeface="Arial"/>
              <a:ea typeface="等线" panose="02010600030101010101" pitchFamily="2" charset="-122"/>
            </a:endParaRPr>
          </a:p>
        </p:txBody>
      </p:sp>
      <p:sp>
        <p:nvSpPr>
          <p:cNvPr id="10" name="任意多边形 97">
            <a:extLst>
              <a:ext uri="{FF2B5EF4-FFF2-40B4-BE49-F238E27FC236}">
                <a16:creationId xmlns:a16="http://schemas.microsoft.com/office/drawing/2014/main" id="{7A6623F6-387E-2A9D-A2F3-16FDAF1097C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710596" y="3190173"/>
            <a:ext cx="2130859" cy="1871580"/>
          </a:xfrm>
          <a:custGeom>
            <a:avLst/>
            <a:gdLst>
              <a:gd name="connsiteX0" fmla="*/ 17337 w 2130859"/>
              <a:gd name="connsiteY0" fmla="*/ 1680862 h 1871580"/>
              <a:gd name="connsiteX1" fmla="*/ 955571 w 2130859"/>
              <a:gd name="connsiteY1" fmla="*/ 63216 h 1871580"/>
              <a:gd name="connsiteX2" fmla="*/ 1175289 w 2130859"/>
              <a:gd name="connsiteY2" fmla="*/ 63216 h 1871580"/>
              <a:gd name="connsiteX3" fmla="*/ 2113523 w 2130859"/>
              <a:gd name="connsiteY3" fmla="*/ 1680862 h 1871580"/>
              <a:gd name="connsiteX4" fmla="*/ 2003664 w 2130859"/>
              <a:gd name="connsiteY4" fmla="*/ 1871580 h 1871580"/>
              <a:gd name="connsiteX5" fmla="*/ 127196 w 2130859"/>
              <a:gd name="connsiteY5" fmla="*/ 1871580 h 1871580"/>
              <a:gd name="connsiteX6" fmla="*/ 17337 w 2130859"/>
              <a:gd name="connsiteY6" fmla="*/ 1680862 h 18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30859" h="1871580">
                <a:moveTo>
                  <a:pt x="17337" y="1680862"/>
                </a:moveTo>
                <a:lnTo>
                  <a:pt x="955571" y="63216"/>
                </a:lnTo>
                <a:cubicBezTo>
                  <a:pt x="1004459" y="-21072"/>
                  <a:pt x="1126402" y="-21072"/>
                  <a:pt x="1175289" y="63216"/>
                </a:cubicBezTo>
                <a:lnTo>
                  <a:pt x="2113523" y="1680862"/>
                </a:lnTo>
                <a:cubicBezTo>
                  <a:pt x="2162637" y="1765541"/>
                  <a:pt x="2101556" y="1871580"/>
                  <a:pt x="2003664" y="1871580"/>
                </a:cubicBezTo>
                <a:lnTo>
                  <a:pt x="127196" y="1871580"/>
                </a:lnTo>
                <a:cubicBezTo>
                  <a:pt x="29305" y="1871580"/>
                  <a:pt x="-31777" y="1765541"/>
                  <a:pt x="17337" y="1680862"/>
                </a:cubicBezTo>
              </a:path>
            </a:pathLst>
          </a:custGeom>
          <a:gradFill>
            <a:gsLst>
              <a:gs pos="0">
                <a:schemeClr val="accent1">
                  <a:alpha val="79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kern="0">
              <a:solidFill>
                <a:srgbClr val="3D485D"/>
              </a:solidFill>
              <a:latin typeface="Arial"/>
              <a:ea typeface="等线" panose="02010600030101010101" pitchFamily="2" charset="-122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50CDBF72-F470-264D-8798-AB1174E423F9}"/>
              </a:ext>
            </a:extLst>
          </p:cNvPr>
          <p:cNvSpPr>
            <a:spLocks/>
          </p:cNvSpPr>
          <p:nvPr/>
        </p:nvSpPr>
        <p:spPr>
          <a:xfrm>
            <a:off x="4463926" y="3981065"/>
            <a:ext cx="673224" cy="673224"/>
          </a:xfrm>
          <a:custGeom>
            <a:avLst/>
            <a:gdLst>
              <a:gd name="connsiteX0" fmla="*/ 320459 w 618807"/>
              <a:gd name="connsiteY0" fmla="*/ 218192 h 617542"/>
              <a:gd name="connsiteX1" fmla="*/ 346834 w 618807"/>
              <a:gd name="connsiteY1" fmla="*/ 225377 h 617542"/>
              <a:gd name="connsiteX2" fmla="*/ 391577 w 618807"/>
              <a:gd name="connsiteY2" fmla="*/ 267642 h 617542"/>
              <a:gd name="connsiteX3" fmla="*/ 399710 w 618807"/>
              <a:gd name="connsiteY3" fmla="*/ 324604 h 617542"/>
              <a:gd name="connsiteX4" fmla="*/ 365072 w 618807"/>
              <a:gd name="connsiteY4" fmla="*/ 380260 h 617542"/>
              <a:gd name="connsiteX5" fmla="*/ 263899 w 618807"/>
              <a:gd name="connsiteY5" fmla="*/ 386883 h 617542"/>
              <a:gd name="connsiteX6" fmla="*/ 223447 w 618807"/>
              <a:gd name="connsiteY6" fmla="*/ 340134 h 617542"/>
              <a:gd name="connsiteX7" fmla="*/ 226045 w 618807"/>
              <a:gd name="connsiteY7" fmla="*/ 270071 h 617542"/>
              <a:gd name="connsiteX8" fmla="*/ 293123 w 618807"/>
              <a:gd name="connsiteY8" fmla="*/ 218947 h 617542"/>
              <a:gd name="connsiteX9" fmla="*/ 320459 w 618807"/>
              <a:gd name="connsiteY9" fmla="*/ 218192 h 617542"/>
              <a:gd name="connsiteX10" fmla="*/ 582622 w 618807"/>
              <a:gd name="connsiteY10" fmla="*/ 188272 h 617542"/>
              <a:gd name="connsiteX11" fmla="*/ 598889 w 618807"/>
              <a:gd name="connsiteY11" fmla="*/ 199307 h 617542"/>
              <a:gd name="connsiteX12" fmla="*/ 618807 w 618807"/>
              <a:gd name="connsiteY12" fmla="*/ 303307 h 617542"/>
              <a:gd name="connsiteX13" fmla="*/ 618807 w 618807"/>
              <a:gd name="connsiteY13" fmla="*/ 316493 h 617542"/>
              <a:gd name="connsiteX14" fmla="*/ 604123 w 618807"/>
              <a:gd name="connsiteY14" fmla="*/ 401918 h 617542"/>
              <a:gd name="connsiteX15" fmla="*/ 539245 w 618807"/>
              <a:gd name="connsiteY15" fmla="*/ 514475 h 617542"/>
              <a:gd name="connsiteX16" fmla="*/ 431932 w 618807"/>
              <a:gd name="connsiteY16" fmla="*/ 592055 h 617542"/>
              <a:gd name="connsiteX17" fmla="*/ 287624 w 618807"/>
              <a:gd name="connsiteY17" fmla="*/ 616735 h 617542"/>
              <a:gd name="connsiteX18" fmla="*/ 120860 w 618807"/>
              <a:gd name="connsiteY18" fmla="*/ 553235 h 617542"/>
              <a:gd name="connsiteX19" fmla="*/ 119640 w 618807"/>
              <a:gd name="connsiteY19" fmla="*/ 570977 h 617542"/>
              <a:gd name="connsiteX20" fmla="*/ 97848 w 618807"/>
              <a:gd name="connsiteY20" fmla="*/ 581976 h 617542"/>
              <a:gd name="connsiteX21" fmla="*/ 84614 w 618807"/>
              <a:gd name="connsiteY21" fmla="*/ 563774 h 617542"/>
              <a:gd name="connsiteX22" fmla="*/ 84662 w 618807"/>
              <a:gd name="connsiteY22" fmla="*/ 512964 h 617542"/>
              <a:gd name="connsiteX23" fmla="*/ 102719 w 618807"/>
              <a:gd name="connsiteY23" fmla="*/ 495174 h 617542"/>
              <a:gd name="connsiteX24" fmla="*/ 117307 w 618807"/>
              <a:gd name="connsiteY24" fmla="*/ 502063 h 617542"/>
              <a:gd name="connsiteX25" fmla="*/ 236838 w 618807"/>
              <a:gd name="connsiteY25" fmla="*/ 571279 h 617542"/>
              <a:gd name="connsiteX26" fmla="*/ 397100 w 618807"/>
              <a:gd name="connsiteY26" fmla="*/ 566650 h 617542"/>
              <a:gd name="connsiteX27" fmla="*/ 507833 w 618807"/>
              <a:gd name="connsiteY27" fmla="*/ 495101 h 617542"/>
              <a:gd name="connsiteX28" fmla="*/ 572457 w 618807"/>
              <a:gd name="connsiteY28" fmla="*/ 381166 h 617542"/>
              <a:gd name="connsiteX29" fmla="*/ 566039 w 618807"/>
              <a:gd name="connsiteY29" fmla="*/ 215055 h 617542"/>
              <a:gd name="connsiteX30" fmla="*/ 564782 w 618807"/>
              <a:gd name="connsiteY30" fmla="*/ 201531 h 617542"/>
              <a:gd name="connsiteX31" fmla="*/ 582622 w 618807"/>
              <a:gd name="connsiteY31" fmla="*/ 188272 h 617542"/>
              <a:gd name="connsiteX32" fmla="*/ 289474 w 618807"/>
              <a:gd name="connsiteY32" fmla="*/ 182833 h 617542"/>
              <a:gd name="connsiteX33" fmla="*/ 224161 w 618807"/>
              <a:gd name="connsiteY33" fmla="*/ 213762 h 617542"/>
              <a:gd name="connsiteX34" fmla="*/ 182548 w 618807"/>
              <a:gd name="connsiteY34" fmla="*/ 290581 h 617542"/>
              <a:gd name="connsiteX35" fmla="*/ 197994 w 618807"/>
              <a:gd name="connsiteY35" fmla="*/ 370482 h 617542"/>
              <a:gd name="connsiteX36" fmla="*/ 273146 w 618807"/>
              <a:gd name="connsiteY36" fmla="*/ 429764 h 617542"/>
              <a:gd name="connsiteX37" fmla="*/ 356588 w 618807"/>
              <a:gd name="connsiteY37" fmla="*/ 426005 h 617542"/>
              <a:gd name="connsiteX38" fmla="*/ 426905 w 618807"/>
              <a:gd name="connsiteY38" fmla="*/ 358420 h 617542"/>
              <a:gd name="connsiteX39" fmla="*/ 432295 w 618807"/>
              <a:gd name="connsiteY39" fmla="*/ 272560 h 617542"/>
              <a:gd name="connsiteX40" fmla="*/ 372916 w 618807"/>
              <a:gd name="connsiteY40" fmla="*/ 198183 h 617542"/>
              <a:gd name="connsiteX41" fmla="*/ 289474 w 618807"/>
              <a:gd name="connsiteY41" fmla="*/ 182833 h 617542"/>
              <a:gd name="connsiteX42" fmla="*/ 274378 w 618807"/>
              <a:gd name="connsiteY42" fmla="*/ 72500 h 617542"/>
              <a:gd name="connsiteX43" fmla="*/ 344490 w 618807"/>
              <a:gd name="connsiteY43" fmla="*/ 72500 h 617542"/>
              <a:gd name="connsiteX44" fmla="*/ 360419 w 618807"/>
              <a:gd name="connsiteY44" fmla="*/ 80162 h 617542"/>
              <a:gd name="connsiteX45" fmla="*/ 364529 w 618807"/>
              <a:gd name="connsiteY45" fmla="*/ 97893 h 617542"/>
              <a:gd name="connsiteX46" fmla="*/ 414626 w 618807"/>
              <a:gd name="connsiteY46" fmla="*/ 123974 h 617542"/>
              <a:gd name="connsiteX47" fmla="*/ 428694 w 618807"/>
              <a:gd name="connsiteY47" fmla="*/ 114028 h 617542"/>
              <a:gd name="connsiteX48" fmla="*/ 452177 w 618807"/>
              <a:gd name="connsiteY48" fmla="*/ 116421 h 617542"/>
              <a:gd name="connsiteX49" fmla="*/ 502358 w 618807"/>
              <a:gd name="connsiteY49" fmla="*/ 166590 h 617542"/>
              <a:gd name="connsiteX50" fmla="*/ 507302 w 618807"/>
              <a:gd name="connsiteY50" fmla="*/ 185456 h 617542"/>
              <a:gd name="connsiteX51" fmla="*/ 496533 w 618807"/>
              <a:gd name="connsiteY51" fmla="*/ 201168 h 617542"/>
              <a:gd name="connsiteX52" fmla="*/ 508583 w 618807"/>
              <a:gd name="connsiteY52" fmla="*/ 248594 h 617542"/>
              <a:gd name="connsiteX53" fmla="*/ 528283 w 618807"/>
              <a:gd name="connsiteY53" fmla="*/ 253827 h 617542"/>
              <a:gd name="connsiteX54" fmla="*/ 544261 w 618807"/>
              <a:gd name="connsiteY54" fmla="*/ 263665 h 617542"/>
              <a:gd name="connsiteX55" fmla="*/ 546316 w 618807"/>
              <a:gd name="connsiteY55" fmla="*/ 277310 h 617542"/>
              <a:gd name="connsiteX56" fmla="*/ 546279 w 618807"/>
              <a:gd name="connsiteY56" fmla="*/ 343880 h 617542"/>
              <a:gd name="connsiteX57" fmla="*/ 539378 w 618807"/>
              <a:gd name="connsiteY57" fmla="*/ 358613 h 617542"/>
              <a:gd name="connsiteX58" fmla="*/ 522119 w 618807"/>
              <a:gd name="connsiteY58" fmla="*/ 363073 h 617542"/>
              <a:gd name="connsiteX59" fmla="*/ 492847 w 618807"/>
              <a:gd name="connsiteY59" fmla="*/ 390387 h 617542"/>
              <a:gd name="connsiteX60" fmla="*/ 497403 w 618807"/>
              <a:gd name="connsiteY60" fmla="*/ 416856 h 617542"/>
              <a:gd name="connsiteX61" fmla="*/ 506492 w 618807"/>
              <a:gd name="connsiteY61" fmla="*/ 429643 h 617542"/>
              <a:gd name="connsiteX62" fmla="*/ 502346 w 618807"/>
              <a:gd name="connsiteY62" fmla="*/ 449754 h 617542"/>
              <a:gd name="connsiteX63" fmla="*/ 452225 w 618807"/>
              <a:gd name="connsiteY63" fmla="*/ 499887 h 617542"/>
              <a:gd name="connsiteX64" fmla="*/ 433589 w 618807"/>
              <a:gd name="connsiteY64" fmla="*/ 504951 h 617542"/>
              <a:gd name="connsiteX65" fmla="*/ 416910 w 618807"/>
              <a:gd name="connsiteY65" fmla="*/ 493711 h 617542"/>
              <a:gd name="connsiteX66" fmla="*/ 372626 w 618807"/>
              <a:gd name="connsiteY66" fmla="*/ 502643 h 617542"/>
              <a:gd name="connsiteX67" fmla="*/ 363719 w 618807"/>
              <a:gd name="connsiteY67" fmla="*/ 526331 h 617542"/>
              <a:gd name="connsiteX68" fmla="*/ 345674 w 618807"/>
              <a:gd name="connsiteY68" fmla="*/ 545040 h 617542"/>
              <a:gd name="connsiteX69" fmla="*/ 274306 w 618807"/>
              <a:gd name="connsiteY69" fmla="*/ 545089 h 617542"/>
              <a:gd name="connsiteX70" fmla="*/ 257071 w 618807"/>
              <a:gd name="connsiteY70" fmla="*/ 535190 h 617542"/>
              <a:gd name="connsiteX71" fmla="*/ 254171 w 618807"/>
              <a:gd name="connsiteY71" fmla="*/ 519152 h 617542"/>
              <a:gd name="connsiteX72" fmla="*/ 214045 w 618807"/>
              <a:gd name="connsiteY72" fmla="*/ 489614 h 617542"/>
              <a:gd name="connsiteX73" fmla="*/ 193438 w 618807"/>
              <a:gd name="connsiteY73" fmla="*/ 499790 h 617542"/>
              <a:gd name="connsiteX74" fmla="*/ 166571 w 618807"/>
              <a:gd name="connsiteY74" fmla="*/ 499851 h 617542"/>
              <a:gd name="connsiteX75" fmla="*/ 116462 w 618807"/>
              <a:gd name="connsiteY75" fmla="*/ 449754 h 617542"/>
              <a:gd name="connsiteX76" fmla="*/ 111192 w 618807"/>
              <a:gd name="connsiteY76" fmla="*/ 431988 h 617542"/>
              <a:gd name="connsiteX77" fmla="*/ 122650 w 618807"/>
              <a:gd name="connsiteY77" fmla="*/ 414414 h 617542"/>
              <a:gd name="connsiteX78" fmla="*/ 104714 w 618807"/>
              <a:gd name="connsiteY78" fmla="*/ 364946 h 617542"/>
              <a:gd name="connsiteX79" fmla="*/ 81932 w 618807"/>
              <a:gd name="connsiteY79" fmla="*/ 359773 h 617542"/>
              <a:gd name="connsiteX80" fmla="*/ 72529 w 618807"/>
              <a:gd name="connsiteY80" fmla="*/ 343856 h 617542"/>
              <a:gd name="connsiteX81" fmla="*/ 72517 w 618807"/>
              <a:gd name="connsiteY81" fmla="*/ 272560 h 617542"/>
              <a:gd name="connsiteX82" fmla="*/ 81629 w 618807"/>
              <a:gd name="connsiteY82" fmla="*/ 256244 h 617542"/>
              <a:gd name="connsiteX83" fmla="*/ 102611 w 618807"/>
              <a:gd name="connsiteY83" fmla="*/ 251893 h 617542"/>
              <a:gd name="connsiteX84" fmla="*/ 125236 w 618807"/>
              <a:gd name="connsiteY84" fmla="*/ 207308 h 617542"/>
              <a:gd name="connsiteX85" fmla="*/ 115954 w 618807"/>
              <a:gd name="connsiteY85" fmla="*/ 192720 h 617542"/>
              <a:gd name="connsiteX86" fmla="*/ 112872 w 618807"/>
              <a:gd name="connsiteY86" fmla="*/ 171376 h 617542"/>
              <a:gd name="connsiteX87" fmla="*/ 120704 w 618807"/>
              <a:gd name="connsiteY87" fmla="*/ 162348 h 617542"/>
              <a:gd name="connsiteX88" fmla="*/ 165978 w 618807"/>
              <a:gd name="connsiteY88" fmla="*/ 117037 h 617542"/>
              <a:gd name="connsiteX89" fmla="*/ 184494 w 618807"/>
              <a:gd name="connsiteY89" fmla="*/ 111175 h 617542"/>
              <a:gd name="connsiteX90" fmla="*/ 202708 w 618807"/>
              <a:gd name="connsiteY90" fmla="*/ 123008 h 617542"/>
              <a:gd name="connsiteX91" fmla="*/ 252454 w 618807"/>
              <a:gd name="connsiteY91" fmla="*/ 104347 h 617542"/>
              <a:gd name="connsiteX92" fmla="*/ 255222 w 618807"/>
              <a:gd name="connsiteY92" fmla="*/ 89843 h 617542"/>
              <a:gd name="connsiteX93" fmla="*/ 266402 w 618807"/>
              <a:gd name="connsiteY93" fmla="*/ 73950 h 617542"/>
              <a:gd name="connsiteX94" fmla="*/ 274378 w 618807"/>
              <a:gd name="connsiteY94" fmla="*/ 72500 h 617542"/>
              <a:gd name="connsiteX95" fmla="*/ 304559 w 618807"/>
              <a:gd name="connsiteY95" fmla="*/ 37 h 617542"/>
              <a:gd name="connsiteX96" fmla="*/ 388302 w 618807"/>
              <a:gd name="connsiteY96" fmla="*/ 10016 h 617542"/>
              <a:gd name="connsiteX97" fmla="*/ 497947 w 618807"/>
              <a:gd name="connsiteY97" fmla="*/ 63243 h 617542"/>
              <a:gd name="connsiteX98" fmla="*/ 498709 w 618807"/>
              <a:gd name="connsiteY98" fmla="*/ 47023 h 617542"/>
              <a:gd name="connsiteX99" fmla="*/ 513043 w 618807"/>
              <a:gd name="connsiteY99" fmla="*/ 33934 h 617542"/>
              <a:gd name="connsiteX100" fmla="*/ 532247 w 618807"/>
              <a:gd name="connsiteY100" fmla="*/ 43663 h 617542"/>
              <a:gd name="connsiteX101" fmla="*/ 534242 w 618807"/>
              <a:gd name="connsiteY101" fmla="*/ 54915 h 617542"/>
              <a:gd name="connsiteX102" fmla="*/ 534157 w 618807"/>
              <a:gd name="connsiteY102" fmla="*/ 99610 h 617542"/>
              <a:gd name="connsiteX103" fmla="*/ 531861 w 618807"/>
              <a:gd name="connsiteY103" fmla="*/ 111829 h 617542"/>
              <a:gd name="connsiteX104" fmla="*/ 511737 w 618807"/>
              <a:gd name="connsiteY104" fmla="*/ 120772 h 617542"/>
              <a:gd name="connsiteX105" fmla="*/ 497137 w 618807"/>
              <a:gd name="connsiteY105" fmla="*/ 110221 h 617542"/>
              <a:gd name="connsiteX106" fmla="*/ 407809 w 618807"/>
              <a:gd name="connsiteY106" fmla="*/ 54359 h 617542"/>
              <a:gd name="connsiteX107" fmla="*/ 254956 w 618807"/>
              <a:gd name="connsiteY107" fmla="*/ 41754 h 617542"/>
              <a:gd name="connsiteX108" fmla="*/ 119689 w 618807"/>
              <a:gd name="connsiteY108" fmla="*/ 113001 h 617542"/>
              <a:gd name="connsiteX109" fmla="*/ 43534 w 618807"/>
              <a:gd name="connsiteY109" fmla="*/ 245996 h 617542"/>
              <a:gd name="connsiteX110" fmla="*/ 50762 w 618807"/>
              <a:gd name="connsiteY110" fmla="*/ 395670 h 617542"/>
              <a:gd name="connsiteX111" fmla="*/ 54448 w 618807"/>
              <a:gd name="connsiteY111" fmla="*/ 412711 h 617542"/>
              <a:gd name="connsiteX112" fmla="*/ 37443 w 618807"/>
              <a:gd name="connsiteY112" fmla="*/ 428060 h 617542"/>
              <a:gd name="connsiteX113" fmla="*/ 19592 w 618807"/>
              <a:gd name="connsiteY113" fmla="*/ 416240 h 617542"/>
              <a:gd name="connsiteX114" fmla="*/ 0 w 618807"/>
              <a:gd name="connsiteY114" fmla="*/ 313110 h 617542"/>
              <a:gd name="connsiteX115" fmla="*/ 0 w 618807"/>
              <a:gd name="connsiteY115" fmla="*/ 299755 h 617542"/>
              <a:gd name="connsiteX116" fmla="*/ 2683 w 618807"/>
              <a:gd name="connsiteY116" fmla="*/ 267654 h 617542"/>
              <a:gd name="connsiteX117" fmla="*/ 65434 w 618807"/>
              <a:gd name="connsiteY117" fmla="*/ 119165 h 617542"/>
              <a:gd name="connsiteX118" fmla="*/ 221224 w 618807"/>
              <a:gd name="connsiteY118" fmla="*/ 12820 h 617542"/>
              <a:gd name="connsiteX119" fmla="*/ 304559 w 618807"/>
              <a:gd name="connsiteY119" fmla="*/ 37 h 61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18807" h="617542">
                <a:moveTo>
                  <a:pt x="320459" y="218192"/>
                </a:moveTo>
                <a:cubicBezTo>
                  <a:pt x="329542" y="219268"/>
                  <a:pt x="338465" y="221667"/>
                  <a:pt x="346834" y="225377"/>
                </a:cubicBezTo>
                <a:cubicBezTo>
                  <a:pt x="366027" y="233753"/>
                  <a:pt x="382125" y="248957"/>
                  <a:pt x="391577" y="267642"/>
                </a:cubicBezTo>
                <a:cubicBezTo>
                  <a:pt x="400448" y="285046"/>
                  <a:pt x="403336" y="305411"/>
                  <a:pt x="399710" y="324604"/>
                </a:cubicBezTo>
                <a:cubicBezTo>
                  <a:pt x="395710" y="346649"/>
                  <a:pt x="382971" y="366856"/>
                  <a:pt x="365072" y="380260"/>
                </a:cubicBezTo>
                <a:cubicBezTo>
                  <a:pt x="336561" y="402196"/>
                  <a:pt x="295033" y="404867"/>
                  <a:pt x="263899" y="386883"/>
                </a:cubicBezTo>
                <a:cubicBezTo>
                  <a:pt x="245552" y="376598"/>
                  <a:pt x="230904" y="359822"/>
                  <a:pt x="223447" y="340134"/>
                </a:cubicBezTo>
                <a:cubicBezTo>
                  <a:pt x="214793" y="317715"/>
                  <a:pt x="215736" y="291790"/>
                  <a:pt x="226045" y="270071"/>
                </a:cubicBezTo>
                <a:cubicBezTo>
                  <a:pt x="238349" y="243470"/>
                  <a:pt x="264262" y="223866"/>
                  <a:pt x="293123" y="218947"/>
                </a:cubicBezTo>
                <a:cubicBezTo>
                  <a:pt x="302134" y="217364"/>
                  <a:pt x="311377" y="217116"/>
                  <a:pt x="320459" y="218192"/>
                </a:cubicBezTo>
                <a:close/>
                <a:moveTo>
                  <a:pt x="582622" y="188272"/>
                </a:moveTo>
                <a:cubicBezTo>
                  <a:pt x="589571" y="188333"/>
                  <a:pt x="596315" y="192817"/>
                  <a:pt x="598889" y="199307"/>
                </a:cubicBezTo>
                <a:cubicBezTo>
                  <a:pt x="611568" y="232447"/>
                  <a:pt x="618058" y="267847"/>
                  <a:pt x="618807" y="303307"/>
                </a:cubicBezTo>
                <a:lnTo>
                  <a:pt x="618807" y="316493"/>
                </a:lnTo>
                <a:cubicBezTo>
                  <a:pt x="617720" y="345452"/>
                  <a:pt x="613079" y="374337"/>
                  <a:pt x="604123" y="401918"/>
                </a:cubicBezTo>
                <a:cubicBezTo>
                  <a:pt x="590828" y="443494"/>
                  <a:pt x="568384" y="482024"/>
                  <a:pt x="539245" y="514475"/>
                </a:cubicBezTo>
                <a:cubicBezTo>
                  <a:pt x="509537" y="547567"/>
                  <a:pt x="472662" y="574216"/>
                  <a:pt x="431932" y="592055"/>
                </a:cubicBezTo>
                <a:cubicBezTo>
                  <a:pt x="386766" y="611780"/>
                  <a:pt x="336778" y="620349"/>
                  <a:pt x="287624" y="616735"/>
                </a:cubicBezTo>
                <a:cubicBezTo>
                  <a:pt x="227411" y="612445"/>
                  <a:pt x="168794" y="589832"/>
                  <a:pt x="120860" y="553235"/>
                </a:cubicBezTo>
                <a:cubicBezTo>
                  <a:pt x="120703" y="559133"/>
                  <a:pt x="121585" y="565285"/>
                  <a:pt x="119640" y="570977"/>
                </a:cubicBezTo>
                <a:cubicBezTo>
                  <a:pt x="116594" y="579498"/>
                  <a:pt x="106526" y="584671"/>
                  <a:pt x="97848" y="581976"/>
                </a:cubicBezTo>
                <a:cubicBezTo>
                  <a:pt x="89920" y="579861"/>
                  <a:pt x="84239" y="571956"/>
                  <a:pt x="84614" y="563774"/>
                </a:cubicBezTo>
                <a:cubicBezTo>
                  <a:pt x="84626" y="546841"/>
                  <a:pt x="84505" y="529897"/>
                  <a:pt x="84662" y="512964"/>
                </a:cubicBezTo>
                <a:cubicBezTo>
                  <a:pt x="84517" y="503380"/>
                  <a:pt x="93171" y="494908"/>
                  <a:pt x="102719" y="495174"/>
                </a:cubicBezTo>
                <a:cubicBezTo>
                  <a:pt x="108412" y="494932"/>
                  <a:pt x="113451" y="498171"/>
                  <a:pt x="117307" y="502063"/>
                </a:cubicBezTo>
                <a:cubicBezTo>
                  <a:pt x="150435" y="534755"/>
                  <a:pt x="191987" y="558831"/>
                  <a:pt x="236838" y="571279"/>
                </a:cubicBezTo>
                <a:cubicBezTo>
                  <a:pt x="289099" y="585964"/>
                  <a:pt x="345795" y="584417"/>
                  <a:pt x="397100" y="566650"/>
                </a:cubicBezTo>
                <a:cubicBezTo>
                  <a:pt x="439123" y="552316"/>
                  <a:pt x="477412" y="527407"/>
                  <a:pt x="507833" y="495101"/>
                </a:cubicBezTo>
                <a:cubicBezTo>
                  <a:pt x="538096" y="463049"/>
                  <a:pt x="560601" y="423648"/>
                  <a:pt x="572457" y="381166"/>
                </a:cubicBezTo>
                <a:cubicBezTo>
                  <a:pt x="587746" y="326936"/>
                  <a:pt x="585558" y="267919"/>
                  <a:pt x="566039" y="215055"/>
                </a:cubicBezTo>
                <a:cubicBezTo>
                  <a:pt x="564432" y="210765"/>
                  <a:pt x="563441" y="206027"/>
                  <a:pt x="564782" y="201531"/>
                </a:cubicBezTo>
                <a:cubicBezTo>
                  <a:pt x="566813" y="193772"/>
                  <a:pt x="574524" y="187789"/>
                  <a:pt x="582622" y="188272"/>
                </a:cubicBezTo>
                <a:close/>
                <a:moveTo>
                  <a:pt x="289474" y="182833"/>
                </a:moveTo>
                <a:cubicBezTo>
                  <a:pt x="265338" y="186604"/>
                  <a:pt x="242399" y="197530"/>
                  <a:pt x="224161" y="213762"/>
                </a:cubicBezTo>
                <a:cubicBezTo>
                  <a:pt x="201862" y="233438"/>
                  <a:pt x="186633" y="261067"/>
                  <a:pt x="182548" y="290581"/>
                </a:cubicBezTo>
                <a:cubicBezTo>
                  <a:pt x="178596" y="317956"/>
                  <a:pt x="184107" y="346563"/>
                  <a:pt x="197994" y="370482"/>
                </a:cubicBezTo>
                <a:cubicBezTo>
                  <a:pt x="214262" y="398860"/>
                  <a:pt x="241734" y="420615"/>
                  <a:pt x="273146" y="429764"/>
                </a:cubicBezTo>
                <a:cubicBezTo>
                  <a:pt x="300327" y="437922"/>
                  <a:pt x="330252" y="436568"/>
                  <a:pt x="356588" y="426005"/>
                </a:cubicBezTo>
                <a:cubicBezTo>
                  <a:pt x="387625" y="413774"/>
                  <a:pt x="413526" y="389010"/>
                  <a:pt x="426905" y="358420"/>
                </a:cubicBezTo>
                <a:cubicBezTo>
                  <a:pt x="438798" y="331637"/>
                  <a:pt x="440744" y="300624"/>
                  <a:pt x="432295" y="272560"/>
                </a:cubicBezTo>
                <a:cubicBezTo>
                  <a:pt x="423086" y="241330"/>
                  <a:pt x="401198" y="214233"/>
                  <a:pt x="372916" y="198183"/>
                </a:cubicBezTo>
                <a:cubicBezTo>
                  <a:pt x="347910" y="183776"/>
                  <a:pt x="317961" y="178289"/>
                  <a:pt x="289474" y="182833"/>
                </a:cubicBezTo>
                <a:close/>
                <a:moveTo>
                  <a:pt x="274378" y="72500"/>
                </a:moveTo>
                <a:cubicBezTo>
                  <a:pt x="297753" y="72536"/>
                  <a:pt x="321115" y="72548"/>
                  <a:pt x="344490" y="72500"/>
                </a:cubicBezTo>
                <a:cubicBezTo>
                  <a:pt x="350654" y="72222"/>
                  <a:pt x="356902" y="75026"/>
                  <a:pt x="360419" y="80162"/>
                </a:cubicBezTo>
                <a:cubicBezTo>
                  <a:pt x="364396" y="85226"/>
                  <a:pt x="363453" y="91946"/>
                  <a:pt x="364529" y="97893"/>
                </a:cubicBezTo>
                <a:cubicBezTo>
                  <a:pt x="368686" y="119212"/>
                  <a:pt x="394732" y="133184"/>
                  <a:pt x="414626" y="123974"/>
                </a:cubicBezTo>
                <a:cubicBezTo>
                  <a:pt x="420125" y="121871"/>
                  <a:pt x="423932" y="117242"/>
                  <a:pt x="428694" y="114028"/>
                </a:cubicBezTo>
                <a:cubicBezTo>
                  <a:pt x="435897" y="109725"/>
                  <a:pt x="446231" y="110124"/>
                  <a:pt x="452177" y="116421"/>
                </a:cubicBezTo>
                <a:cubicBezTo>
                  <a:pt x="468916" y="133136"/>
                  <a:pt x="485655" y="149851"/>
                  <a:pt x="502358" y="166590"/>
                </a:cubicBezTo>
                <a:cubicBezTo>
                  <a:pt x="507338" y="171328"/>
                  <a:pt x="509513" y="178857"/>
                  <a:pt x="507302" y="185456"/>
                </a:cubicBezTo>
                <a:cubicBezTo>
                  <a:pt x="505416" y="191741"/>
                  <a:pt x="499397" y="195415"/>
                  <a:pt x="496533" y="201168"/>
                </a:cubicBezTo>
                <a:cubicBezTo>
                  <a:pt x="487360" y="216880"/>
                  <a:pt x="493197" y="239046"/>
                  <a:pt x="508583" y="248594"/>
                </a:cubicBezTo>
                <a:cubicBezTo>
                  <a:pt x="514408" y="252401"/>
                  <a:pt x="521406" y="253767"/>
                  <a:pt x="528283" y="253827"/>
                </a:cubicBezTo>
                <a:cubicBezTo>
                  <a:pt x="534906" y="253815"/>
                  <a:pt x="541312" y="257731"/>
                  <a:pt x="544261" y="263665"/>
                </a:cubicBezTo>
                <a:cubicBezTo>
                  <a:pt x="546545" y="267835"/>
                  <a:pt x="546316" y="272717"/>
                  <a:pt x="546316" y="277310"/>
                </a:cubicBezTo>
                <a:cubicBezTo>
                  <a:pt x="546231" y="299500"/>
                  <a:pt x="546340" y="321690"/>
                  <a:pt x="546279" y="343880"/>
                </a:cubicBezTo>
                <a:cubicBezTo>
                  <a:pt x="546376" y="349512"/>
                  <a:pt x="543850" y="355144"/>
                  <a:pt x="539378" y="358613"/>
                </a:cubicBezTo>
                <a:cubicBezTo>
                  <a:pt x="534616" y="362807"/>
                  <a:pt x="528005" y="362396"/>
                  <a:pt x="522119" y="363073"/>
                </a:cubicBezTo>
                <a:cubicBezTo>
                  <a:pt x="507906" y="364946"/>
                  <a:pt x="495965" y="376512"/>
                  <a:pt x="492847" y="390387"/>
                </a:cubicBezTo>
                <a:cubicBezTo>
                  <a:pt x="490756" y="399355"/>
                  <a:pt x="492387" y="409121"/>
                  <a:pt x="497403" y="416856"/>
                </a:cubicBezTo>
                <a:cubicBezTo>
                  <a:pt x="500207" y="421279"/>
                  <a:pt x="504715" y="424567"/>
                  <a:pt x="506492" y="429643"/>
                </a:cubicBezTo>
                <a:cubicBezTo>
                  <a:pt x="509139" y="436411"/>
                  <a:pt x="507773" y="444726"/>
                  <a:pt x="502346" y="449754"/>
                </a:cubicBezTo>
                <a:cubicBezTo>
                  <a:pt x="485668" y="466493"/>
                  <a:pt x="468916" y="483160"/>
                  <a:pt x="452225" y="499887"/>
                </a:cubicBezTo>
                <a:cubicBezTo>
                  <a:pt x="447536" y="504818"/>
                  <a:pt x="440127" y="507018"/>
                  <a:pt x="433589" y="504951"/>
                </a:cubicBezTo>
                <a:cubicBezTo>
                  <a:pt x="426905" y="503029"/>
                  <a:pt x="423098" y="496527"/>
                  <a:pt x="416910" y="493711"/>
                </a:cubicBezTo>
                <a:cubicBezTo>
                  <a:pt x="402443" y="485710"/>
                  <a:pt x="383117" y="490182"/>
                  <a:pt x="372626" y="502643"/>
                </a:cubicBezTo>
                <a:cubicBezTo>
                  <a:pt x="366873" y="509133"/>
                  <a:pt x="363816" y="517690"/>
                  <a:pt x="363719" y="526331"/>
                </a:cubicBezTo>
                <a:cubicBezTo>
                  <a:pt x="363574" y="535891"/>
                  <a:pt x="355488" y="545053"/>
                  <a:pt x="345674" y="545040"/>
                </a:cubicBezTo>
                <a:cubicBezTo>
                  <a:pt x="321877" y="545161"/>
                  <a:pt x="298091" y="545065"/>
                  <a:pt x="274306" y="545089"/>
                </a:cubicBezTo>
                <a:cubicBezTo>
                  <a:pt x="267296" y="545355"/>
                  <a:pt x="260201" y="541560"/>
                  <a:pt x="257071" y="535190"/>
                </a:cubicBezTo>
                <a:cubicBezTo>
                  <a:pt x="254340" y="530271"/>
                  <a:pt x="255403" y="524446"/>
                  <a:pt x="254171" y="519152"/>
                </a:cubicBezTo>
                <a:cubicBezTo>
                  <a:pt x="250557" y="501241"/>
                  <a:pt x="232295" y="487547"/>
                  <a:pt x="214045" y="489614"/>
                </a:cubicBezTo>
                <a:cubicBezTo>
                  <a:pt x="206189" y="490351"/>
                  <a:pt x="199034" y="494364"/>
                  <a:pt x="193438" y="499790"/>
                </a:cubicBezTo>
                <a:cubicBezTo>
                  <a:pt x="186295" y="506571"/>
                  <a:pt x="173520" y="507259"/>
                  <a:pt x="166571" y="499851"/>
                </a:cubicBezTo>
                <a:cubicBezTo>
                  <a:pt x="149868" y="483148"/>
                  <a:pt x="133189" y="466433"/>
                  <a:pt x="116462" y="449754"/>
                </a:cubicBezTo>
                <a:cubicBezTo>
                  <a:pt x="111772" y="445282"/>
                  <a:pt x="109488" y="438321"/>
                  <a:pt x="111192" y="431988"/>
                </a:cubicBezTo>
                <a:cubicBezTo>
                  <a:pt x="112739" y="424820"/>
                  <a:pt x="119713" y="420868"/>
                  <a:pt x="122650" y="414414"/>
                </a:cubicBezTo>
                <a:cubicBezTo>
                  <a:pt x="132403" y="396902"/>
                  <a:pt x="123556" y="372029"/>
                  <a:pt x="104714" y="364946"/>
                </a:cubicBezTo>
                <a:cubicBezTo>
                  <a:pt x="97498" y="361502"/>
                  <a:pt x="88821" y="364088"/>
                  <a:pt x="81932" y="359773"/>
                </a:cubicBezTo>
                <a:cubicBezTo>
                  <a:pt x="76312" y="356595"/>
                  <a:pt x="72275" y="350431"/>
                  <a:pt x="72529" y="343856"/>
                </a:cubicBezTo>
                <a:cubicBezTo>
                  <a:pt x="72504" y="320095"/>
                  <a:pt x="72517" y="296322"/>
                  <a:pt x="72517" y="272560"/>
                </a:cubicBezTo>
                <a:cubicBezTo>
                  <a:pt x="72323" y="265986"/>
                  <a:pt x="75864" y="259447"/>
                  <a:pt x="81629" y="256244"/>
                </a:cubicBezTo>
                <a:cubicBezTo>
                  <a:pt x="87999" y="252401"/>
                  <a:pt x="95879" y="254613"/>
                  <a:pt x="102611" y="251893"/>
                </a:cubicBezTo>
                <a:cubicBezTo>
                  <a:pt x="120402" y="246261"/>
                  <a:pt x="131279" y="225014"/>
                  <a:pt x="125236" y="207308"/>
                </a:cubicBezTo>
                <a:cubicBezTo>
                  <a:pt x="123532" y="201688"/>
                  <a:pt x="119894" y="196974"/>
                  <a:pt x="115954" y="192720"/>
                </a:cubicBezTo>
                <a:cubicBezTo>
                  <a:pt x="110854" y="187039"/>
                  <a:pt x="109488" y="178253"/>
                  <a:pt x="112872" y="171376"/>
                </a:cubicBezTo>
                <a:cubicBezTo>
                  <a:pt x="114745" y="167786"/>
                  <a:pt x="117936" y="165200"/>
                  <a:pt x="120704" y="162348"/>
                </a:cubicBezTo>
                <a:cubicBezTo>
                  <a:pt x="135811" y="147252"/>
                  <a:pt x="150919" y="132169"/>
                  <a:pt x="165978" y="117037"/>
                </a:cubicBezTo>
                <a:cubicBezTo>
                  <a:pt x="170535" y="111961"/>
                  <a:pt x="177799" y="109338"/>
                  <a:pt x="184494" y="111175"/>
                </a:cubicBezTo>
                <a:cubicBezTo>
                  <a:pt x="191830" y="112928"/>
                  <a:pt x="195891" y="120167"/>
                  <a:pt x="202708" y="123008"/>
                </a:cubicBezTo>
                <a:cubicBezTo>
                  <a:pt x="220607" y="132253"/>
                  <a:pt x="244780" y="122730"/>
                  <a:pt x="252454" y="104347"/>
                </a:cubicBezTo>
                <a:cubicBezTo>
                  <a:pt x="254581" y="99802"/>
                  <a:pt x="254787" y="94738"/>
                  <a:pt x="255222" y="89843"/>
                </a:cubicBezTo>
                <a:cubicBezTo>
                  <a:pt x="255754" y="83051"/>
                  <a:pt x="260250" y="76803"/>
                  <a:pt x="266402" y="73950"/>
                </a:cubicBezTo>
                <a:cubicBezTo>
                  <a:pt x="268879" y="72778"/>
                  <a:pt x="271659" y="72524"/>
                  <a:pt x="274378" y="72500"/>
                </a:cubicBezTo>
                <a:close/>
                <a:moveTo>
                  <a:pt x="304559" y="37"/>
                </a:moveTo>
                <a:cubicBezTo>
                  <a:pt x="332751" y="-397"/>
                  <a:pt x="361011" y="2964"/>
                  <a:pt x="388302" y="10016"/>
                </a:cubicBezTo>
                <a:cubicBezTo>
                  <a:pt x="427908" y="20228"/>
                  <a:pt x="465435" y="38406"/>
                  <a:pt x="497947" y="63243"/>
                </a:cubicBezTo>
                <a:cubicBezTo>
                  <a:pt x="498032" y="57840"/>
                  <a:pt x="497452" y="52329"/>
                  <a:pt x="498709" y="47023"/>
                </a:cubicBezTo>
                <a:cubicBezTo>
                  <a:pt x="500751" y="40569"/>
                  <a:pt x="506407" y="35360"/>
                  <a:pt x="513043" y="33934"/>
                </a:cubicBezTo>
                <a:cubicBezTo>
                  <a:pt x="520669" y="32447"/>
                  <a:pt x="528839" y="36738"/>
                  <a:pt x="532247" y="43663"/>
                </a:cubicBezTo>
                <a:cubicBezTo>
                  <a:pt x="534121" y="47096"/>
                  <a:pt x="534193" y="51108"/>
                  <a:pt x="534242" y="54915"/>
                </a:cubicBezTo>
                <a:cubicBezTo>
                  <a:pt x="534145" y="69818"/>
                  <a:pt x="534121" y="84708"/>
                  <a:pt x="534157" y="99610"/>
                </a:cubicBezTo>
                <a:cubicBezTo>
                  <a:pt x="534121" y="103755"/>
                  <a:pt x="534024" y="108142"/>
                  <a:pt x="531861" y="111829"/>
                </a:cubicBezTo>
                <a:cubicBezTo>
                  <a:pt x="528138" y="118863"/>
                  <a:pt x="519472" y="122767"/>
                  <a:pt x="511737" y="120772"/>
                </a:cubicBezTo>
                <a:cubicBezTo>
                  <a:pt x="505634" y="119346"/>
                  <a:pt x="501500" y="114306"/>
                  <a:pt x="497137" y="110221"/>
                </a:cubicBezTo>
                <a:cubicBezTo>
                  <a:pt x="471442" y="85940"/>
                  <a:pt x="440840" y="66917"/>
                  <a:pt x="407809" y="54359"/>
                </a:cubicBezTo>
                <a:cubicBezTo>
                  <a:pt x="359416" y="35832"/>
                  <a:pt x="305730" y="31396"/>
                  <a:pt x="254956" y="41754"/>
                </a:cubicBezTo>
                <a:cubicBezTo>
                  <a:pt x="204291" y="51979"/>
                  <a:pt x="156841" y="77118"/>
                  <a:pt x="119689" y="113001"/>
                </a:cubicBezTo>
                <a:cubicBezTo>
                  <a:pt x="82343" y="148885"/>
                  <a:pt x="55391" y="195549"/>
                  <a:pt x="43534" y="245996"/>
                </a:cubicBezTo>
                <a:cubicBezTo>
                  <a:pt x="31871" y="295247"/>
                  <a:pt x="34337" y="347785"/>
                  <a:pt x="50762" y="395670"/>
                </a:cubicBezTo>
                <a:cubicBezTo>
                  <a:pt x="52599" y="401157"/>
                  <a:pt x="55415" y="406740"/>
                  <a:pt x="54448" y="412711"/>
                </a:cubicBezTo>
                <a:cubicBezTo>
                  <a:pt x="53348" y="420978"/>
                  <a:pt x="45843" y="427939"/>
                  <a:pt x="37443" y="428060"/>
                </a:cubicBezTo>
                <a:cubicBezTo>
                  <a:pt x="29732" y="428556"/>
                  <a:pt x="22166" y="423504"/>
                  <a:pt x="19592" y="416240"/>
                </a:cubicBezTo>
                <a:cubicBezTo>
                  <a:pt x="7179" y="383330"/>
                  <a:pt x="713" y="348268"/>
                  <a:pt x="0" y="313110"/>
                </a:cubicBezTo>
                <a:lnTo>
                  <a:pt x="0" y="299755"/>
                </a:lnTo>
                <a:cubicBezTo>
                  <a:pt x="520" y="289022"/>
                  <a:pt x="1233" y="278302"/>
                  <a:pt x="2683" y="267654"/>
                </a:cubicBezTo>
                <a:cubicBezTo>
                  <a:pt x="9741" y="213702"/>
                  <a:pt x="31774" y="161889"/>
                  <a:pt x="65434" y="119165"/>
                </a:cubicBezTo>
                <a:cubicBezTo>
                  <a:pt x="104786" y="68851"/>
                  <a:pt x="159923" y="30949"/>
                  <a:pt x="221224" y="12820"/>
                </a:cubicBezTo>
                <a:cubicBezTo>
                  <a:pt x="248243" y="4698"/>
                  <a:pt x="276367" y="471"/>
                  <a:pt x="304559" y="37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任意多边形 102">
            <a:extLst>
              <a:ext uri="{FF2B5EF4-FFF2-40B4-BE49-F238E27FC236}">
                <a16:creationId xmlns:a16="http://schemas.microsoft.com/office/drawing/2014/main" id="{BED5BE72-9B42-A15F-4E15-F76E8371B97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30569" y="3063977"/>
            <a:ext cx="2130859" cy="1871580"/>
          </a:xfrm>
          <a:custGeom>
            <a:avLst/>
            <a:gdLst>
              <a:gd name="connsiteX0" fmla="*/ 17337 w 2130859"/>
              <a:gd name="connsiteY0" fmla="*/ 190718 h 1871580"/>
              <a:gd name="connsiteX1" fmla="*/ 955571 w 2130859"/>
              <a:gd name="connsiteY1" fmla="*/ 1808364 h 1871580"/>
              <a:gd name="connsiteX2" fmla="*/ 1175289 w 2130859"/>
              <a:gd name="connsiteY2" fmla="*/ 1808364 h 1871580"/>
              <a:gd name="connsiteX3" fmla="*/ 2113523 w 2130859"/>
              <a:gd name="connsiteY3" fmla="*/ 190718 h 1871580"/>
              <a:gd name="connsiteX4" fmla="*/ 2003664 w 2130859"/>
              <a:gd name="connsiteY4" fmla="*/ 0 h 1871580"/>
              <a:gd name="connsiteX5" fmla="*/ 127196 w 2130859"/>
              <a:gd name="connsiteY5" fmla="*/ 0 h 1871580"/>
              <a:gd name="connsiteX6" fmla="*/ 17337 w 2130859"/>
              <a:gd name="connsiteY6" fmla="*/ 190718 h 18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30859" h="1871580">
                <a:moveTo>
                  <a:pt x="17337" y="190718"/>
                </a:moveTo>
                <a:lnTo>
                  <a:pt x="955571" y="1808364"/>
                </a:lnTo>
                <a:cubicBezTo>
                  <a:pt x="1004459" y="1892652"/>
                  <a:pt x="1126401" y="1892652"/>
                  <a:pt x="1175289" y="1808364"/>
                </a:cubicBezTo>
                <a:lnTo>
                  <a:pt x="2113523" y="190718"/>
                </a:lnTo>
                <a:cubicBezTo>
                  <a:pt x="2162637" y="106039"/>
                  <a:pt x="2101555" y="0"/>
                  <a:pt x="2003664" y="0"/>
                </a:cubicBezTo>
                <a:lnTo>
                  <a:pt x="127196" y="0"/>
                </a:lnTo>
                <a:cubicBezTo>
                  <a:pt x="29304" y="0"/>
                  <a:pt x="-31777" y="106039"/>
                  <a:pt x="17337" y="190718"/>
                </a:cubicBezTo>
              </a:path>
            </a:pathLst>
          </a:custGeom>
          <a:gradFill>
            <a:gsLst>
              <a:gs pos="0">
                <a:schemeClr val="accent1">
                  <a:alpha val="79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kern="0">
              <a:solidFill>
                <a:srgbClr val="3D485D"/>
              </a:solidFill>
              <a:latin typeface="Arial"/>
              <a:ea typeface="等线" panose="02010600030101010101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CBF1A42-32D4-A11A-DFB4-E9BA254DB2EA}"/>
              </a:ext>
            </a:extLst>
          </p:cNvPr>
          <p:cNvSpPr txBox="1"/>
          <p:nvPr/>
        </p:nvSpPr>
        <p:spPr>
          <a:xfrm>
            <a:off x="8472094" y="3306351"/>
            <a:ext cx="2827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0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09EF84E-316B-BB0F-9DE0-41A970A36B86}"/>
              </a:ext>
            </a:extLst>
          </p:cNvPr>
          <p:cNvSpPr txBox="1"/>
          <p:nvPr/>
        </p:nvSpPr>
        <p:spPr>
          <a:xfrm>
            <a:off x="8510846" y="3674300"/>
            <a:ext cx="3022342" cy="10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4711335-C22D-330A-D626-87FE6F5E34B2}"/>
              </a:ext>
            </a:extLst>
          </p:cNvPr>
          <p:cNvSpPr txBox="1"/>
          <p:nvPr/>
        </p:nvSpPr>
        <p:spPr>
          <a:xfrm>
            <a:off x="653041" y="3306351"/>
            <a:ext cx="2827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0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4B9FDE9-9782-F513-71AA-86AB2DC79499}"/>
              </a:ext>
            </a:extLst>
          </p:cNvPr>
          <p:cNvSpPr txBox="1"/>
          <p:nvPr/>
        </p:nvSpPr>
        <p:spPr>
          <a:xfrm>
            <a:off x="691793" y="3674300"/>
            <a:ext cx="3022342" cy="10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AC02709-8C7D-7B39-E08D-94BAAF42845B}"/>
              </a:ext>
            </a:extLst>
          </p:cNvPr>
          <p:cNvSpPr txBox="1"/>
          <p:nvPr/>
        </p:nvSpPr>
        <p:spPr>
          <a:xfrm>
            <a:off x="4701396" y="1532480"/>
            <a:ext cx="2827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0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102CA5A-A55F-4C66-A2B7-D1286248ABA7}"/>
              </a:ext>
            </a:extLst>
          </p:cNvPr>
          <p:cNvSpPr txBox="1"/>
          <p:nvPr/>
        </p:nvSpPr>
        <p:spPr>
          <a:xfrm>
            <a:off x="4603864" y="1900429"/>
            <a:ext cx="3022342" cy="10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Freeform 35">
            <a:extLst>
              <a:ext uri="{FF2B5EF4-FFF2-40B4-BE49-F238E27FC236}">
                <a16:creationId xmlns:a16="http://schemas.microsoft.com/office/drawing/2014/main" id="{89529C1F-6CFF-FC6E-7D86-7AA87C4811F2}"/>
              </a:ext>
            </a:extLst>
          </p:cNvPr>
          <p:cNvSpPr>
            <a:spLocks/>
          </p:cNvSpPr>
          <p:nvPr/>
        </p:nvSpPr>
        <p:spPr>
          <a:xfrm>
            <a:off x="5886090" y="3369849"/>
            <a:ext cx="419817" cy="673223"/>
          </a:xfrm>
          <a:custGeom>
            <a:avLst/>
            <a:gdLst>
              <a:gd name="connsiteX0" fmla="*/ 368647 w 396796"/>
              <a:gd name="connsiteY0" fmla="*/ 556421 h 636307"/>
              <a:gd name="connsiteX1" fmla="*/ 388394 w 396796"/>
              <a:gd name="connsiteY1" fmla="*/ 559578 h 636307"/>
              <a:gd name="connsiteX2" fmla="*/ 396783 w 396796"/>
              <a:gd name="connsiteY2" fmla="*/ 576591 h 636307"/>
              <a:gd name="connsiteX3" fmla="*/ 396659 w 396796"/>
              <a:gd name="connsiteY3" fmla="*/ 618710 h 636307"/>
              <a:gd name="connsiteX4" fmla="*/ 380254 w 396796"/>
              <a:gd name="connsiteY4" fmla="*/ 636307 h 636307"/>
              <a:gd name="connsiteX5" fmla="*/ 16813 w 396796"/>
              <a:gd name="connsiteY5" fmla="*/ 636307 h 636307"/>
              <a:gd name="connsiteX6" fmla="*/ 184 w 396796"/>
              <a:gd name="connsiteY6" fmla="*/ 618908 h 636307"/>
              <a:gd name="connsiteX7" fmla="*/ 23 w 396796"/>
              <a:gd name="connsiteY7" fmla="*/ 582868 h 636307"/>
              <a:gd name="connsiteX8" fmla="*/ 2484 w 396796"/>
              <a:gd name="connsiteY8" fmla="*/ 565978 h 636307"/>
              <a:gd name="connsiteX9" fmla="*/ 19448 w 396796"/>
              <a:gd name="connsiteY9" fmla="*/ 556446 h 636307"/>
              <a:gd name="connsiteX10" fmla="*/ 368647 w 396796"/>
              <a:gd name="connsiteY10" fmla="*/ 556421 h 636307"/>
              <a:gd name="connsiteX11" fmla="*/ 177121 w 396796"/>
              <a:gd name="connsiteY11" fmla="*/ 354107 h 636307"/>
              <a:gd name="connsiteX12" fmla="*/ 177021 w 396796"/>
              <a:gd name="connsiteY12" fmla="*/ 379137 h 636307"/>
              <a:gd name="connsiteX13" fmla="*/ 158690 w 396796"/>
              <a:gd name="connsiteY13" fmla="*/ 396648 h 636307"/>
              <a:gd name="connsiteX14" fmla="*/ 79139 w 396796"/>
              <a:gd name="connsiteY14" fmla="*/ 396685 h 636307"/>
              <a:gd name="connsiteX15" fmla="*/ 60050 w 396796"/>
              <a:gd name="connsiteY15" fmla="*/ 379013 h 636307"/>
              <a:gd name="connsiteX16" fmla="*/ 59963 w 396796"/>
              <a:gd name="connsiteY16" fmla="*/ 354119 h 636307"/>
              <a:gd name="connsiteX17" fmla="*/ 177121 w 396796"/>
              <a:gd name="connsiteY17" fmla="*/ 354107 h 636307"/>
              <a:gd name="connsiteX18" fmla="*/ 234375 w 396796"/>
              <a:gd name="connsiteY18" fmla="*/ 200536 h 636307"/>
              <a:gd name="connsiteX19" fmla="*/ 341491 w 396796"/>
              <a:gd name="connsiteY19" fmla="*/ 249639 h 636307"/>
              <a:gd name="connsiteX20" fmla="*/ 395304 w 396796"/>
              <a:gd name="connsiteY20" fmla="*/ 355586 h 636307"/>
              <a:gd name="connsiteX21" fmla="*/ 357921 w 396796"/>
              <a:gd name="connsiteY21" fmla="*/ 488950 h 636307"/>
              <a:gd name="connsiteX22" fmla="*/ 327336 w 396796"/>
              <a:gd name="connsiteY22" fmla="*/ 519175 h 636307"/>
              <a:gd name="connsiteX23" fmla="*/ 159808 w 396796"/>
              <a:gd name="connsiteY23" fmla="*/ 519150 h 636307"/>
              <a:gd name="connsiteX24" fmla="*/ 159796 w 396796"/>
              <a:gd name="connsiteY24" fmla="*/ 476559 h 636307"/>
              <a:gd name="connsiteX25" fmla="*/ 18180 w 396796"/>
              <a:gd name="connsiteY25" fmla="*/ 476510 h 636307"/>
              <a:gd name="connsiteX26" fmla="*/ 333 w 396796"/>
              <a:gd name="connsiteY26" fmla="*/ 454910 h 636307"/>
              <a:gd name="connsiteX27" fmla="*/ 19398 w 396796"/>
              <a:gd name="connsiteY27" fmla="*/ 439288 h 636307"/>
              <a:gd name="connsiteX28" fmla="*/ 217026 w 396796"/>
              <a:gd name="connsiteY28" fmla="*/ 439263 h 636307"/>
              <a:gd name="connsiteX29" fmla="*/ 258933 w 396796"/>
              <a:gd name="connsiteY29" fmla="*/ 423492 h 636307"/>
              <a:gd name="connsiteX30" fmla="*/ 279514 w 396796"/>
              <a:gd name="connsiteY30" fmla="*/ 380218 h 636307"/>
              <a:gd name="connsiteX31" fmla="*/ 253316 w 396796"/>
              <a:gd name="connsiteY31" fmla="*/ 327847 h 636307"/>
              <a:gd name="connsiteX32" fmla="*/ 230784 w 396796"/>
              <a:gd name="connsiteY32" fmla="*/ 317967 h 636307"/>
              <a:gd name="connsiteX33" fmla="*/ 234363 w 396796"/>
              <a:gd name="connsiteY33" fmla="*/ 296989 h 636307"/>
              <a:gd name="connsiteX34" fmla="*/ 234375 w 396796"/>
              <a:gd name="connsiteY34" fmla="*/ 200536 h 636307"/>
              <a:gd name="connsiteX35" fmla="*/ 177344 w 396796"/>
              <a:gd name="connsiteY35" fmla="*/ 79862 h 636307"/>
              <a:gd name="connsiteX36" fmla="*/ 194681 w 396796"/>
              <a:gd name="connsiteY36" fmla="*/ 89456 h 636307"/>
              <a:gd name="connsiteX37" fmla="*/ 197092 w 396796"/>
              <a:gd name="connsiteY37" fmla="*/ 106867 h 636307"/>
              <a:gd name="connsiteX38" fmla="*/ 197092 w 396796"/>
              <a:gd name="connsiteY38" fmla="*/ 297089 h 636307"/>
              <a:gd name="connsiteX39" fmla="*/ 178525 w 396796"/>
              <a:gd name="connsiteY39" fmla="*/ 316799 h 636307"/>
              <a:gd name="connsiteX40" fmla="*/ 59105 w 396796"/>
              <a:gd name="connsiteY40" fmla="*/ 316812 h 636307"/>
              <a:gd name="connsiteX41" fmla="*/ 42116 w 396796"/>
              <a:gd name="connsiteY41" fmla="*/ 306733 h 636307"/>
              <a:gd name="connsiteX42" fmla="*/ 39979 w 396796"/>
              <a:gd name="connsiteY42" fmla="*/ 289595 h 636307"/>
              <a:gd name="connsiteX43" fmla="*/ 39991 w 396796"/>
              <a:gd name="connsiteY43" fmla="*/ 99398 h 636307"/>
              <a:gd name="connsiteX44" fmla="*/ 57030 w 396796"/>
              <a:gd name="connsiteY44" fmla="*/ 79998 h 636307"/>
              <a:gd name="connsiteX45" fmla="*/ 177344 w 396796"/>
              <a:gd name="connsiteY45" fmla="*/ 79862 h 636307"/>
              <a:gd name="connsiteX46" fmla="*/ 76356 w 396796"/>
              <a:gd name="connsiteY46" fmla="*/ 0 h 636307"/>
              <a:gd name="connsiteX47" fmla="*/ 160306 w 396796"/>
              <a:gd name="connsiteY47" fmla="*/ 0 h 636307"/>
              <a:gd name="connsiteX48" fmla="*/ 176910 w 396796"/>
              <a:gd name="connsiteY48" fmla="*/ 16529 h 636307"/>
              <a:gd name="connsiteX49" fmla="*/ 177121 w 396796"/>
              <a:gd name="connsiteY49" fmla="*/ 42590 h 636307"/>
              <a:gd name="connsiteX50" fmla="*/ 59963 w 396796"/>
              <a:gd name="connsiteY50" fmla="*/ 42590 h 636307"/>
              <a:gd name="connsiteX51" fmla="*/ 60224 w 396796"/>
              <a:gd name="connsiteY51" fmla="*/ 16169 h 636307"/>
              <a:gd name="connsiteX52" fmla="*/ 76356 w 396796"/>
              <a:gd name="connsiteY52" fmla="*/ 0 h 63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96796" h="636307">
                <a:moveTo>
                  <a:pt x="368647" y="556421"/>
                </a:moveTo>
                <a:cubicBezTo>
                  <a:pt x="375271" y="556496"/>
                  <a:pt x="382628" y="555563"/>
                  <a:pt x="388394" y="559578"/>
                </a:cubicBezTo>
                <a:cubicBezTo>
                  <a:pt x="394074" y="563182"/>
                  <a:pt x="397019" y="569980"/>
                  <a:pt x="396783" y="576591"/>
                </a:cubicBezTo>
                <a:cubicBezTo>
                  <a:pt x="396659" y="590623"/>
                  <a:pt x="396945" y="604678"/>
                  <a:pt x="396659" y="618710"/>
                </a:cubicBezTo>
                <a:cubicBezTo>
                  <a:pt x="396398" y="627658"/>
                  <a:pt x="388916" y="635027"/>
                  <a:pt x="380254" y="636307"/>
                </a:cubicBezTo>
                <a:lnTo>
                  <a:pt x="16813" y="636307"/>
                </a:lnTo>
                <a:cubicBezTo>
                  <a:pt x="8101" y="635214"/>
                  <a:pt x="520" y="627844"/>
                  <a:pt x="184" y="618908"/>
                </a:cubicBezTo>
                <a:cubicBezTo>
                  <a:pt x="-201" y="606903"/>
                  <a:pt x="234" y="594885"/>
                  <a:pt x="23" y="582868"/>
                </a:cubicBezTo>
                <a:cubicBezTo>
                  <a:pt x="60" y="577200"/>
                  <a:pt x="-524" y="571073"/>
                  <a:pt x="2484" y="565978"/>
                </a:cubicBezTo>
                <a:cubicBezTo>
                  <a:pt x="5802" y="559938"/>
                  <a:pt x="12600" y="556284"/>
                  <a:pt x="19448" y="556446"/>
                </a:cubicBezTo>
                <a:cubicBezTo>
                  <a:pt x="135847" y="556409"/>
                  <a:pt x="252247" y="556471"/>
                  <a:pt x="368647" y="556421"/>
                </a:cubicBezTo>
                <a:close/>
                <a:moveTo>
                  <a:pt x="177121" y="354107"/>
                </a:moveTo>
                <a:cubicBezTo>
                  <a:pt x="177021" y="362459"/>
                  <a:pt x="177295" y="370798"/>
                  <a:pt x="177021" y="379137"/>
                </a:cubicBezTo>
                <a:cubicBezTo>
                  <a:pt x="176698" y="388607"/>
                  <a:pt x="168160" y="396735"/>
                  <a:pt x="158690" y="396648"/>
                </a:cubicBezTo>
                <a:cubicBezTo>
                  <a:pt x="132169" y="396760"/>
                  <a:pt x="105648" y="396685"/>
                  <a:pt x="79139" y="396685"/>
                </a:cubicBezTo>
                <a:cubicBezTo>
                  <a:pt x="69383" y="397070"/>
                  <a:pt x="60274" y="388831"/>
                  <a:pt x="60050" y="379013"/>
                </a:cubicBezTo>
                <a:cubicBezTo>
                  <a:pt x="59777" y="370711"/>
                  <a:pt x="60062" y="362409"/>
                  <a:pt x="59963" y="354119"/>
                </a:cubicBezTo>
                <a:cubicBezTo>
                  <a:pt x="99012" y="354107"/>
                  <a:pt x="138060" y="354107"/>
                  <a:pt x="177121" y="354107"/>
                </a:cubicBezTo>
                <a:close/>
                <a:moveTo>
                  <a:pt x="234375" y="200536"/>
                </a:moveTo>
                <a:cubicBezTo>
                  <a:pt x="274232" y="204364"/>
                  <a:pt x="312584" y="221912"/>
                  <a:pt x="341491" y="249639"/>
                </a:cubicBezTo>
                <a:cubicBezTo>
                  <a:pt x="370809" y="277440"/>
                  <a:pt x="390345" y="315444"/>
                  <a:pt x="395304" y="355586"/>
                </a:cubicBezTo>
                <a:cubicBezTo>
                  <a:pt x="401493" y="402688"/>
                  <a:pt x="387698" y="451940"/>
                  <a:pt x="357921" y="488950"/>
                </a:cubicBezTo>
                <a:cubicBezTo>
                  <a:pt x="348998" y="500210"/>
                  <a:pt x="338658" y="510326"/>
                  <a:pt x="327336" y="519175"/>
                </a:cubicBezTo>
                <a:cubicBezTo>
                  <a:pt x="271485" y="519125"/>
                  <a:pt x="215647" y="519162"/>
                  <a:pt x="159808" y="519150"/>
                </a:cubicBezTo>
                <a:cubicBezTo>
                  <a:pt x="159796" y="504957"/>
                  <a:pt x="159808" y="490752"/>
                  <a:pt x="159796" y="476559"/>
                </a:cubicBezTo>
                <a:cubicBezTo>
                  <a:pt x="112595" y="476535"/>
                  <a:pt x="65381" y="476646"/>
                  <a:pt x="18180" y="476510"/>
                </a:cubicBezTo>
                <a:cubicBezTo>
                  <a:pt x="7343" y="476510"/>
                  <a:pt x="-1792" y="465586"/>
                  <a:pt x="333" y="454910"/>
                </a:cubicBezTo>
                <a:cubicBezTo>
                  <a:pt x="1651" y="445887"/>
                  <a:pt x="10325" y="438903"/>
                  <a:pt x="19398" y="439288"/>
                </a:cubicBezTo>
                <a:cubicBezTo>
                  <a:pt x="85266" y="439263"/>
                  <a:pt x="151146" y="439313"/>
                  <a:pt x="217026" y="439263"/>
                </a:cubicBezTo>
                <a:cubicBezTo>
                  <a:pt x="232300" y="439313"/>
                  <a:pt x="247537" y="433708"/>
                  <a:pt x="258933" y="423492"/>
                </a:cubicBezTo>
                <a:cubicBezTo>
                  <a:pt x="271286" y="412655"/>
                  <a:pt x="279029" y="396685"/>
                  <a:pt x="279514" y="380218"/>
                </a:cubicBezTo>
                <a:cubicBezTo>
                  <a:pt x="280446" y="359799"/>
                  <a:pt x="270155" y="339393"/>
                  <a:pt x="253316" y="327847"/>
                </a:cubicBezTo>
                <a:cubicBezTo>
                  <a:pt x="246604" y="322988"/>
                  <a:pt x="238775" y="319968"/>
                  <a:pt x="230784" y="317967"/>
                </a:cubicBezTo>
                <a:cubicBezTo>
                  <a:pt x="233120" y="311231"/>
                  <a:pt x="234475" y="304147"/>
                  <a:pt x="234363" y="296989"/>
                </a:cubicBezTo>
                <a:cubicBezTo>
                  <a:pt x="234375" y="264838"/>
                  <a:pt x="234363" y="232687"/>
                  <a:pt x="234375" y="200536"/>
                </a:cubicBezTo>
                <a:close/>
                <a:moveTo>
                  <a:pt x="177344" y="79862"/>
                </a:moveTo>
                <a:cubicBezTo>
                  <a:pt x="184316" y="79576"/>
                  <a:pt x="191350" y="83254"/>
                  <a:pt x="194681" y="89456"/>
                </a:cubicBezTo>
                <a:cubicBezTo>
                  <a:pt x="197788" y="94713"/>
                  <a:pt x="197018" y="101026"/>
                  <a:pt x="197092" y="106867"/>
                </a:cubicBezTo>
                <a:cubicBezTo>
                  <a:pt x="197067" y="170274"/>
                  <a:pt x="197092" y="233682"/>
                  <a:pt x="197092" y="297089"/>
                </a:cubicBezTo>
                <a:cubicBezTo>
                  <a:pt x="197776" y="307379"/>
                  <a:pt x="188902" y="316986"/>
                  <a:pt x="178525" y="316799"/>
                </a:cubicBezTo>
                <a:cubicBezTo>
                  <a:pt x="138731" y="316861"/>
                  <a:pt x="98912" y="316824"/>
                  <a:pt x="59105" y="316812"/>
                </a:cubicBezTo>
                <a:cubicBezTo>
                  <a:pt x="52133" y="316973"/>
                  <a:pt x="45273" y="312971"/>
                  <a:pt x="42116" y="306733"/>
                </a:cubicBezTo>
                <a:cubicBezTo>
                  <a:pt x="39295" y="301476"/>
                  <a:pt x="40053" y="295324"/>
                  <a:pt x="39979" y="289595"/>
                </a:cubicBezTo>
                <a:cubicBezTo>
                  <a:pt x="40004" y="226200"/>
                  <a:pt x="39991" y="162805"/>
                  <a:pt x="39991" y="99398"/>
                </a:cubicBezTo>
                <a:cubicBezTo>
                  <a:pt x="39457" y="89754"/>
                  <a:pt x="47324" y="80570"/>
                  <a:pt x="57030" y="79998"/>
                </a:cubicBezTo>
                <a:cubicBezTo>
                  <a:pt x="97135" y="79688"/>
                  <a:pt x="137239" y="79973"/>
                  <a:pt x="177344" y="79862"/>
                </a:cubicBezTo>
                <a:close/>
                <a:moveTo>
                  <a:pt x="76356" y="0"/>
                </a:moveTo>
                <a:lnTo>
                  <a:pt x="160306" y="0"/>
                </a:lnTo>
                <a:cubicBezTo>
                  <a:pt x="168732" y="1044"/>
                  <a:pt x="176189" y="7904"/>
                  <a:pt x="176910" y="16529"/>
                </a:cubicBezTo>
                <a:cubicBezTo>
                  <a:pt x="177481" y="25204"/>
                  <a:pt x="176935" y="33903"/>
                  <a:pt x="177121" y="42590"/>
                </a:cubicBezTo>
                <a:cubicBezTo>
                  <a:pt x="138073" y="42590"/>
                  <a:pt x="99012" y="42590"/>
                  <a:pt x="59963" y="42590"/>
                </a:cubicBezTo>
                <a:cubicBezTo>
                  <a:pt x="60175" y="33779"/>
                  <a:pt x="59541" y="24955"/>
                  <a:pt x="60224" y="16169"/>
                </a:cubicBezTo>
                <a:cubicBezTo>
                  <a:pt x="61044" y="7817"/>
                  <a:pt x="68265" y="1305"/>
                  <a:pt x="76356" y="0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Freeform 35">
            <a:extLst>
              <a:ext uri="{FF2B5EF4-FFF2-40B4-BE49-F238E27FC236}">
                <a16:creationId xmlns:a16="http://schemas.microsoft.com/office/drawing/2014/main" id="{8C4D65DA-99A3-6284-5C42-122AA1B55013}"/>
              </a:ext>
            </a:extLst>
          </p:cNvPr>
          <p:cNvSpPr>
            <a:spLocks/>
          </p:cNvSpPr>
          <p:nvPr/>
        </p:nvSpPr>
        <p:spPr>
          <a:xfrm>
            <a:off x="7089949" y="3981066"/>
            <a:ext cx="673223" cy="673222"/>
          </a:xfrm>
          <a:custGeom>
            <a:avLst/>
            <a:gdLst>
              <a:gd name="connsiteX0" fmla="*/ 224944 w 636308"/>
              <a:gd name="connsiteY0" fmla="*/ 560497 h 636307"/>
              <a:gd name="connsiteX1" fmla="*/ 411363 w 636308"/>
              <a:gd name="connsiteY1" fmla="*/ 560497 h 636307"/>
              <a:gd name="connsiteX2" fmla="*/ 406131 w 636308"/>
              <a:gd name="connsiteY2" fmla="*/ 603634 h 636307"/>
              <a:gd name="connsiteX3" fmla="*/ 355959 w 636308"/>
              <a:gd name="connsiteY3" fmla="*/ 636307 h 636307"/>
              <a:gd name="connsiteX4" fmla="*/ 279801 w 636308"/>
              <a:gd name="connsiteY4" fmla="*/ 636307 h 636307"/>
              <a:gd name="connsiteX5" fmla="*/ 255915 w 636308"/>
              <a:gd name="connsiteY5" fmla="*/ 630242 h 636307"/>
              <a:gd name="connsiteX6" fmla="*/ 225765 w 636308"/>
              <a:gd name="connsiteY6" fmla="*/ 588833 h 636307"/>
              <a:gd name="connsiteX7" fmla="*/ 224944 w 636308"/>
              <a:gd name="connsiteY7" fmla="*/ 560497 h 636307"/>
              <a:gd name="connsiteX8" fmla="*/ 538723 w 636308"/>
              <a:gd name="connsiteY8" fmla="*/ 393578 h 636307"/>
              <a:gd name="connsiteX9" fmla="*/ 554768 w 636308"/>
              <a:gd name="connsiteY9" fmla="*/ 395952 h 636307"/>
              <a:gd name="connsiteX10" fmla="*/ 586198 w 636308"/>
              <a:gd name="connsiteY10" fmla="*/ 414171 h 636307"/>
              <a:gd name="connsiteX11" fmla="*/ 592387 w 636308"/>
              <a:gd name="connsiteY11" fmla="*/ 439586 h 636307"/>
              <a:gd name="connsiteX12" fmla="*/ 567643 w 636308"/>
              <a:gd name="connsiteY12" fmla="*/ 446359 h 636307"/>
              <a:gd name="connsiteX13" fmla="*/ 535368 w 636308"/>
              <a:gd name="connsiteY13" fmla="*/ 427805 h 636307"/>
              <a:gd name="connsiteX14" fmla="*/ 525761 w 636308"/>
              <a:gd name="connsiteY14" fmla="*/ 408753 h 636307"/>
              <a:gd name="connsiteX15" fmla="*/ 538723 w 636308"/>
              <a:gd name="connsiteY15" fmla="*/ 393578 h 636307"/>
              <a:gd name="connsiteX16" fmla="*/ 87417 w 636308"/>
              <a:gd name="connsiteY16" fmla="*/ 393367 h 636307"/>
              <a:gd name="connsiteX17" fmla="*/ 109166 w 636308"/>
              <a:gd name="connsiteY17" fmla="*/ 403943 h 636307"/>
              <a:gd name="connsiteX18" fmla="*/ 101709 w 636308"/>
              <a:gd name="connsiteY18" fmla="*/ 427320 h 636307"/>
              <a:gd name="connsiteX19" fmla="*/ 68726 w 636308"/>
              <a:gd name="connsiteY19" fmla="*/ 446347 h 636307"/>
              <a:gd name="connsiteX20" fmla="*/ 43907 w 636308"/>
              <a:gd name="connsiteY20" fmla="*/ 439562 h 636307"/>
              <a:gd name="connsiteX21" fmla="*/ 50096 w 636308"/>
              <a:gd name="connsiteY21" fmla="*/ 414184 h 636307"/>
              <a:gd name="connsiteX22" fmla="*/ 78320 w 636308"/>
              <a:gd name="connsiteY22" fmla="*/ 397804 h 636307"/>
              <a:gd name="connsiteX23" fmla="*/ 87417 w 636308"/>
              <a:gd name="connsiteY23" fmla="*/ 393367 h 636307"/>
              <a:gd name="connsiteX24" fmla="*/ 280870 w 636308"/>
              <a:gd name="connsiteY24" fmla="*/ 307254 h 636307"/>
              <a:gd name="connsiteX25" fmla="*/ 305601 w 636308"/>
              <a:gd name="connsiteY25" fmla="*/ 331824 h 636307"/>
              <a:gd name="connsiteX26" fmla="*/ 330743 w 636308"/>
              <a:gd name="connsiteY26" fmla="*/ 331799 h 636307"/>
              <a:gd name="connsiteX27" fmla="*/ 355437 w 636308"/>
              <a:gd name="connsiteY27" fmla="*/ 307254 h 636307"/>
              <a:gd name="connsiteX28" fmla="*/ 368710 w 636308"/>
              <a:gd name="connsiteY28" fmla="*/ 320527 h 636307"/>
              <a:gd name="connsiteX29" fmla="*/ 318154 w 636308"/>
              <a:gd name="connsiteY29" fmla="*/ 396399 h 636307"/>
              <a:gd name="connsiteX30" fmla="*/ 267597 w 636308"/>
              <a:gd name="connsiteY30" fmla="*/ 320527 h 636307"/>
              <a:gd name="connsiteX31" fmla="*/ 280870 w 636308"/>
              <a:gd name="connsiteY31" fmla="*/ 307254 h 636307"/>
              <a:gd name="connsiteX32" fmla="*/ 54720 w 636308"/>
              <a:gd name="connsiteY32" fmla="*/ 262240 h 636307"/>
              <a:gd name="connsiteX33" fmla="*/ 72728 w 636308"/>
              <a:gd name="connsiteY33" fmla="*/ 272928 h 636307"/>
              <a:gd name="connsiteX34" fmla="*/ 66390 w 636308"/>
              <a:gd name="connsiteY34" fmla="*/ 296230 h 636307"/>
              <a:gd name="connsiteX35" fmla="*/ 52160 w 636308"/>
              <a:gd name="connsiteY35" fmla="*/ 299536 h 636307"/>
              <a:gd name="connsiteX36" fmla="*/ 17337 w 636308"/>
              <a:gd name="connsiteY36" fmla="*/ 299375 h 636307"/>
              <a:gd name="connsiteX37" fmla="*/ 0 w 636308"/>
              <a:gd name="connsiteY37" fmla="*/ 281690 h 636307"/>
              <a:gd name="connsiteX38" fmla="*/ 0 w 636308"/>
              <a:gd name="connsiteY38" fmla="*/ 278981 h 636307"/>
              <a:gd name="connsiteX39" fmla="*/ 17300 w 636308"/>
              <a:gd name="connsiteY39" fmla="*/ 262364 h 636307"/>
              <a:gd name="connsiteX40" fmla="*/ 54720 w 636308"/>
              <a:gd name="connsiteY40" fmla="*/ 262240 h 636307"/>
              <a:gd name="connsiteX41" fmla="*/ 587889 w 636308"/>
              <a:gd name="connsiteY41" fmla="*/ 262215 h 636307"/>
              <a:gd name="connsiteX42" fmla="*/ 619020 w 636308"/>
              <a:gd name="connsiteY42" fmla="*/ 262377 h 636307"/>
              <a:gd name="connsiteX43" fmla="*/ 636308 w 636308"/>
              <a:gd name="connsiteY43" fmla="*/ 278695 h 636307"/>
              <a:gd name="connsiteX44" fmla="*/ 636308 w 636308"/>
              <a:gd name="connsiteY44" fmla="*/ 281603 h 636307"/>
              <a:gd name="connsiteX45" fmla="*/ 619033 w 636308"/>
              <a:gd name="connsiteY45" fmla="*/ 299362 h 636307"/>
              <a:gd name="connsiteX46" fmla="*/ 582868 w 636308"/>
              <a:gd name="connsiteY46" fmla="*/ 299524 h 636307"/>
              <a:gd name="connsiteX47" fmla="*/ 566612 w 636308"/>
              <a:gd name="connsiteY47" fmla="*/ 293372 h 636307"/>
              <a:gd name="connsiteX48" fmla="*/ 568526 w 636308"/>
              <a:gd name="connsiteY48" fmla="*/ 266577 h 636307"/>
              <a:gd name="connsiteX49" fmla="*/ 587889 w 636308"/>
              <a:gd name="connsiteY49" fmla="*/ 262215 h 636307"/>
              <a:gd name="connsiteX50" fmla="*/ 55129 w 636308"/>
              <a:gd name="connsiteY50" fmla="*/ 113739 h 636307"/>
              <a:gd name="connsiteX51" fmla="*/ 70291 w 636308"/>
              <a:gd name="connsiteY51" fmla="*/ 116225 h 636307"/>
              <a:gd name="connsiteX52" fmla="*/ 101895 w 636308"/>
              <a:gd name="connsiteY52" fmla="*/ 134544 h 636307"/>
              <a:gd name="connsiteX53" fmla="*/ 107935 w 636308"/>
              <a:gd name="connsiteY53" fmla="*/ 160145 h 636307"/>
              <a:gd name="connsiteX54" fmla="*/ 83142 w 636308"/>
              <a:gd name="connsiteY54" fmla="*/ 166633 h 636307"/>
              <a:gd name="connsiteX55" fmla="*/ 50866 w 636308"/>
              <a:gd name="connsiteY55" fmla="*/ 148053 h 636307"/>
              <a:gd name="connsiteX56" fmla="*/ 41595 w 636308"/>
              <a:gd name="connsiteY56" fmla="*/ 128131 h 636307"/>
              <a:gd name="connsiteX57" fmla="*/ 55129 w 636308"/>
              <a:gd name="connsiteY57" fmla="*/ 113739 h 636307"/>
              <a:gd name="connsiteX58" fmla="*/ 573198 w 636308"/>
              <a:gd name="connsiteY58" fmla="*/ 113392 h 636307"/>
              <a:gd name="connsiteX59" fmla="*/ 593990 w 636308"/>
              <a:gd name="connsiteY59" fmla="*/ 125521 h 636307"/>
              <a:gd name="connsiteX60" fmla="*/ 586161 w 636308"/>
              <a:gd name="connsiteY60" fmla="*/ 147593 h 636307"/>
              <a:gd name="connsiteX61" fmla="*/ 553960 w 636308"/>
              <a:gd name="connsiteY61" fmla="*/ 166235 h 636307"/>
              <a:gd name="connsiteX62" fmla="*/ 531726 w 636308"/>
              <a:gd name="connsiteY62" fmla="*/ 164172 h 636307"/>
              <a:gd name="connsiteX63" fmla="*/ 527861 w 636308"/>
              <a:gd name="connsiteY63" fmla="*/ 141429 h 636307"/>
              <a:gd name="connsiteX64" fmla="*/ 537679 w 636308"/>
              <a:gd name="connsiteY64" fmla="*/ 132556 h 636307"/>
              <a:gd name="connsiteX65" fmla="*/ 565331 w 636308"/>
              <a:gd name="connsiteY65" fmla="*/ 116598 h 636307"/>
              <a:gd name="connsiteX66" fmla="*/ 573198 w 636308"/>
              <a:gd name="connsiteY66" fmla="*/ 113392 h 636307"/>
              <a:gd name="connsiteX67" fmla="*/ 328096 w 636308"/>
              <a:gd name="connsiteY67" fmla="*/ 76170 h 636307"/>
              <a:gd name="connsiteX68" fmla="*/ 442495 w 636308"/>
              <a:gd name="connsiteY68" fmla="*/ 117878 h 636307"/>
              <a:gd name="connsiteX69" fmla="*/ 515534 w 636308"/>
              <a:gd name="connsiteY69" fmla="*/ 225218 h 636307"/>
              <a:gd name="connsiteX70" fmla="*/ 478760 w 636308"/>
              <a:gd name="connsiteY70" fmla="*/ 407920 h 636307"/>
              <a:gd name="connsiteX71" fmla="*/ 455084 w 636308"/>
              <a:gd name="connsiteY71" fmla="*/ 433907 h 636307"/>
              <a:gd name="connsiteX72" fmla="*/ 412233 w 636308"/>
              <a:gd name="connsiteY72" fmla="*/ 523201 h 636307"/>
              <a:gd name="connsiteX73" fmla="*/ 336796 w 636308"/>
              <a:gd name="connsiteY73" fmla="*/ 523214 h 636307"/>
              <a:gd name="connsiteX74" fmla="*/ 336796 w 636308"/>
              <a:gd name="connsiteY74" fmla="*/ 437287 h 636307"/>
              <a:gd name="connsiteX75" fmla="*/ 338026 w 636308"/>
              <a:gd name="connsiteY75" fmla="*/ 433745 h 636307"/>
              <a:gd name="connsiteX76" fmla="*/ 402253 w 636308"/>
              <a:gd name="connsiteY76" fmla="*/ 337479 h 636307"/>
              <a:gd name="connsiteX77" fmla="*/ 408380 w 636308"/>
              <a:gd name="connsiteY77" fmla="*/ 328866 h 636307"/>
              <a:gd name="connsiteX78" fmla="*/ 443688 w 636308"/>
              <a:gd name="connsiteY78" fmla="*/ 293410 h 636307"/>
              <a:gd name="connsiteX79" fmla="*/ 443154 w 636308"/>
              <a:gd name="connsiteY79" fmla="*/ 267758 h 636307"/>
              <a:gd name="connsiteX80" fmla="*/ 417478 w 636308"/>
              <a:gd name="connsiteY80" fmla="*/ 267174 h 636307"/>
              <a:gd name="connsiteX81" fmla="*/ 392721 w 636308"/>
              <a:gd name="connsiteY81" fmla="*/ 291769 h 636307"/>
              <a:gd name="connsiteX82" fmla="*/ 367990 w 636308"/>
              <a:gd name="connsiteY82" fmla="*/ 267187 h 636307"/>
              <a:gd name="connsiteX83" fmla="*/ 342910 w 636308"/>
              <a:gd name="connsiteY83" fmla="*/ 267174 h 636307"/>
              <a:gd name="connsiteX84" fmla="*/ 318154 w 636308"/>
              <a:gd name="connsiteY84" fmla="*/ 291769 h 636307"/>
              <a:gd name="connsiteX85" fmla="*/ 293435 w 636308"/>
              <a:gd name="connsiteY85" fmla="*/ 267212 h 636307"/>
              <a:gd name="connsiteX86" fmla="*/ 268318 w 636308"/>
              <a:gd name="connsiteY86" fmla="*/ 267199 h 636307"/>
              <a:gd name="connsiteX87" fmla="*/ 243587 w 636308"/>
              <a:gd name="connsiteY87" fmla="*/ 291769 h 636307"/>
              <a:gd name="connsiteX88" fmla="*/ 218780 w 636308"/>
              <a:gd name="connsiteY88" fmla="*/ 267125 h 636307"/>
              <a:gd name="connsiteX89" fmla="*/ 193179 w 636308"/>
              <a:gd name="connsiteY89" fmla="*/ 267734 h 636307"/>
              <a:gd name="connsiteX90" fmla="*/ 192607 w 636308"/>
              <a:gd name="connsiteY90" fmla="*/ 293397 h 636307"/>
              <a:gd name="connsiteX91" fmla="*/ 229568 w 636308"/>
              <a:gd name="connsiteY91" fmla="*/ 330818 h 636307"/>
              <a:gd name="connsiteX92" fmla="*/ 298294 w 636308"/>
              <a:gd name="connsiteY92" fmla="*/ 433758 h 636307"/>
              <a:gd name="connsiteX93" fmla="*/ 299537 w 636308"/>
              <a:gd name="connsiteY93" fmla="*/ 438642 h 636307"/>
              <a:gd name="connsiteX94" fmla="*/ 299512 w 636308"/>
              <a:gd name="connsiteY94" fmla="*/ 523214 h 636307"/>
              <a:gd name="connsiteX95" fmla="*/ 222981 w 636308"/>
              <a:gd name="connsiteY95" fmla="*/ 523189 h 636307"/>
              <a:gd name="connsiteX96" fmla="*/ 189799 w 636308"/>
              <a:gd name="connsiteY96" fmla="*/ 443949 h 636307"/>
              <a:gd name="connsiteX97" fmla="*/ 163700 w 636308"/>
              <a:gd name="connsiteY97" fmla="*/ 415625 h 636307"/>
              <a:gd name="connsiteX98" fmla="*/ 118251 w 636308"/>
              <a:gd name="connsiteY98" fmla="*/ 325734 h 636307"/>
              <a:gd name="connsiteX99" fmla="*/ 154963 w 636308"/>
              <a:gd name="connsiteY99" fmla="*/ 156305 h 636307"/>
              <a:gd name="connsiteX100" fmla="*/ 241896 w 636308"/>
              <a:gd name="connsiteY100" fmla="*/ 90189 h 636307"/>
              <a:gd name="connsiteX101" fmla="*/ 328096 w 636308"/>
              <a:gd name="connsiteY101" fmla="*/ 76170 h 636307"/>
              <a:gd name="connsiteX102" fmla="*/ 465636 w 636308"/>
              <a:gd name="connsiteY102" fmla="*/ 0 h 636307"/>
              <a:gd name="connsiteX103" fmla="*/ 468792 w 636308"/>
              <a:gd name="connsiteY103" fmla="*/ 0 h 636307"/>
              <a:gd name="connsiteX104" fmla="*/ 484750 w 636308"/>
              <a:gd name="connsiteY104" fmla="*/ 24980 h 636307"/>
              <a:gd name="connsiteX105" fmla="*/ 470010 w 636308"/>
              <a:gd name="connsiteY105" fmla="*/ 51215 h 636307"/>
              <a:gd name="connsiteX106" fmla="*/ 458316 w 636308"/>
              <a:gd name="connsiteY106" fmla="*/ 66812 h 636307"/>
              <a:gd name="connsiteX107" fmla="*/ 435510 w 636308"/>
              <a:gd name="connsiteY107" fmla="*/ 64078 h 636307"/>
              <a:gd name="connsiteX108" fmla="*/ 432689 w 636308"/>
              <a:gd name="connsiteY108" fmla="*/ 41323 h 636307"/>
              <a:gd name="connsiteX109" fmla="*/ 450946 w 636308"/>
              <a:gd name="connsiteY109" fmla="*/ 9706 h 636307"/>
              <a:gd name="connsiteX110" fmla="*/ 465636 w 636308"/>
              <a:gd name="connsiteY110" fmla="*/ 0 h 636307"/>
              <a:gd name="connsiteX111" fmla="*/ 166907 w 636308"/>
              <a:gd name="connsiteY111" fmla="*/ 0 h 636307"/>
              <a:gd name="connsiteX112" fmla="*/ 170585 w 636308"/>
              <a:gd name="connsiteY112" fmla="*/ 0 h 636307"/>
              <a:gd name="connsiteX113" fmla="*/ 184915 w 636308"/>
              <a:gd name="connsiteY113" fmla="*/ 8998 h 636307"/>
              <a:gd name="connsiteX114" fmla="*/ 200375 w 636308"/>
              <a:gd name="connsiteY114" fmla="*/ 35618 h 636307"/>
              <a:gd name="connsiteX115" fmla="*/ 206203 w 636308"/>
              <a:gd name="connsiteY115" fmla="*/ 52297 h 636307"/>
              <a:gd name="connsiteX116" fmla="*/ 188954 w 636308"/>
              <a:gd name="connsiteY116" fmla="*/ 69472 h 636307"/>
              <a:gd name="connsiteX117" fmla="*/ 171791 w 636308"/>
              <a:gd name="connsiteY117" fmla="*/ 60611 h 636307"/>
              <a:gd name="connsiteX118" fmla="*/ 156306 w 636308"/>
              <a:gd name="connsiteY118" fmla="*/ 33941 h 636307"/>
              <a:gd name="connsiteX119" fmla="*/ 150464 w 636308"/>
              <a:gd name="connsiteY119" fmla="*/ 17324 h 636307"/>
              <a:gd name="connsiteX120" fmla="*/ 166907 w 636308"/>
              <a:gd name="connsiteY120" fmla="*/ 0 h 63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636308" h="636307">
                <a:moveTo>
                  <a:pt x="224944" y="560497"/>
                </a:moveTo>
                <a:cubicBezTo>
                  <a:pt x="287084" y="560497"/>
                  <a:pt x="349223" y="560497"/>
                  <a:pt x="411363" y="560497"/>
                </a:cubicBezTo>
                <a:cubicBezTo>
                  <a:pt x="411226" y="574951"/>
                  <a:pt x="412680" y="590212"/>
                  <a:pt x="406131" y="603634"/>
                </a:cubicBezTo>
                <a:cubicBezTo>
                  <a:pt x="397481" y="623022"/>
                  <a:pt x="377124" y="635996"/>
                  <a:pt x="355959" y="636307"/>
                </a:cubicBezTo>
                <a:lnTo>
                  <a:pt x="279801" y="636307"/>
                </a:lnTo>
                <a:cubicBezTo>
                  <a:pt x="271561" y="635711"/>
                  <a:pt x="263284" y="634107"/>
                  <a:pt x="255915" y="630242"/>
                </a:cubicBezTo>
                <a:cubicBezTo>
                  <a:pt x="239982" y="622363"/>
                  <a:pt x="228287" y="606443"/>
                  <a:pt x="225765" y="588833"/>
                </a:cubicBezTo>
                <a:cubicBezTo>
                  <a:pt x="224497" y="579437"/>
                  <a:pt x="225056" y="569942"/>
                  <a:pt x="224944" y="560497"/>
                </a:cubicBezTo>
                <a:close/>
                <a:moveTo>
                  <a:pt x="538723" y="393578"/>
                </a:moveTo>
                <a:cubicBezTo>
                  <a:pt x="544105" y="391851"/>
                  <a:pt x="550045" y="392994"/>
                  <a:pt x="554768" y="395952"/>
                </a:cubicBezTo>
                <a:cubicBezTo>
                  <a:pt x="565232" y="402054"/>
                  <a:pt x="575796" y="407970"/>
                  <a:pt x="586198" y="414171"/>
                </a:cubicBezTo>
                <a:cubicBezTo>
                  <a:pt x="594748" y="419117"/>
                  <a:pt x="597706" y="431272"/>
                  <a:pt x="592387" y="439586"/>
                </a:cubicBezTo>
                <a:cubicBezTo>
                  <a:pt x="587615" y="447950"/>
                  <a:pt x="576007" y="451119"/>
                  <a:pt x="567643" y="446359"/>
                </a:cubicBezTo>
                <a:cubicBezTo>
                  <a:pt x="556806" y="440307"/>
                  <a:pt x="546106" y="434006"/>
                  <a:pt x="535368" y="427805"/>
                </a:cubicBezTo>
                <a:cubicBezTo>
                  <a:pt x="528682" y="424151"/>
                  <a:pt x="524543" y="416346"/>
                  <a:pt x="525761" y="408753"/>
                </a:cubicBezTo>
                <a:cubicBezTo>
                  <a:pt x="526681" y="401743"/>
                  <a:pt x="531950" y="395591"/>
                  <a:pt x="538723" y="393578"/>
                </a:cubicBezTo>
                <a:close/>
                <a:moveTo>
                  <a:pt x="87417" y="393367"/>
                </a:moveTo>
                <a:cubicBezTo>
                  <a:pt x="95992" y="390944"/>
                  <a:pt x="105773" y="395716"/>
                  <a:pt x="109166" y="403943"/>
                </a:cubicBezTo>
                <a:cubicBezTo>
                  <a:pt x="112994" y="412183"/>
                  <a:pt x="109551" y="422784"/>
                  <a:pt x="101709" y="427320"/>
                </a:cubicBezTo>
                <a:cubicBezTo>
                  <a:pt x="90773" y="433746"/>
                  <a:pt x="79774" y="440096"/>
                  <a:pt x="68726" y="446347"/>
                </a:cubicBezTo>
                <a:cubicBezTo>
                  <a:pt x="60349" y="451157"/>
                  <a:pt x="48680" y="447951"/>
                  <a:pt x="43907" y="439562"/>
                </a:cubicBezTo>
                <a:cubicBezTo>
                  <a:pt x="38600" y="431248"/>
                  <a:pt x="41558" y="419118"/>
                  <a:pt x="50096" y="414184"/>
                </a:cubicBezTo>
                <a:cubicBezTo>
                  <a:pt x="59417" y="408579"/>
                  <a:pt x="68937" y="403310"/>
                  <a:pt x="78320" y="397804"/>
                </a:cubicBezTo>
                <a:cubicBezTo>
                  <a:pt x="81241" y="396126"/>
                  <a:pt x="84136" y="394275"/>
                  <a:pt x="87417" y="393367"/>
                </a:cubicBezTo>
                <a:close/>
                <a:moveTo>
                  <a:pt x="280870" y="307254"/>
                </a:moveTo>
                <a:cubicBezTo>
                  <a:pt x="289159" y="315394"/>
                  <a:pt x="297238" y="323758"/>
                  <a:pt x="305601" y="331824"/>
                </a:cubicBezTo>
                <a:cubicBezTo>
                  <a:pt x="312325" y="338361"/>
                  <a:pt x="324032" y="338336"/>
                  <a:pt x="330743" y="331799"/>
                </a:cubicBezTo>
                <a:cubicBezTo>
                  <a:pt x="339082" y="323733"/>
                  <a:pt x="347160" y="315382"/>
                  <a:pt x="355437" y="307254"/>
                </a:cubicBezTo>
                <a:cubicBezTo>
                  <a:pt x="359874" y="311666"/>
                  <a:pt x="364298" y="316090"/>
                  <a:pt x="368710" y="320527"/>
                </a:cubicBezTo>
                <a:cubicBezTo>
                  <a:pt x="351871" y="345818"/>
                  <a:pt x="335018" y="371108"/>
                  <a:pt x="318154" y="396399"/>
                </a:cubicBezTo>
                <a:cubicBezTo>
                  <a:pt x="301289" y="371108"/>
                  <a:pt x="284437" y="345818"/>
                  <a:pt x="267597" y="320527"/>
                </a:cubicBezTo>
                <a:cubicBezTo>
                  <a:pt x="272009" y="316090"/>
                  <a:pt x="276433" y="311666"/>
                  <a:pt x="280870" y="307254"/>
                </a:cubicBezTo>
                <a:close/>
                <a:moveTo>
                  <a:pt x="54720" y="262240"/>
                </a:moveTo>
                <a:cubicBezTo>
                  <a:pt x="62164" y="261880"/>
                  <a:pt x="69621" y="266093"/>
                  <a:pt x="72728" y="272928"/>
                </a:cubicBezTo>
                <a:cubicBezTo>
                  <a:pt x="76680" y="280882"/>
                  <a:pt x="73834" y="291371"/>
                  <a:pt x="66390" y="296230"/>
                </a:cubicBezTo>
                <a:cubicBezTo>
                  <a:pt x="62289" y="299213"/>
                  <a:pt x="57069" y="299636"/>
                  <a:pt x="52160" y="299536"/>
                </a:cubicBezTo>
                <a:cubicBezTo>
                  <a:pt x="40552" y="299375"/>
                  <a:pt x="28932" y="299735"/>
                  <a:pt x="17337" y="299375"/>
                </a:cubicBezTo>
                <a:cubicBezTo>
                  <a:pt x="8103" y="299002"/>
                  <a:pt x="410" y="290824"/>
                  <a:pt x="0" y="281690"/>
                </a:cubicBezTo>
                <a:lnTo>
                  <a:pt x="0" y="278981"/>
                </a:lnTo>
                <a:cubicBezTo>
                  <a:pt x="1069" y="270318"/>
                  <a:pt x="8426" y="262750"/>
                  <a:pt x="17300" y="262364"/>
                </a:cubicBezTo>
                <a:cubicBezTo>
                  <a:pt x="29765" y="262041"/>
                  <a:pt x="42255" y="262302"/>
                  <a:pt x="54720" y="262240"/>
                </a:cubicBezTo>
                <a:close/>
                <a:moveTo>
                  <a:pt x="587889" y="262215"/>
                </a:moveTo>
                <a:cubicBezTo>
                  <a:pt x="598266" y="262364"/>
                  <a:pt x="608656" y="261991"/>
                  <a:pt x="619020" y="262377"/>
                </a:cubicBezTo>
                <a:cubicBezTo>
                  <a:pt x="627807" y="262737"/>
                  <a:pt x="635052" y="270181"/>
                  <a:pt x="636308" y="278695"/>
                </a:cubicBezTo>
                <a:lnTo>
                  <a:pt x="636308" y="281603"/>
                </a:lnTo>
                <a:cubicBezTo>
                  <a:pt x="635947" y="290750"/>
                  <a:pt x="628267" y="298977"/>
                  <a:pt x="619033" y="299362"/>
                </a:cubicBezTo>
                <a:cubicBezTo>
                  <a:pt x="606978" y="299723"/>
                  <a:pt x="594923" y="299387"/>
                  <a:pt x="582868" y="299524"/>
                </a:cubicBezTo>
                <a:cubicBezTo>
                  <a:pt x="576902" y="299822"/>
                  <a:pt x="570626" y="297983"/>
                  <a:pt x="566612" y="293372"/>
                </a:cubicBezTo>
                <a:cubicBezTo>
                  <a:pt x="559553" y="285965"/>
                  <a:pt x="560460" y="272878"/>
                  <a:pt x="568526" y="266577"/>
                </a:cubicBezTo>
                <a:cubicBezTo>
                  <a:pt x="573795" y="261805"/>
                  <a:pt x="581252" y="262078"/>
                  <a:pt x="587889" y="262215"/>
                </a:cubicBezTo>
                <a:close/>
                <a:moveTo>
                  <a:pt x="55129" y="113739"/>
                </a:moveTo>
                <a:cubicBezTo>
                  <a:pt x="60274" y="112298"/>
                  <a:pt x="65792" y="113478"/>
                  <a:pt x="70291" y="116225"/>
                </a:cubicBezTo>
                <a:cubicBezTo>
                  <a:pt x="80818" y="122352"/>
                  <a:pt x="91443" y="128305"/>
                  <a:pt x="101895" y="134544"/>
                </a:cubicBezTo>
                <a:cubicBezTo>
                  <a:pt x="110483" y="139565"/>
                  <a:pt x="113404" y="151831"/>
                  <a:pt x="107935" y="160145"/>
                </a:cubicBezTo>
                <a:cubicBezTo>
                  <a:pt x="103076" y="168459"/>
                  <a:pt x="91456" y="171479"/>
                  <a:pt x="83142" y="166633"/>
                </a:cubicBezTo>
                <a:cubicBezTo>
                  <a:pt x="72329" y="160543"/>
                  <a:pt x="61604" y="154279"/>
                  <a:pt x="50866" y="148053"/>
                </a:cubicBezTo>
                <a:cubicBezTo>
                  <a:pt x="43932" y="144275"/>
                  <a:pt x="39930" y="135898"/>
                  <a:pt x="41595" y="128131"/>
                </a:cubicBezTo>
                <a:cubicBezTo>
                  <a:pt x="42913" y="121283"/>
                  <a:pt x="48344" y="115417"/>
                  <a:pt x="55129" y="113739"/>
                </a:cubicBezTo>
                <a:close/>
                <a:moveTo>
                  <a:pt x="573198" y="113392"/>
                </a:moveTo>
                <a:cubicBezTo>
                  <a:pt x="581873" y="111726"/>
                  <a:pt x="591181" y="117145"/>
                  <a:pt x="593990" y="125521"/>
                </a:cubicBezTo>
                <a:cubicBezTo>
                  <a:pt x="597023" y="133525"/>
                  <a:pt x="593530" y="143268"/>
                  <a:pt x="586161" y="147593"/>
                </a:cubicBezTo>
                <a:cubicBezTo>
                  <a:pt x="575497" y="153919"/>
                  <a:pt x="564698" y="160034"/>
                  <a:pt x="553960" y="166235"/>
                </a:cubicBezTo>
                <a:cubicBezTo>
                  <a:pt x="547125" y="170461"/>
                  <a:pt x="537617" y="169727"/>
                  <a:pt x="531726" y="164172"/>
                </a:cubicBezTo>
                <a:cubicBezTo>
                  <a:pt x="525388" y="158667"/>
                  <a:pt x="523723" y="148724"/>
                  <a:pt x="527861" y="141429"/>
                </a:cubicBezTo>
                <a:cubicBezTo>
                  <a:pt x="529974" y="137402"/>
                  <a:pt x="533777" y="134693"/>
                  <a:pt x="537679" y="132556"/>
                </a:cubicBezTo>
                <a:cubicBezTo>
                  <a:pt x="546913" y="127261"/>
                  <a:pt x="556122" y="121942"/>
                  <a:pt x="565331" y="116598"/>
                </a:cubicBezTo>
                <a:cubicBezTo>
                  <a:pt x="567805" y="115206"/>
                  <a:pt x="570377" y="113889"/>
                  <a:pt x="573198" y="113392"/>
                </a:cubicBezTo>
                <a:close/>
                <a:moveTo>
                  <a:pt x="328096" y="76170"/>
                </a:moveTo>
                <a:cubicBezTo>
                  <a:pt x="369270" y="78109"/>
                  <a:pt x="409797" y="92749"/>
                  <a:pt x="442495" y="117878"/>
                </a:cubicBezTo>
                <a:cubicBezTo>
                  <a:pt x="477604" y="144499"/>
                  <a:pt x="503715" y="182764"/>
                  <a:pt x="515534" y="225218"/>
                </a:cubicBezTo>
                <a:cubicBezTo>
                  <a:pt x="533355" y="287357"/>
                  <a:pt x="519200" y="357525"/>
                  <a:pt x="478760" y="407920"/>
                </a:cubicBezTo>
                <a:cubicBezTo>
                  <a:pt x="471825" y="417403"/>
                  <a:pt x="463100" y="425356"/>
                  <a:pt x="455084" y="433907"/>
                </a:cubicBezTo>
                <a:cubicBezTo>
                  <a:pt x="431012" y="457458"/>
                  <a:pt x="414594" y="489360"/>
                  <a:pt x="412233" y="523201"/>
                </a:cubicBezTo>
                <a:cubicBezTo>
                  <a:pt x="387091" y="523226"/>
                  <a:pt x="361937" y="523201"/>
                  <a:pt x="336796" y="523214"/>
                </a:cubicBezTo>
                <a:cubicBezTo>
                  <a:pt x="336796" y="494567"/>
                  <a:pt x="336796" y="465921"/>
                  <a:pt x="336796" y="437287"/>
                </a:cubicBezTo>
                <a:cubicBezTo>
                  <a:pt x="336783" y="435970"/>
                  <a:pt x="337193" y="434789"/>
                  <a:pt x="338026" y="433745"/>
                </a:cubicBezTo>
                <a:cubicBezTo>
                  <a:pt x="359477" y="401681"/>
                  <a:pt x="380828" y="369555"/>
                  <a:pt x="402253" y="337479"/>
                </a:cubicBezTo>
                <a:cubicBezTo>
                  <a:pt x="404229" y="334571"/>
                  <a:pt x="405969" y="331464"/>
                  <a:pt x="408380" y="328866"/>
                </a:cubicBezTo>
                <a:cubicBezTo>
                  <a:pt x="420112" y="317010"/>
                  <a:pt x="432031" y="305340"/>
                  <a:pt x="443688" y="293410"/>
                </a:cubicBezTo>
                <a:cubicBezTo>
                  <a:pt x="450399" y="286512"/>
                  <a:pt x="450138" y="274370"/>
                  <a:pt x="443154" y="267758"/>
                </a:cubicBezTo>
                <a:cubicBezTo>
                  <a:pt x="436542" y="260749"/>
                  <a:pt x="424400" y="260463"/>
                  <a:pt x="417478" y="267174"/>
                </a:cubicBezTo>
                <a:cubicBezTo>
                  <a:pt x="409114" y="275252"/>
                  <a:pt x="401011" y="283604"/>
                  <a:pt x="392721" y="291769"/>
                </a:cubicBezTo>
                <a:cubicBezTo>
                  <a:pt x="384444" y="283616"/>
                  <a:pt x="376341" y="275265"/>
                  <a:pt x="367990" y="267187"/>
                </a:cubicBezTo>
                <a:cubicBezTo>
                  <a:pt x="361279" y="260687"/>
                  <a:pt x="349609" y="260674"/>
                  <a:pt x="342910" y="267174"/>
                </a:cubicBezTo>
                <a:cubicBezTo>
                  <a:pt x="334534" y="275252"/>
                  <a:pt x="326431" y="283604"/>
                  <a:pt x="318154" y="291769"/>
                </a:cubicBezTo>
                <a:cubicBezTo>
                  <a:pt x="309877" y="283616"/>
                  <a:pt x="301786" y="275277"/>
                  <a:pt x="293435" y="267212"/>
                </a:cubicBezTo>
                <a:cubicBezTo>
                  <a:pt x="286736" y="260687"/>
                  <a:pt x="275029" y="260674"/>
                  <a:pt x="268318" y="267199"/>
                </a:cubicBezTo>
                <a:cubicBezTo>
                  <a:pt x="259954" y="275265"/>
                  <a:pt x="251864" y="283616"/>
                  <a:pt x="243587" y="291769"/>
                </a:cubicBezTo>
                <a:cubicBezTo>
                  <a:pt x="235285" y="283592"/>
                  <a:pt x="227169" y="275215"/>
                  <a:pt x="218780" y="267125"/>
                </a:cubicBezTo>
                <a:cubicBezTo>
                  <a:pt x="211871" y="260463"/>
                  <a:pt x="199766" y="260761"/>
                  <a:pt x="193179" y="267734"/>
                </a:cubicBezTo>
                <a:cubicBezTo>
                  <a:pt x="186170" y="274345"/>
                  <a:pt x="185896" y="286487"/>
                  <a:pt x="192607" y="293397"/>
                </a:cubicBezTo>
                <a:cubicBezTo>
                  <a:pt x="204749" y="306036"/>
                  <a:pt x="217600" y="318017"/>
                  <a:pt x="229568" y="330818"/>
                </a:cubicBezTo>
                <a:cubicBezTo>
                  <a:pt x="252559" y="365069"/>
                  <a:pt x="275327" y="399482"/>
                  <a:pt x="298294" y="433758"/>
                </a:cubicBezTo>
                <a:cubicBezTo>
                  <a:pt x="299437" y="435125"/>
                  <a:pt x="299611" y="436914"/>
                  <a:pt x="299537" y="438642"/>
                </a:cubicBezTo>
                <a:cubicBezTo>
                  <a:pt x="299475" y="466828"/>
                  <a:pt x="299537" y="495015"/>
                  <a:pt x="299512" y="523214"/>
                </a:cubicBezTo>
                <a:cubicBezTo>
                  <a:pt x="273998" y="523201"/>
                  <a:pt x="248496" y="523239"/>
                  <a:pt x="222981" y="523189"/>
                </a:cubicBezTo>
                <a:cubicBezTo>
                  <a:pt x="219290" y="494443"/>
                  <a:pt x="208043" y="466555"/>
                  <a:pt x="189799" y="443949"/>
                </a:cubicBezTo>
                <a:cubicBezTo>
                  <a:pt x="181957" y="433745"/>
                  <a:pt x="172014" y="425406"/>
                  <a:pt x="163700" y="415625"/>
                </a:cubicBezTo>
                <a:cubicBezTo>
                  <a:pt x="141330" y="390086"/>
                  <a:pt x="125609" y="358855"/>
                  <a:pt x="118251" y="325734"/>
                </a:cubicBezTo>
                <a:cubicBezTo>
                  <a:pt x="104866" y="267510"/>
                  <a:pt x="118301" y="203606"/>
                  <a:pt x="154963" y="156305"/>
                </a:cubicBezTo>
                <a:cubicBezTo>
                  <a:pt x="177234" y="126938"/>
                  <a:pt x="207608" y="103760"/>
                  <a:pt x="241896" y="90189"/>
                </a:cubicBezTo>
                <a:cubicBezTo>
                  <a:pt x="269188" y="79426"/>
                  <a:pt x="298804" y="74728"/>
                  <a:pt x="328096" y="76170"/>
                </a:cubicBezTo>
                <a:close/>
                <a:moveTo>
                  <a:pt x="465636" y="0"/>
                </a:moveTo>
                <a:lnTo>
                  <a:pt x="468792" y="0"/>
                </a:lnTo>
                <a:cubicBezTo>
                  <a:pt x="480549" y="795"/>
                  <a:pt x="489286" y="13919"/>
                  <a:pt x="484750" y="24980"/>
                </a:cubicBezTo>
                <a:cubicBezTo>
                  <a:pt x="480450" y="34040"/>
                  <a:pt x="474845" y="42429"/>
                  <a:pt x="470010" y="51215"/>
                </a:cubicBezTo>
                <a:cubicBezTo>
                  <a:pt x="466580" y="56708"/>
                  <a:pt x="464157" y="63382"/>
                  <a:pt x="458316" y="66812"/>
                </a:cubicBezTo>
                <a:cubicBezTo>
                  <a:pt x="451244" y="71249"/>
                  <a:pt x="441314" y="70081"/>
                  <a:pt x="435510" y="64078"/>
                </a:cubicBezTo>
                <a:cubicBezTo>
                  <a:pt x="429458" y="58299"/>
                  <a:pt x="428352" y="48419"/>
                  <a:pt x="432689" y="41323"/>
                </a:cubicBezTo>
                <a:cubicBezTo>
                  <a:pt x="438717" y="30747"/>
                  <a:pt x="444819" y="20208"/>
                  <a:pt x="450946" y="9706"/>
                </a:cubicBezTo>
                <a:cubicBezTo>
                  <a:pt x="453904" y="4263"/>
                  <a:pt x="459571" y="833"/>
                  <a:pt x="465636" y="0"/>
                </a:cubicBezTo>
                <a:close/>
                <a:moveTo>
                  <a:pt x="166907" y="0"/>
                </a:moveTo>
                <a:lnTo>
                  <a:pt x="170585" y="0"/>
                </a:lnTo>
                <a:cubicBezTo>
                  <a:pt x="176377" y="746"/>
                  <a:pt x="181895" y="3902"/>
                  <a:pt x="184915" y="8998"/>
                </a:cubicBezTo>
                <a:cubicBezTo>
                  <a:pt x="190209" y="17784"/>
                  <a:pt x="195168" y="26770"/>
                  <a:pt x="200375" y="35618"/>
                </a:cubicBezTo>
                <a:cubicBezTo>
                  <a:pt x="203358" y="40701"/>
                  <a:pt x="206924" y="46107"/>
                  <a:pt x="206203" y="52297"/>
                </a:cubicBezTo>
                <a:cubicBezTo>
                  <a:pt x="205769" y="61270"/>
                  <a:pt x="197889" y="69012"/>
                  <a:pt x="188954" y="69472"/>
                </a:cubicBezTo>
                <a:cubicBezTo>
                  <a:pt x="182168" y="69994"/>
                  <a:pt x="175270" y="66477"/>
                  <a:pt x="171791" y="60611"/>
                </a:cubicBezTo>
                <a:cubicBezTo>
                  <a:pt x="166496" y="51799"/>
                  <a:pt x="161525" y="42802"/>
                  <a:pt x="156306" y="33941"/>
                </a:cubicBezTo>
                <a:cubicBezTo>
                  <a:pt x="153335" y="28870"/>
                  <a:pt x="149781" y="23501"/>
                  <a:pt x="150464" y="17324"/>
                </a:cubicBezTo>
                <a:cubicBezTo>
                  <a:pt x="150862" y="8501"/>
                  <a:pt x="158319" y="1206"/>
                  <a:pt x="166907" y="0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0108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6DEEF2E2-DB31-7DE9-D897-B413E395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项目计划</a:t>
            </a:r>
          </a:p>
        </p:txBody>
      </p:sp>
      <p:pic>
        <p:nvPicPr>
          <p:cNvPr id="4" name="图片 3" descr="山上的草地上&#10;&#10;描述已自动生成">
            <a:extLst>
              <a:ext uri="{FF2B5EF4-FFF2-40B4-BE49-F238E27FC236}">
                <a16:creationId xmlns:a16="http://schemas.microsoft.com/office/drawing/2014/main" id="{A7D7CF30-5BCA-EF86-9645-BA4D6034C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97" b="11291"/>
          <a:stretch/>
        </p:blipFill>
        <p:spPr>
          <a:xfrm>
            <a:off x="695325" y="3617391"/>
            <a:ext cx="10837863" cy="2619897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92B9003B-720D-FD1D-7690-B04DDC330089}"/>
              </a:ext>
            </a:extLst>
          </p:cNvPr>
          <p:cNvSpPr/>
          <p:nvPr/>
        </p:nvSpPr>
        <p:spPr>
          <a:xfrm>
            <a:off x="707973" y="1967331"/>
            <a:ext cx="693419" cy="6934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605823E-A515-A613-9BF8-522F6B5F5A38}"/>
              </a:ext>
            </a:extLst>
          </p:cNvPr>
          <p:cNvSpPr txBox="1"/>
          <p:nvPr/>
        </p:nvSpPr>
        <p:spPr>
          <a:xfrm>
            <a:off x="1594784" y="1918902"/>
            <a:ext cx="361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3AD6A65-0355-0584-56C6-818205462335}"/>
              </a:ext>
            </a:extLst>
          </p:cNvPr>
          <p:cNvSpPr txBox="1"/>
          <p:nvPr/>
        </p:nvSpPr>
        <p:spPr>
          <a:xfrm>
            <a:off x="1633537" y="2305513"/>
            <a:ext cx="3769376" cy="70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iconfont-11255-5323814">
            <a:extLst>
              <a:ext uri="{FF2B5EF4-FFF2-40B4-BE49-F238E27FC236}">
                <a16:creationId xmlns:a16="http://schemas.microsoft.com/office/drawing/2014/main" id="{1BE42188-C5B2-D799-E972-97F691F66D11}"/>
              </a:ext>
            </a:extLst>
          </p:cNvPr>
          <p:cNvSpPr/>
          <p:nvPr/>
        </p:nvSpPr>
        <p:spPr>
          <a:xfrm>
            <a:off x="824785" y="2120165"/>
            <a:ext cx="380906" cy="387750"/>
          </a:xfrm>
          <a:custGeom>
            <a:avLst/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974983E5-9DF7-E309-1C6A-71E5BE8D33E6}"/>
              </a:ext>
            </a:extLst>
          </p:cNvPr>
          <p:cNvSpPr/>
          <p:nvPr/>
        </p:nvSpPr>
        <p:spPr>
          <a:xfrm>
            <a:off x="6980186" y="1970708"/>
            <a:ext cx="693419" cy="6934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EE95E42-A57A-E5E3-58AA-9DBC85333B24}"/>
              </a:ext>
            </a:extLst>
          </p:cNvPr>
          <p:cNvSpPr txBox="1"/>
          <p:nvPr/>
        </p:nvSpPr>
        <p:spPr>
          <a:xfrm>
            <a:off x="7866997" y="1922279"/>
            <a:ext cx="361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F2C0096-1F08-C5D0-3938-C8EE7B0D946B}"/>
              </a:ext>
            </a:extLst>
          </p:cNvPr>
          <p:cNvSpPr txBox="1"/>
          <p:nvPr/>
        </p:nvSpPr>
        <p:spPr>
          <a:xfrm>
            <a:off x="7905750" y="2308890"/>
            <a:ext cx="3769376" cy="70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13" name="iconfont-11253-5330826">
            <a:extLst>
              <a:ext uri="{FF2B5EF4-FFF2-40B4-BE49-F238E27FC236}">
                <a16:creationId xmlns:a16="http://schemas.microsoft.com/office/drawing/2014/main" id="{B62BFE0B-F4E5-3B9E-D094-428583DEEDAE}"/>
              </a:ext>
            </a:extLst>
          </p:cNvPr>
          <p:cNvSpPr>
            <a:spLocks/>
          </p:cNvSpPr>
          <p:nvPr/>
        </p:nvSpPr>
        <p:spPr>
          <a:xfrm>
            <a:off x="7131862" y="2162008"/>
            <a:ext cx="393616" cy="288590"/>
          </a:xfrm>
          <a:custGeom>
            <a:avLst/>
            <a:gdLst>
              <a:gd name="T0" fmla="*/ 10000 w 10000"/>
              <a:gd name="T1" fmla="*/ 5335 h 7333"/>
              <a:gd name="T2" fmla="*/ 9414 w 10000"/>
              <a:gd name="T3" fmla="*/ 6748 h 7333"/>
              <a:gd name="T4" fmla="*/ 8000 w 10000"/>
              <a:gd name="T5" fmla="*/ 7333 h 7333"/>
              <a:gd name="T6" fmla="*/ 2334 w 10000"/>
              <a:gd name="T7" fmla="*/ 7333 h 7333"/>
              <a:gd name="T8" fmla="*/ 685 w 10000"/>
              <a:gd name="T9" fmla="*/ 6648 h 7333"/>
              <a:gd name="T10" fmla="*/ 0 w 10000"/>
              <a:gd name="T11" fmla="*/ 5000 h 7333"/>
              <a:gd name="T12" fmla="*/ 365 w 10000"/>
              <a:gd name="T13" fmla="*/ 3750 h 7333"/>
              <a:gd name="T14" fmla="*/ 1344 w 10000"/>
              <a:gd name="T15" fmla="*/ 2890 h 7333"/>
              <a:gd name="T16" fmla="*/ 1333 w 10000"/>
              <a:gd name="T17" fmla="*/ 2666 h 7333"/>
              <a:gd name="T18" fmla="*/ 2114 w 10000"/>
              <a:gd name="T19" fmla="*/ 781 h 7333"/>
              <a:gd name="T20" fmla="*/ 3999 w 10000"/>
              <a:gd name="T21" fmla="*/ 0 h 7333"/>
              <a:gd name="T22" fmla="*/ 5485 w 10000"/>
              <a:gd name="T23" fmla="*/ 453 h 7333"/>
              <a:gd name="T24" fmla="*/ 6466 w 10000"/>
              <a:gd name="T25" fmla="*/ 1656 h 7333"/>
              <a:gd name="T26" fmla="*/ 7330 w 10000"/>
              <a:gd name="T27" fmla="*/ 1333 h 7333"/>
              <a:gd name="T28" fmla="*/ 8273 w 10000"/>
              <a:gd name="T29" fmla="*/ 1725 h 7333"/>
              <a:gd name="T30" fmla="*/ 8664 w 10000"/>
              <a:gd name="T31" fmla="*/ 2667 h 7333"/>
              <a:gd name="T32" fmla="*/ 8450 w 10000"/>
              <a:gd name="T33" fmla="*/ 3386 h 7333"/>
              <a:gd name="T34" fmla="*/ 9561 w 10000"/>
              <a:gd name="T35" fmla="*/ 4091 h 7333"/>
              <a:gd name="T36" fmla="*/ 10000 w 10000"/>
              <a:gd name="T37" fmla="*/ 5335 h 7333"/>
              <a:gd name="T38" fmla="*/ 6668 w 10000"/>
              <a:gd name="T39" fmla="*/ 3833 h 7333"/>
              <a:gd name="T40" fmla="*/ 6620 w 10000"/>
              <a:gd name="T41" fmla="*/ 3713 h 7333"/>
              <a:gd name="T42" fmla="*/ 4786 w 10000"/>
              <a:gd name="T43" fmla="*/ 1881 h 7333"/>
              <a:gd name="T44" fmla="*/ 4666 w 10000"/>
              <a:gd name="T45" fmla="*/ 1833 h 7333"/>
              <a:gd name="T46" fmla="*/ 4546 w 10000"/>
              <a:gd name="T47" fmla="*/ 1881 h 7333"/>
              <a:gd name="T48" fmla="*/ 2719 w 10000"/>
              <a:gd name="T49" fmla="*/ 3708 h 7333"/>
              <a:gd name="T50" fmla="*/ 2666 w 10000"/>
              <a:gd name="T51" fmla="*/ 3833 h 7333"/>
              <a:gd name="T52" fmla="*/ 2714 w 10000"/>
              <a:gd name="T53" fmla="*/ 3953 h 7333"/>
              <a:gd name="T54" fmla="*/ 2834 w 10000"/>
              <a:gd name="T55" fmla="*/ 4001 h 7333"/>
              <a:gd name="T56" fmla="*/ 4000 w 10000"/>
              <a:gd name="T57" fmla="*/ 4001 h 7333"/>
              <a:gd name="T58" fmla="*/ 4000 w 10000"/>
              <a:gd name="T59" fmla="*/ 5834 h 7333"/>
              <a:gd name="T60" fmla="*/ 4049 w 10000"/>
              <a:gd name="T61" fmla="*/ 5952 h 7333"/>
              <a:gd name="T62" fmla="*/ 4166 w 10000"/>
              <a:gd name="T63" fmla="*/ 6001 h 7333"/>
              <a:gd name="T64" fmla="*/ 5166 w 10000"/>
              <a:gd name="T65" fmla="*/ 6001 h 7333"/>
              <a:gd name="T66" fmla="*/ 5284 w 10000"/>
              <a:gd name="T67" fmla="*/ 5952 h 7333"/>
              <a:gd name="T68" fmla="*/ 5332 w 10000"/>
              <a:gd name="T69" fmla="*/ 5834 h 7333"/>
              <a:gd name="T70" fmla="*/ 5332 w 10000"/>
              <a:gd name="T71" fmla="*/ 4000 h 7333"/>
              <a:gd name="T72" fmla="*/ 6499 w 10000"/>
              <a:gd name="T73" fmla="*/ 4000 h 7333"/>
              <a:gd name="T74" fmla="*/ 6616 w 10000"/>
              <a:gd name="T75" fmla="*/ 3951 h 7333"/>
              <a:gd name="T76" fmla="*/ 6668 w 10000"/>
              <a:gd name="T77" fmla="*/ 3833 h 7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000" h="7333">
                <a:moveTo>
                  <a:pt x="10000" y="5335"/>
                </a:moveTo>
                <a:cubicBezTo>
                  <a:pt x="10000" y="5887"/>
                  <a:pt x="9805" y="6357"/>
                  <a:pt x="9414" y="6748"/>
                </a:cubicBezTo>
                <a:cubicBezTo>
                  <a:pt x="9023" y="7140"/>
                  <a:pt x="8551" y="7333"/>
                  <a:pt x="8000" y="7333"/>
                </a:cubicBezTo>
                <a:lnTo>
                  <a:pt x="2334" y="7333"/>
                </a:lnTo>
                <a:cubicBezTo>
                  <a:pt x="1692" y="7333"/>
                  <a:pt x="1142" y="7106"/>
                  <a:pt x="685" y="6648"/>
                </a:cubicBezTo>
                <a:cubicBezTo>
                  <a:pt x="229" y="6192"/>
                  <a:pt x="0" y="5643"/>
                  <a:pt x="0" y="5000"/>
                </a:cubicBezTo>
                <a:cubicBezTo>
                  <a:pt x="0" y="4548"/>
                  <a:pt x="121" y="4132"/>
                  <a:pt x="365" y="3750"/>
                </a:cubicBezTo>
                <a:cubicBezTo>
                  <a:pt x="609" y="3367"/>
                  <a:pt x="935" y="3081"/>
                  <a:pt x="1344" y="2890"/>
                </a:cubicBezTo>
                <a:cubicBezTo>
                  <a:pt x="1338" y="2786"/>
                  <a:pt x="1333" y="2711"/>
                  <a:pt x="1333" y="2666"/>
                </a:cubicBezTo>
                <a:cubicBezTo>
                  <a:pt x="1333" y="1930"/>
                  <a:pt x="1594" y="1301"/>
                  <a:pt x="2114" y="781"/>
                </a:cubicBezTo>
                <a:cubicBezTo>
                  <a:pt x="2634" y="261"/>
                  <a:pt x="3263" y="0"/>
                  <a:pt x="3999" y="0"/>
                </a:cubicBezTo>
                <a:cubicBezTo>
                  <a:pt x="4540" y="0"/>
                  <a:pt x="5036" y="151"/>
                  <a:pt x="5485" y="453"/>
                </a:cubicBezTo>
                <a:cubicBezTo>
                  <a:pt x="5934" y="756"/>
                  <a:pt x="6261" y="1157"/>
                  <a:pt x="6466" y="1656"/>
                </a:cubicBezTo>
                <a:cubicBezTo>
                  <a:pt x="6713" y="1440"/>
                  <a:pt x="7001" y="1333"/>
                  <a:pt x="7330" y="1333"/>
                </a:cubicBezTo>
                <a:cubicBezTo>
                  <a:pt x="7698" y="1333"/>
                  <a:pt x="8013" y="1463"/>
                  <a:pt x="8273" y="1725"/>
                </a:cubicBezTo>
                <a:cubicBezTo>
                  <a:pt x="8534" y="1986"/>
                  <a:pt x="8664" y="2300"/>
                  <a:pt x="8664" y="2667"/>
                </a:cubicBezTo>
                <a:cubicBezTo>
                  <a:pt x="8664" y="2931"/>
                  <a:pt x="8593" y="3171"/>
                  <a:pt x="8450" y="3386"/>
                </a:cubicBezTo>
                <a:cubicBezTo>
                  <a:pt x="8901" y="3493"/>
                  <a:pt x="9271" y="3728"/>
                  <a:pt x="9561" y="4091"/>
                </a:cubicBezTo>
                <a:cubicBezTo>
                  <a:pt x="9854" y="4455"/>
                  <a:pt x="10000" y="4868"/>
                  <a:pt x="10000" y="5335"/>
                </a:cubicBezTo>
                <a:close/>
                <a:moveTo>
                  <a:pt x="6668" y="3833"/>
                </a:moveTo>
                <a:cubicBezTo>
                  <a:pt x="6668" y="3785"/>
                  <a:pt x="6652" y="3744"/>
                  <a:pt x="6620" y="3713"/>
                </a:cubicBezTo>
                <a:lnTo>
                  <a:pt x="4786" y="1881"/>
                </a:lnTo>
                <a:cubicBezTo>
                  <a:pt x="4755" y="1850"/>
                  <a:pt x="4715" y="1833"/>
                  <a:pt x="4666" y="1833"/>
                </a:cubicBezTo>
                <a:cubicBezTo>
                  <a:pt x="4617" y="1833"/>
                  <a:pt x="4577" y="1848"/>
                  <a:pt x="4546" y="1881"/>
                </a:cubicBezTo>
                <a:lnTo>
                  <a:pt x="2719" y="3708"/>
                </a:lnTo>
                <a:cubicBezTo>
                  <a:pt x="2684" y="3749"/>
                  <a:pt x="2666" y="3792"/>
                  <a:pt x="2666" y="3833"/>
                </a:cubicBezTo>
                <a:cubicBezTo>
                  <a:pt x="2666" y="3882"/>
                  <a:pt x="2681" y="3922"/>
                  <a:pt x="2714" y="3953"/>
                </a:cubicBezTo>
                <a:cubicBezTo>
                  <a:pt x="2745" y="3985"/>
                  <a:pt x="2785" y="4001"/>
                  <a:pt x="2834" y="4001"/>
                </a:cubicBezTo>
                <a:lnTo>
                  <a:pt x="4000" y="4001"/>
                </a:lnTo>
                <a:lnTo>
                  <a:pt x="4000" y="5834"/>
                </a:lnTo>
                <a:cubicBezTo>
                  <a:pt x="4000" y="5879"/>
                  <a:pt x="4016" y="5918"/>
                  <a:pt x="4049" y="5952"/>
                </a:cubicBezTo>
                <a:cubicBezTo>
                  <a:pt x="4081" y="5984"/>
                  <a:pt x="4121" y="6001"/>
                  <a:pt x="4166" y="6001"/>
                </a:cubicBezTo>
                <a:lnTo>
                  <a:pt x="5166" y="6001"/>
                </a:lnTo>
                <a:cubicBezTo>
                  <a:pt x="5211" y="6001"/>
                  <a:pt x="5250" y="5984"/>
                  <a:pt x="5284" y="5952"/>
                </a:cubicBezTo>
                <a:cubicBezTo>
                  <a:pt x="5316" y="5919"/>
                  <a:pt x="5332" y="5879"/>
                  <a:pt x="5332" y="5834"/>
                </a:cubicBezTo>
                <a:lnTo>
                  <a:pt x="5332" y="4000"/>
                </a:lnTo>
                <a:lnTo>
                  <a:pt x="6499" y="4000"/>
                </a:lnTo>
                <a:cubicBezTo>
                  <a:pt x="6544" y="4000"/>
                  <a:pt x="6582" y="3983"/>
                  <a:pt x="6616" y="3951"/>
                </a:cubicBezTo>
                <a:cubicBezTo>
                  <a:pt x="6650" y="3918"/>
                  <a:pt x="6667" y="3878"/>
                  <a:pt x="6668" y="38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83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6DEEF2E2-DB31-7DE9-D897-B413E395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项目计划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3EE52DC4-F961-0CB9-590B-61C3630199E7}"/>
              </a:ext>
            </a:extLst>
          </p:cNvPr>
          <p:cNvSpPr/>
          <p:nvPr/>
        </p:nvSpPr>
        <p:spPr>
          <a:xfrm>
            <a:off x="11136537" y="831457"/>
            <a:ext cx="164110" cy="1641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kern="0">
              <a:solidFill>
                <a:srgbClr val="3D485D"/>
              </a:solidFill>
              <a:latin typeface="Arial"/>
              <a:ea typeface="等线" panose="02010600030101010101" pitchFamily="2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57C2609B-C6E7-E67F-9CAE-0AF93B6EBE38}"/>
              </a:ext>
            </a:extLst>
          </p:cNvPr>
          <p:cNvSpPr/>
          <p:nvPr/>
        </p:nvSpPr>
        <p:spPr>
          <a:xfrm>
            <a:off x="11412895" y="869102"/>
            <a:ext cx="88821" cy="88821"/>
          </a:xfrm>
          <a:prstGeom prst="ellipse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kern="0">
              <a:solidFill>
                <a:srgbClr val="3D485D"/>
              </a:solidFill>
              <a:latin typeface="Arial"/>
              <a:ea typeface="等线" panose="02010600030101010101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83645A6D-B6AF-0419-0670-0ADE184A8822}"/>
              </a:ext>
            </a:extLst>
          </p:cNvPr>
          <p:cNvSpPr/>
          <p:nvPr/>
        </p:nvSpPr>
        <p:spPr>
          <a:xfrm>
            <a:off x="10935467" y="869102"/>
            <a:ext cx="88821" cy="88821"/>
          </a:xfrm>
          <a:prstGeom prst="ellipse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kern="0">
              <a:solidFill>
                <a:srgbClr val="3D485D"/>
              </a:solidFill>
              <a:latin typeface="Arial"/>
              <a:ea typeface="等线" panose="02010600030101010101" pitchFamily="2" charset="-122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AE215A7-D68E-C6F6-FA37-7460DD4C906F}"/>
              </a:ext>
            </a:extLst>
          </p:cNvPr>
          <p:cNvSpPr/>
          <p:nvPr/>
        </p:nvSpPr>
        <p:spPr>
          <a:xfrm>
            <a:off x="7893066" y="1409700"/>
            <a:ext cx="1276336" cy="1100290"/>
          </a:xfrm>
          <a:custGeom>
            <a:avLst/>
            <a:gdLst>
              <a:gd name="connsiteX0" fmla="*/ 638168 w 1276336"/>
              <a:gd name="connsiteY0" fmla="*/ 0 h 1100290"/>
              <a:gd name="connsiteX1" fmla="*/ 1276336 w 1276336"/>
              <a:gd name="connsiteY1" fmla="*/ 1100290 h 1100290"/>
              <a:gd name="connsiteX2" fmla="*/ 0 w 1276336"/>
              <a:gd name="connsiteY2" fmla="*/ 1100290 h 1100290"/>
              <a:gd name="connsiteX3" fmla="*/ 638168 w 1276336"/>
              <a:gd name="connsiteY3" fmla="*/ 0 h 1100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6336" h="1100290">
                <a:moveTo>
                  <a:pt x="638168" y="0"/>
                </a:moveTo>
                <a:lnTo>
                  <a:pt x="1276336" y="1100290"/>
                </a:lnTo>
                <a:lnTo>
                  <a:pt x="0" y="1100290"/>
                </a:lnTo>
                <a:lnTo>
                  <a:pt x="638168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9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outerShdw blurRad="419100" dist="50800" dir="5400000" algn="ctr" rotWithShape="0">
              <a:schemeClr val="accent1">
                <a:alpha val="12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>
              <a:solidFill>
                <a:schemeClr val="bg1"/>
              </a:solidFill>
              <a:latin typeface="+mn-ea"/>
              <a:sym typeface="思源黑体 CN Light" panose="020B0300000000000000" pitchFamily="34" charset="-122"/>
            </a:endParaRPr>
          </a:p>
        </p:txBody>
      </p:sp>
      <p:sp>
        <p:nvSpPr>
          <p:cNvPr id="8" name="梯形 7">
            <a:extLst>
              <a:ext uri="{FF2B5EF4-FFF2-40B4-BE49-F238E27FC236}">
                <a16:creationId xmlns:a16="http://schemas.microsoft.com/office/drawing/2014/main" id="{A64453A3-4F14-3960-A48B-327C0DC826FD}"/>
              </a:ext>
            </a:extLst>
          </p:cNvPr>
          <p:cNvSpPr/>
          <p:nvPr/>
        </p:nvSpPr>
        <p:spPr>
          <a:xfrm flipV="1">
            <a:off x="7893066" y="2509987"/>
            <a:ext cx="1276336" cy="236559"/>
          </a:xfrm>
          <a:prstGeom prst="trapezoid">
            <a:avLst>
              <a:gd name="adj" fmla="val 112080"/>
            </a:avLst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62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MiSans" panose="00000500000000000000" pitchFamily="2" charset="-122"/>
              <a:ea typeface="MiSans" panose="00000500000000000000" pitchFamily="2" charset="-122"/>
              <a:sym typeface="思源黑体 CN Light" panose="020B0300000000000000" pitchFamily="34" charset="-122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A4C53220-6175-F116-907A-C57D97565C67}"/>
              </a:ext>
            </a:extLst>
          </p:cNvPr>
          <p:cNvSpPr/>
          <p:nvPr/>
        </p:nvSpPr>
        <p:spPr>
          <a:xfrm>
            <a:off x="6970725" y="2997509"/>
            <a:ext cx="3121018" cy="1102725"/>
          </a:xfrm>
          <a:custGeom>
            <a:avLst/>
            <a:gdLst>
              <a:gd name="connsiteX0" fmla="*/ 639581 w 3121018"/>
              <a:gd name="connsiteY0" fmla="*/ 0 h 1102725"/>
              <a:gd name="connsiteX1" fmla="*/ 2481438 w 3121018"/>
              <a:gd name="connsiteY1" fmla="*/ 0 h 1102725"/>
              <a:gd name="connsiteX2" fmla="*/ 3121018 w 3121018"/>
              <a:gd name="connsiteY2" fmla="*/ 1102725 h 1102725"/>
              <a:gd name="connsiteX3" fmla="*/ 0 w 3121018"/>
              <a:gd name="connsiteY3" fmla="*/ 1102725 h 1102725"/>
              <a:gd name="connsiteX4" fmla="*/ 639581 w 3121018"/>
              <a:gd name="connsiteY4" fmla="*/ 0 h 110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1018" h="1102725">
                <a:moveTo>
                  <a:pt x="639581" y="0"/>
                </a:moveTo>
                <a:lnTo>
                  <a:pt x="2481438" y="0"/>
                </a:lnTo>
                <a:lnTo>
                  <a:pt x="3121018" y="1102725"/>
                </a:lnTo>
                <a:lnTo>
                  <a:pt x="0" y="1102725"/>
                </a:lnTo>
                <a:lnTo>
                  <a:pt x="639581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9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outerShdw blurRad="419100" dist="50800" dir="5400000" algn="ctr" rotWithShape="0">
              <a:schemeClr val="accent1">
                <a:alpha val="12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>
              <a:solidFill>
                <a:schemeClr val="bg1"/>
              </a:solidFill>
              <a:latin typeface="+mn-ea"/>
              <a:sym typeface="思源黑体 CN Light" panose="020B0300000000000000" pitchFamily="34" charset="-122"/>
            </a:endParaRPr>
          </a:p>
        </p:txBody>
      </p:sp>
      <p:sp>
        <p:nvSpPr>
          <p:cNvPr id="11" name="梯形 10">
            <a:extLst>
              <a:ext uri="{FF2B5EF4-FFF2-40B4-BE49-F238E27FC236}">
                <a16:creationId xmlns:a16="http://schemas.microsoft.com/office/drawing/2014/main" id="{DE0B309E-894E-7483-A202-7BD47BCC9443}"/>
              </a:ext>
            </a:extLst>
          </p:cNvPr>
          <p:cNvSpPr/>
          <p:nvPr/>
        </p:nvSpPr>
        <p:spPr>
          <a:xfrm flipV="1">
            <a:off x="6970725" y="4100232"/>
            <a:ext cx="3121018" cy="236559"/>
          </a:xfrm>
          <a:prstGeom prst="trapezoid">
            <a:avLst>
              <a:gd name="adj" fmla="val 112080"/>
            </a:avLst>
          </a:prstGeom>
          <a:gradFill>
            <a:gsLst>
              <a:gs pos="0">
                <a:schemeClr val="accent2">
                  <a:alpha val="50000"/>
                </a:schemeClr>
              </a:gs>
              <a:gs pos="100000">
                <a:schemeClr val="accent2">
                  <a:alpha val="0"/>
                </a:schemeClr>
              </a:gs>
            </a:gsLst>
            <a:lin ang="162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sym typeface="思源黑体 CN Light" panose="020B0300000000000000" pitchFamily="34" charset="-122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EA20D1DA-4A76-C65E-536B-89144CE93528}"/>
              </a:ext>
            </a:extLst>
          </p:cNvPr>
          <p:cNvSpPr/>
          <p:nvPr/>
        </p:nvSpPr>
        <p:spPr>
          <a:xfrm>
            <a:off x="6048384" y="4587752"/>
            <a:ext cx="4965700" cy="1102725"/>
          </a:xfrm>
          <a:custGeom>
            <a:avLst/>
            <a:gdLst>
              <a:gd name="connsiteX0" fmla="*/ 639581 w 4965700"/>
              <a:gd name="connsiteY0" fmla="*/ 0 h 1102725"/>
              <a:gd name="connsiteX1" fmla="*/ 4326120 w 4965700"/>
              <a:gd name="connsiteY1" fmla="*/ 0 h 1102725"/>
              <a:gd name="connsiteX2" fmla="*/ 4965700 w 4965700"/>
              <a:gd name="connsiteY2" fmla="*/ 1102725 h 1102725"/>
              <a:gd name="connsiteX3" fmla="*/ 0 w 4965700"/>
              <a:gd name="connsiteY3" fmla="*/ 1102725 h 1102725"/>
              <a:gd name="connsiteX4" fmla="*/ 639581 w 4965700"/>
              <a:gd name="connsiteY4" fmla="*/ 0 h 110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5700" h="1102725">
                <a:moveTo>
                  <a:pt x="639581" y="0"/>
                </a:moveTo>
                <a:lnTo>
                  <a:pt x="4326120" y="0"/>
                </a:lnTo>
                <a:lnTo>
                  <a:pt x="4965700" y="1102725"/>
                </a:lnTo>
                <a:lnTo>
                  <a:pt x="0" y="1102725"/>
                </a:lnTo>
                <a:lnTo>
                  <a:pt x="639581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9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outerShdw blurRad="419100" dist="50800" dir="5400000" algn="ctr" rotWithShape="0">
              <a:schemeClr val="accent1">
                <a:alpha val="12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>
              <a:solidFill>
                <a:schemeClr val="bg1"/>
              </a:solidFill>
              <a:latin typeface="+mn-ea"/>
              <a:sym typeface="思源黑体 CN Light" panose="020B0300000000000000" pitchFamily="34" charset="-122"/>
            </a:endParaRPr>
          </a:p>
        </p:txBody>
      </p:sp>
      <p:sp>
        <p:nvSpPr>
          <p:cNvPr id="13" name="梯形 12">
            <a:extLst>
              <a:ext uri="{FF2B5EF4-FFF2-40B4-BE49-F238E27FC236}">
                <a16:creationId xmlns:a16="http://schemas.microsoft.com/office/drawing/2014/main" id="{BFA64369-B2ED-F3D1-9B73-36F63FB23873}"/>
              </a:ext>
            </a:extLst>
          </p:cNvPr>
          <p:cNvSpPr/>
          <p:nvPr/>
        </p:nvSpPr>
        <p:spPr>
          <a:xfrm flipV="1">
            <a:off x="6048384" y="5690475"/>
            <a:ext cx="4965700" cy="236559"/>
          </a:xfrm>
          <a:prstGeom prst="trapezoid">
            <a:avLst>
              <a:gd name="adj" fmla="val 112080"/>
            </a:avLst>
          </a:prstGeom>
          <a:gradFill>
            <a:gsLst>
              <a:gs pos="0">
                <a:schemeClr val="accent3">
                  <a:alpha val="50000"/>
                </a:schemeClr>
              </a:gs>
              <a:gs pos="100000">
                <a:schemeClr val="accent3">
                  <a:alpha val="0"/>
                </a:schemeClr>
              </a:gs>
            </a:gsLst>
            <a:lin ang="162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MiSans" panose="00000500000000000000" pitchFamily="2" charset="-122"/>
              <a:ea typeface="MiSans" panose="00000500000000000000" pitchFamily="2" charset="-122"/>
              <a:sym typeface="思源黑体 CN Light" panose="020B0300000000000000" pitchFamily="34" charset="-122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FE9AAF6D-665A-97A0-D389-2F8874CC7FAA}"/>
              </a:ext>
            </a:extLst>
          </p:cNvPr>
          <p:cNvSpPr/>
          <p:nvPr/>
        </p:nvSpPr>
        <p:spPr>
          <a:xfrm>
            <a:off x="707973" y="1694021"/>
            <a:ext cx="693419" cy="6934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615125B-ECC0-7DA0-9B7E-47980ECEDEB6}"/>
              </a:ext>
            </a:extLst>
          </p:cNvPr>
          <p:cNvSpPr txBox="1"/>
          <p:nvPr/>
        </p:nvSpPr>
        <p:spPr>
          <a:xfrm>
            <a:off x="1594784" y="1645592"/>
            <a:ext cx="361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70BE807-0BD1-8701-0CD4-C7C2D9F823E5}"/>
              </a:ext>
            </a:extLst>
          </p:cNvPr>
          <p:cNvSpPr txBox="1"/>
          <p:nvPr/>
        </p:nvSpPr>
        <p:spPr>
          <a:xfrm>
            <a:off x="1633537" y="2032203"/>
            <a:ext cx="3769376" cy="70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2E60D977-6261-6CC6-22AD-38D8E9202632}"/>
              </a:ext>
            </a:extLst>
          </p:cNvPr>
          <p:cNvSpPr/>
          <p:nvPr/>
        </p:nvSpPr>
        <p:spPr>
          <a:xfrm>
            <a:off x="707973" y="3240710"/>
            <a:ext cx="693419" cy="6934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B07997F-F036-F716-ECC9-6862EBF52A55}"/>
              </a:ext>
            </a:extLst>
          </p:cNvPr>
          <p:cNvSpPr txBox="1"/>
          <p:nvPr/>
        </p:nvSpPr>
        <p:spPr>
          <a:xfrm>
            <a:off x="1594784" y="3192281"/>
            <a:ext cx="361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4588B4E-11E0-4E15-5E9D-DD443C860CF3}"/>
              </a:ext>
            </a:extLst>
          </p:cNvPr>
          <p:cNvSpPr txBox="1"/>
          <p:nvPr/>
        </p:nvSpPr>
        <p:spPr>
          <a:xfrm>
            <a:off x="1633537" y="3578892"/>
            <a:ext cx="3769376" cy="70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CF499AF5-DAE2-D99B-0622-2590E3162C05}"/>
              </a:ext>
            </a:extLst>
          </p:cNvPr>
          <p:cNvSpPr/>
          <p:nvPr/>
        </p:nvSpPr>
        <p:spPr>
          <a:xfrm>
            <a:off x="707973" y="4787399"/>
            <a:ext cx="693419" cy="6934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FC5431F-C825-097D-823A-538C4E8C73CB}"/>
              </a:ext>
            </a:extLst>
          </p:cNvPr>
          <p:cNvSpPr txBox="1"/>
          <p:nvPr/>
        </p:nvSpPr>
        <p:spPr>
          <a:xfrm>
            <a:off x="1594784" y="4738970"/>
            <a:ext cx="361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BEE2E23-3F85-2289-349D-DBEEDA93666D}"/>
              </a:ext>
            </a:extLst>
          </p:cNvPr>
          <p:cNvSpPr txBox="1"/>
          <p:nvPr/>
        </p:nvSpPr>
        <p:spPr>
          <a:xfrm>
            <a:off x="1633537" y="5125581"/>
            <a:ext cx="3769376" cy="70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38" name="iconfont-11255-5323814">
            <a:extLst>
              <a:ext uri="{FF2B5EF4-FFF2-40B4-BE49-F238E27FC236}">
                <a16:creationId xmlns:a16="http://schemas.microsoft.com/office/drawing/2014/main" id="{ACF24BE7-FFFD-361F-D6DC-311676496DE6}"/>
              </a:ext>
            </a:extLst>
          </p:cNvPr>
          <p:cNvSpPr/>
          <p:nvPr/>
        </p:nvSpPr>
        <p:spPr>
          <a:xfrm>
            <a:off x="824785" y="1846855"/>
            <a:ext cx="380906" cy="387750"/>
          </a:xfrm>
          <a:custGeom>
            <a:avLst/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confont-11253-5330826">
            <a:extLst>
              <a:ext uri="{FF2B5EF4-FFF2-40B4-BE49-F238E27FC236}">
                <a16:creationId xmlns:a16="http://schemas.microsoft.com/office/drawing/2014/main" id="{6BA23887-490F-589C-92DA-D907BC602E12}"/>
              </a:ext>
            </a:extLst>
          </p:cNvPr>
          <p:cNvSpPr>
            <a:spLocks/>
          </p:cNvSpPr>
          <p:nvPr/>
        </p:nvSpPr>
        <p:spPr>
          <a:xfrm>
            <a:off x="859649" y="3432010"/>
            <a:ext cx="393616" cy="288590"/>
          </a:xfrm>
          <a:custGeom>
            <a:avLst/>
            <a:gdLst>
              <a:gd name="T0" fmla="*/ 10000 w 10000"/>
              <a:gd name="T1" fmla="*/ 5335 h 7333"/>
              <a:gd name="T2" fmla="*/ 9414 w 10000"/>
              <a:gd name="T3" fmla="*/ 6748 h 7333"/>
              <a:gd name="T4" fmla="*/ 8000 w 10000"/>
              <a:gd name="T5" fmla="*/ 7333 h 7333"/>
              <a:gd name="T6" fmla="*/ 2334 w 10000"/>
              <a:gd name="T7" fmla="*/ 7333 h 7333"/>
              <a:gd name="T8" fmla="*/ 685 w 10000"/>
              <a:gd name="T9" fmla="*/ 6648 h 7333"/>
              <a:gd name="T10" fmla="*/ 0 w 10000"/>
              <a:gd name="T11" fmla="*/ 5000 h 7333"/>
              <a:gd name="T12" fmla="*/ 365 w 10000"/>
              <a:gd name="T13" fmla="*/ 3750 h 7333"/>
              <a:gd name="T14" fmla="*/ 1344 w 10000"/>
              <a:gd name="T15" fmla="*/ 2890 h 7333"/>
              <a:gd name="T16" fmla="*/ 1333 w 10000"/>
              <a:gd name="T17" fmla="*/ 2666 h 7333"/>
              <a:gd name="T18" fmla="*/ 2114 w 10000"/>
              <a:gd name="T19" fmla="*/ 781 h 7333"/>
              <a:gd name="T20" fmla="*/ 3999 w 10000"/>
              <a:gd name="T21" fmla="*/ 0 h 7333"/>
              <a:gd name="T22" fmla="*/ 5485 w 10000"/>
              <a:gd name="T23" fmla="*/ 453 h 7333"/>
              <a:gd name="T24" fmla="*/ 6466 w 10000"/>
              <a:gd name="T25" fmla="*/ 1656 h 7333"/>
              <a:gd name="T26" fmla="*/ 7330 w 10000"/>
              <a:gd name="T27" fmla="*/ 1333 h 7333"/>
              <a:gd name="T28" fmla="*/ 8273 w 10000"/>
              <a:gd name="T29" fmla="*/ 1725 h 7333"/>
              <a:gd name="T30" fmla="*/ 8664 w 10000"/>
              <a:gd name="T31" fmla="*/ 2667 h 7333"/>
              <a:gd name="T32" fmla="*/ 8450 w 10000"/>
              <a:gd name="T33" fmla="*/ 3386 h 7333"/>
              <a:gd name="T34" fmla="*/ 9561 w 10000"/>
              <a:gd name="T35" fmla="*/ 4091 h 7333"/>
              <a:gd name="T36" fmla="*/ 10000 w 10000"/>
              <a:gd name="T37" fmla="*/ 5335 h 7333"/>
              <a:gd name="T38" fmla="*/ 6668 w 10000"/>
              <a:gd name="T39" fmla="*/ 3833 h 7333"/>
              <a:gd name="T40" fmla="*/ 6620 w 10000"/>
              <a:gd name="T41" fmla="*/ 3713 h 7333"/>
              <a:gd name="T42" fmla="*/ 4786 w 10000"/>
              <a:gd name="T43" fmla="*/ 1881 h 7333"/>
              <a:gd name="T44" fmla="*/ 4666 w 10000"/>
              <a:gd name="T45" fmla="*/ 1833 h 7333"/>
              <a:gd name="T46" fmla="*/ 4546 w 10000"/>
              <a:gd name="T47" fmla="*/ 1881 h 7333"/>
              <a:gd name="T48" fmla="*/ 2719 w 10000"/>
              <a:gd name="T49" fmla="*/ 3708 h 7333"/>
              <a:gd name="T50" fmla="*/ 2666 w 10000"/>
              <a:gd name="T51" fmla="*/ 3833 h 7333"/>
              <a:gd name="T52" fmla="*/ 2714 w 10000"/>
              <a:gd name="T53" fmla="*/ 3953 h 7333"/>
              <a:gd name="T54" fmla="*/ 2834 w 10000"/>
              <a:gd name="T55" fmla="*/ 4001 h 7333"/>
              <a:gd name="T56" fmla="*/ 4000 w 10000"/>
              <a:gd name="T57" fmla="*/ 4001 h 7333"/>
              <a:gd name="T58" fmla="*/ 4000 w 10000"/>
              <a:gd name="T59" fmla="*/ 5834 h 7333"/>
              <a:gd name="T60" fmla="*/ 4049 w 10000"/>
              <a:gd name="T61" fmla="*/ 5952 h 7333"/>
              <a:gd name="T62" fmla="*/ 4166 w 10000"/>
              <a:gd name="T63" fmla="*/ 6001 h 7333"/>
              <a:gd name="T64" fmla="*/ 5166 w 10000"/>
              <a:gd name="T65" fmla="*/ 6001 h 7333"/>
              <a:gd name="T66" fmla="*/ 5284 w 10000"/>
              <a:gd name="T67" fmla="*/ 5952 h 7333"/>
              <a:gd name="T68" fmla="*/ 5332 w 10000"/>
              <a:gd name="T69" fmla="*/ 5834 h 7333"/>
              <a:gd name="T70" fmla="*/ 5332 w 10000"/>
              <a:gd name="T71" fmla="*/ 4000 h 7333"/>
              <a:gd name="T72" fmla="*/ 6499 w 10000"/>
              <a:gd name="T73" fmla="*/ 4000 h 7333"/>
              <a:gd name="T74" fmla="*/ 6616 w 10000"/>
              <a:gd name="T75" fmla="*/ 3951 h 7333"/>
              <a:gd name="T76" fmla="*/ 6668 w 10000"/>
              <a:gd name="T77" fmla="*/ 3833 h 7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000" h="7333">
                <a:moveTo>
                  <a:pt x="10000" y="5335"/>
                </a:moveTo>
                <a:cubicBezTo>
                  <a:pt x="10000" y="5887"/>
                  <a:pt x="9805" y="6357"/>
                  <a:pt x="9414" y="6748"/>
                </a:cubicBezTo>
                <a:cubicBezTo>
                  <a:pt x="9023" y="7140"/>
                  <a:pt x="8551" y="7333"/>
                  <a:pt x="8000" y="7333"/>
                </a:cubicBezTo>
                <a:lnTo>
                  <a:pt x="2334" y="7333"/>
                </a:lnTo>
                <a:cubicBezTo>
                  <a:pt x="1692" y="7333"/>
                  <a:pt x="1142" y="7106"/>
                  <a:pt x="685" y="6648"/>
                </a:cubicBezTo>
                <a:cubicBezTo>
                  <a:pt x="229" y="6192"/>
                  <a:pt x="0" y="5643"/>
                  <a:pt x="0" y="5000"/>
                </a:cubicBezTo>
                <a:cubicBezTo>
                  <a:pt x="0" y="4548"/>
                  <a:pt x="121" y="4132"/>
                  <a:pt x="365" y="3750"/>
                </a:cubicBezTo>
                <a:cubicBezTo>
                  <a:pt x="609" y="3367"/>
                  <a:pt x="935" y="3081"/>
                  <a:pt x="1344" y="2890"/>
                </a:cubicBezTo>
                <a:cubicBezTo>
                  <a:pt x="1338" y="2786"/>
                  <a:pt x="1333" y="2711"/>
                  <a:pt x="1333" y="2666"/>
                </a:cubicBezTo>
                <a:cubicBezTo>
                  <a:pt x="1333" y="1930"/>
                  <a:pt x="1594" y="1301"/>
                  <a:pt x="2114" y="781"/>
                </a:cubicBezTo>
                <a:cubicBezTo>
                  <a:pt x="2634" y="261"/>
                  <a:pt x="3263" y="0"/>
                  <a:pt x="3999" y="0"/>
                </a:cubicBezTo>
                <a:cubicBezTo>
                  <a:pt x="4540" y="0"/>
                  <a:pt x="5036" y="151"/>
                  <a:pt x="5485" y="453"/>
                </a:cubicBezTo>
                <a:cubicBezTo>
                  <a:pt x="5934" y="756"/>
                  <a:pt x="6261" y="1157"/>
                  <a:pt x="6466" y="1656"/>
                </a:cubicBezTo>
                <a:cubicBezTo>
                  <a:pt x="6713" y="1440"/>
                  <a:pt x="7001" y="1333"/>
                  <a:pt x="7330" y="1333"/>
                </a:cubicBezTo>
                <a:cubicBezTo>
                  <a:pt x="7698" y="1333"/>
                  <a:pt x="8013" y="1463"/>
                  <a:pt x="8273" y="1725"/>
                </a:cubicBezTo>
                <a:cubicBezTo>
                  <a:pt x="8534" y="1986"/>
                  <a:pt x="8664" y="2300"/>
                  <a:pt x="8664" y="2667"/>
                </a:cubicBezTo>
                <a:cubicBezTo>
                  <a:pt x="8664" y="2931"/>
                  <a:pt x="8593" y="3171"/>
                  <a:pt x="8450" y="3386"/>
                </a:cubicBezTo>
                <a:cubicBezTo>
                  <a:pt x="8901" y="3493"/>
                  <a:pt x="9271" y="3728"/>
                  <a:pt x="9561" y="4091"/>
                </a:cubicBezTo>
                <a:cubicBezTo>
                  <a:pt x="9854" y="4455"/>
                  <a:pt x="10000" y="4868"/>
                  <a:pt x="10000" y="5335"/>
                </a:cubicBezTo>
                <a:close/>
                <a:moveTo>
                  <a:pt x="6668" y="3833"/>
                </a:moveTo>
                <a:cubicBezTo>
                  <a:pt x="6668" y="3785"/>
                  <a:pt x="6652" y="3744"/>
                  <a:pt x="6620" y="3713"/>
                </a:cubicBezTo>
                <a:lnTo>
                  <a:pt x="4786" y="1881"/>
                </a:lnTo>
                <a:cubicBezTo>
                  <a:pt x="4755" y="1850"/>
                  <a:pt x="4715" y="1833"/>
                  <a:pt x="4666" y="1833"/>
                </a:cubicBezTo>
                <a:cubicBezTo>
                  <a:pt x="4617" y="1833"/>
                  <a:pt x="4577" y="1848"/>
                  <a:pt x="4546" y="1881"/>
                </a:cubicBezTo>
                <a:lnTo>
                  <a:pt x="2719" y="3708"/>
                </a:lnTo>
                <a:cubicBezTo>
                  <a:pt x="2684" y="3749"/>
                  <a:pt x="2666" y="3792"/>
                  <a:pt x="2666" y="3833"/>
                </a:cubicBezTo>
                <a:cubicBezTo>
                  <a:pt x="2666" y="3882"/>
                  <a:pt x="2681" y="3922"/>
                  <a:pt x="2714" y="3953"/>
                </a:cubicBezTo>
                <a:cubicBezTo>
                  <a:pt x="2745" y="3985"/>
                  <a:pt x="2785" y="4001"/>
                  <a:pt x="2834" y="4001"/>
                </a:cubicBezTo>
                <a:lnTo>
                  <a:pt x="4000" y="4001"/>
                </a:lnTo>
                <a:lnTo>
                  <a:pt x="4000" y="5834"/>
                </a:lnTo>
                <a:cubicBezTo>
                  <a:pt x="4000" y="5879"/>
                  <a:pt x="4016" y="5918"/>
                  <a:pt x="4049" y="5952"/>
                </a:cubicBezTo>
                <a:cubicBezTo>
                  <a:pt x="4081" y="5984"/>
                  <a:pt x="4121" y="6001"/>
                  <a:pt x="4166" y="6001"/>
                </a:cubicBezTo>
                <a:lnTo>
                  <a:pt x="5166" y="6001"/>
                </a:lnTo>
                <a:cubicBezTo>
                  <a:pt x="5211" y="6001"/>
                  <a:pt x="5250" y="5984"/>
                  <a:pt x="5284" y="5952"/>
                </a:cubicBezTo>
                <a:cubicBezTo>
                  <a:pt x="5316" y="5919"/>
                  <a:pt x="5332" y="5879"/>
                  <a:pt x="5332" y="5834"/>
                </a:cubicBezTo>
                <a:lnTo>
                  <a:pt x="5332" y="4000"/>
                </a:lnTo>
                <a:lnTo>
                  <a:pt x="6499" y="4000"/>
                </a:lnTo>
                <a:cubicBezTo>
                  <a:pt x="6544" y="4000"/>
                  <a:pt x="6582" y="3983"/>
                  <a:pt x="6616" y="3951"/>
                </a:cubicBezTo>
                <a:cubicBezTo>
                  <a:pt x="6650" y="3918"/>
                  <a:pt x="6667" y="3878"/>
                  <a:pt x="6668" y="38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confont-11253-5330839">
            <a:extLst>
              <a:ext uri="{FF2B5EF4-FFF2-40B4-BE49-F238E27FC236}">
                <a16:creationId xmlns:a16="http://schemas.microsoft.com/office/drawing/2014/main" id="{510C63BE-1B4C-F912-7629-D63F74F438C2}"/>
              </a:ext>
            </a:extLst>
          </p:cNvPr>
          <p:cNvSpPr>
            <a:spLocks/>
          </p:cNvSpPr>
          <p:nvPr/>
        </p:nvSpPr>
        <p:spPr>
          <a:xfrm>
            <a:off x="864229" y="4893587"/>
            <a:ext cx="380906" cy="387750"/>
          </a:xfrm>
          <a:custGeom>
            <a:avLst/>
            <a:gdLst>
              <a:gd name="T0" fmla="*/ 10000 w 10000"/>
              <a:gd name="T1" fmla="*/ 8035 h 8570"/>
              <a:gd name="T2" fmla="*/ 9465 w 10000"/>
              <a:gd name="T3" fmla="*/ 8570 h 8570"/>
              <a:gd name="T4" fmla="*/ 7300 w 10000"/>
              <a:gd name="T5" fmla="*/ 8414 h 8570"/>
              <a:gd name="T6" fmla="*/ 7144 w 10000"/>
              <a:gd name="T7" fmla="*/ 6249 h 8570"/>
              <a:gd name="T8" fmla="*/ 7679 w 10000"/>
              <a:gd name="T9" fmla="*/ 5714 h 8570"/>
              <a:gd name="T10" fmla="*/ 8214 w 10000"/>
              <a:gd name="T11" fmla="*/ 4643 h 8570"/>
              <a:gd name="T12" fmla="*/ 5356 w 10000"/>
              <a:gd name="T13" fmla="*/ 5714 h 8570"/>
              <a:gd name="T14" fmla="*/ 6270 w 10000"/>
              <a:gd name="T15" fmla="*/ 5870 h 8570"/>
              <a:gd name="T16" fmla="*/ 6426 w 10000"/>
              <a:gd name="T17" fmla="*/ 8035 h 8570"/>
              <a:gd name="T18" fmla="*/ 5891 w 10000"/>
              <a:gd name="T19" fmla="*/ 8570 h 8570"/>
              <a:gd name="T20" fmla="*/ 3728 w 10000"/>
              <a:gd name="T21" fmla="*/ 8414 h 8570"/>
              <a:gd name="T22" fmla="*/ 3571 w 10000"/>
              <a:gd name="T23" fmla="*/ 6249 h 8570"/>
              <a:gd name="T24" fmla="*/ 4106 w 10000"/>
              <a:gd name="T25" fmla="*/ 5714 h 8570"/>
              <a:gd name="T26" fmla="*/ 4641 w 10000"/>
              <a:gd name="T27" fmla="*/ 4643 h 8570"/>
              <a:gd name="T28" fmla="*/ 1785 w 10000"/>
              <a:gd name="T29" fmla="*/ 5714 h 8570"/>
              <a:gd name="T30" fmla="*/ 2699 w 10000"/>
              <a:gd name="T31" fmla="*/ 5870 h 8570"/>
              <a:gd name="T32" fmla="*/ 2855 w 10000"/>
              <a:gd name="T33" fmla="*/ 8035 h 8570"/>
              <a:gd name="T34" fmla="*/ 2320 w 10000"/>
              <a:gd name="T35" fmla="*/ 8570 h 8570"/>
              <a:gd name="T36" fmla="*/ 156 w 10000"/>
              <a:gd name="T37" fmla="*/ 8414 h 8570"/>
              <a:gd name="T38" fmla="*/ 0 w 10000"/>
              <a:gd name="T39" fmla="*/ 6249 h 8570"/>
              <a:gd name="T40" fmla="*/ 535 w 10000"/>
              <a:gd name="T41" fmla="*/ 5714 h 8570"/>
              <a:gd name="T42" fmla="*/ 1070 w 10000"/>
              <a:gd name="T43" fmla="*/ 4643 h 8570"/>
              <a:gd name="T44" fmla="*/ 1785 w 10000"/>
              <a:gd name="T45" fmla="*/ 3928 h 8570"/>
              <a:gd name="T46" fmla="*/ 4641 w 10000"/>
              <a:gd name="T47" fmla="*/ 2856 h 8570"/>
              <a:gd name="T48" fmla="*/ 3728 w 10000"/>
              <a:gd name="T49" fmla="*/ 2700 h 8570"/>
              <a:gd name="T50" fmla="*/ 3571 w 10000"/>
              <a:gd name="T51" fmla="*/ 535 h 8570"/>
              <a:gd name="T52" fmla="*/ 4106 w 10000"/>
              <a:gd name="T53" fmla="*/ 0 h 8570"/>
              <a:gd name="T54" fmla="*/ 6270 w 10000"/>
              <a:gd name="T55" fmla="*/ 156 h 8570"/>
              <a:gd name="T56" fmla="*/ 6426 w 10000"/>
              <a:gd name="T57" fmla="*/ 2321 h 8570"/>
              <a:gd name="T58" fmla="*/ 5891 w 10000"/>
              <a:gd name="T59" fmla="*/ 2856 h 8570"/>
              <a:gd name="T60" fmla="*/ 5356 w 10000"/>
              <a:gd name="T61" fmla="*/ 3928 h 8570"/>
              <a:gd name="T62" fmla="*/ 8715 w 10000"/>
              <a:gd name="T63" fmla="*/ 4140 h 8570"/>
              <a:gd name="T64" fmla="*/ 8928 w 10000"/>
              <a:gd name="T65" fmla="*/ 5714 h 8570"/>
              <a:gd name="T66" fmla="*/ 9841 w 10000"/>
              <a:gd name="T67" fmla="*/ 5870 h 8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000" h="8570">
                <a:moveTo>
                  <a:pt x="10000" y="6249"/>
                </a:moveTo>
                <a:lnTo>
                  <a:pt x="10000" y="8035"/>
                </a:lnTo>
                <a:cubicBezTo>
                  <a:pt x="10000" y="8184"/>
                  <a:pt x="9949" y="8311"/>
                  <a:pt x="9844" y="8414"/>
                </a:cubicBezTo>
                <a:cubicBezTo>
                  <a:pt x="9739" y="8519"/>
                  <a:pt x="9613" y="8570"/>
                  <a:pt x="9465" y="8570"/>
                </a:cubicBezTo>
                <a:lnTo>
                  <a:pt x="7679" y="8570"/>
                </a:lnTo>
                <a:cubicBezTo>
                  <a:pt x="7530" y="8570"/>
                  <a:pt x="7403" y="8519"/>
                  <a:pt x="7300" y="8414"/>
                </a:cubicBezTo>
                <a:cubicBezTo>
                  <a:pt x="7195" y="8309"/>
                  <a:pt x="7144" y="8183"/>
                  <a:pt x="7144" y="8035"/>
                </a:cubicBezTo>
                <a:lnTo>
                  <a:pt x="7144" y="6249"/>
                </a:lnTo>
                <a:cubicBezTo>
                  <a:pt x="7144" y="6100"/>
                  <a:pt x="7195" y="5973"/>
                  <a:pt x="7300" y="5870"/>
                </a:cubicBezTo>
                <a:cubicBezTo>
                  <a:pt x="7405" y="5765"/>
                  <a:pt x="7531" y="5714"/>
                  <a:pt x="7679" y="5714"/>
                </a:cubicBezTo>
                <a:lnTo>
                  <a:pt x="8214" y="5714"/>
                </a:lnTo>
                <a:lnTo>
                  <a:pt x="8214" y="4643"/>
                </a:lnTo>
                <a:lnTo>
                  <a:pt x="5356" y="4643"/>
                </a:lnTo>
                <a:lnTo>
                  <a:pt x="5356" y="5714"/>
                </a:lnTo>
                <a:lnTo>
                  <a:pt x="5891" y="5714"/>
                </a:lnTo>
                <a:cubicBezTo>
                  <a:pt x="6040" y="5714"/>
                  <a:pt x="6168" y="5765"/>
                  <a:pt x="6270" y="5870"/>
                </a:cubicBezTo>
                <a:cubicBezTo>
                  <a:pt x="6375" y="5975"/>
                  <a:pt x="6426" y="6101"/>
                  <a:pt x="6426" y="6249"/>
                </a:cubicBezTo>
                <a:lnTo>
                  <a:pt x="6426" y="8035"/>
                </a:lnTo>
                <a:cubicBezTo>
                  <a:pt x="6426" y="8184"/>
                  <a:pt x="6375" y="8311"/>
                  <a:pt x="6270" y="8414"/>
                </a:cubicBezTo>
                <a:cubicBezTo>
                  <a:pt x="6165" y="8519"/>
                  <a:pt x="6039" y="8570"/>
                  <a:pt x="5891" y="8570"/>
                </a:cubicBezTo>
                <a:lnTo>
                  <a:pt x="4106" y="8570"/>
                </a:lnTo>
                <a:cubicBezTo>
                  <a:pt x="3958" y="8570"/>
                  <a:pt x="3830" y="8519"/>
                  <a:pt x="3728" y="8414"/>
                </a:cubicBezTo>
                <a:cubicBezTo>
                  <a:pt x="3623" y="8309"/>
                  <a:pt x="3571" y="8183"/>
                  <a:pt x="3571" y="8035"/>
                </a:cubicBezTo>
                <a:lnTo>
                  <a:pt x="3571" y="6249"/>
                </a:lnTo>
                <a:cubicBezTo>
                  <a:pt x="3571" y="6100"/>
                  <a:pt x="3623" y="5973"/>
                  <a:pt x="3728" y="5870"/>
                </a:cubicBezTo>
                <a:cubicBezTo>
                  <a:pt x="3833" y="5765"/>
                  <a:pt x="3959" y="5714"/>
                  <a:pt x="4106" y="5714"/>
                </a:cubicBezTo>
                <a:lnTo>
                  <a:pt x="4641" y="5714"/>
                </a:lnTo>
                <a:lnTo>
                  <a:pt x="4641" y="4643"/>
                </a:lnTo>
                <a:lnTo>
                  <a:pt x="1785" y="4643"/>
                </a:lnTo>
                <a:lnTo>
                  <a:pt x="1785" y="5714"/>
                </a:lnTo>
                <a:lnTo>
                  <a:pt x="2320" y="5714"/>
                </a:lnTo>
                <a:cubicBezTo>
                  <a:pt x="2469" y="5714"/>
                  <a:pt x="2596" y="5765"/>
                  <a:pt x="2699" y="5870"/>
                </a:cubicBezTo>
                <a:cubicBezTo>
                  <a:pt x="2804" y="5975"/>
                  <a:pt x="2855" y="6101"/>
                  <a:pt x="2855" y="6249"/>
                </a:cubicBezTo>
                <a:lnTo>
                  <a:pt x="2855" y="8035"/>
                </a:lnTo>
                <a:cubicBezTo>
                  <a:pt x="2855" y="8184"/>
                  <a:pt x="2804" y="8311"/>
                  <a:pt x="2699" y="8414"/>
                </a:cubicBezTo>
                <a:cubicBezTo>
                  <a:pt x="2594" y="8519"/>
                  <a:pt x="2468" y="8570"/>
                  <a:pt x="2320" y="8570"/>
                </a:cubicBezTo>
                <a:lnTo>
                  <a:pt x="535" y="8570"/>
                </a:lnTo>
                <a:cubicBezTo>
                  <a:pt x="386" y="8570"/>
                  <a:pt x="259" y="8519"/>
                  <a:pt x="156" y="8414"/>
                </a:cubicBezTo>
                <a:cubicBezTo>
                  <a:pt x="51" y="8310"/>
                  <a:pt x="0" y="8184"/>
                  <a:pt x="0" y="8035"/>
                </a:cubicBezTo>
                <a:lnTo>
                  <a:pt x="0" y="6249"/>
                </a:lnTo>
                <a:cubicBezTo>
                  <a:pt x="0" y="6100"/>
                  <a:pt x="51" y="5973"/>
                  <a:pt x="156" y="5870"/>
                </a:cubicBezTo>
                <a:cubicBezTo>
                  <a:pt x="261" y="5765"/>
                  <a:pt x="388" y="5714"/>
                  <a:pt x="535" y="5714"/>
                </a:cubicBezTo>
                <a:lnTo>
                  <a:pt x="1070" y="5714"/>
                </a:lnTo>
                <a:lnTo>
                  <a:pt x="1070" y="4643"/>
                </a:lnTo>
                <a:cubicBezTo>
                  <a:pt x="1070" y="4449"/>
                  <a:pt x="1140" y="4283"/>
                  <a:pt x="1283" y="4140"/>
                </a:cubicBezTo>
                <a:cubicBezTo>
                  <a:pt x="1424" y="3999"/>
                  <a:pt x="1591" y="3928"/>
                  <a:pt x="1785" y="3928"/>
                </a:cubicBezTo>
                <a:lnTo>
                  <a:pt x="4641" y="3928"/>
                </a:lnTo>
                <a:lnTo>
                  <a:pt x="4641" y="2856"/>
                </a:lnTo>
                <a:lnTo>
                  <a:pt x="4106" y="2856"/>
                </a:lnTo>
                <a:cubicBezTo>
                  <a:pt x="3958" y="2856"/>
                  <a:pt x="3830" y="2805"/>
                  <a:pt x="3728" y="2700"/>
                </a:cubicBezTo>
                <a:cubicBezTo>
                  <a:pt x="3623" y="2595"/>
                  <a:pt x="3571" y="2469"/>
                  <a:pt x="3571" y="2321"/>
                </a:cubicBezTo>
                <a:lnTo>
                  <a:pt x="3571" y="535"/>
                </a:lnTo>
                <a:cubicBezTo>
                  <a:pt x="3571" y="386"/>
                  <a:pt x="3623" y="259"/>
                  <a:pt x="3728" y="156"/>
                </a:cubicBezTo>
                <a:cubicBezTo>
                  <a:pt x="3833" y="51"/>
                  <a:pt x="3959" y="0"/>
                  <a:pt x="4106" y="0"/>
                </a:cubicBezTo>
                <a:lnTo>
                  <a:pt x="5891" y="0"/>
                </a:lnTo>
                <a:cubicBezTo>
                  <a:pt x="6040" y="0"/>
                  <a:pt x="6168" y="51"/>
                  <a:pt x="6270" y="156"/>
                </a:cubicBezTo>
                <a:cubicBezTo>
                  <a:pt x="6375" y="261"/>
                  <a:pt x="6426" y="388"/>
                  <a:pt x="6426" y="535"/>
                </a:cubicBezTo>
                <a:lnTo>
                  <a:pt x="6426" y="2321"/>
                </a:lnTo>
                <a:cubicBezTo>
                  <a:pt x="6426" y="2470"/>
                  <a:pt x="6375" y="2598"/>
                  <a:pt x="6270" y="2700"/>
                </a:cubicBezTo>
                <a:cubicBezTo>
                  <a:pt x="6165" y="2805"/>
                  <a:pt x="6039" y="2856"/>
                  <a:pt x="5891" y="2856"/>
                </a:cubicBezTo>
                <a:lnTo>
                  <a:pt x="5356" y="2856"/>
                </a:lnTo>
                <a:lnTo>
                  <a:pt x="5356" y="3928"/>
                </a:lnTo>
                <a:lnTo>
                  <a:pt x="8213" y="3928"/>
                </a:lnTo>
                <a:cubicBezTo>
                  <a:pt x="8406" y="3928"/>
                  <a:pt x="8573" y="3998"/>
                  <a:pt x="8715" y="4140"/>
                </a:cubicBezTo>
                <a:cubicBezTo>
                  <a:pt x="8856" y="4282"/>
                  <a:pt x="8928" y="4449"/>
                  <a:pt x="8928" y="4643"/>
                </a:cubicBezTo>
                <a:lnTo>
                  <a:pt x="8928" y="5714"/>
                </a:lnTo>
                <a:lnTo>
                  <a:pt x="9463" y="5714"/>
                </a:lnTo>
                <a:cubicBezTo>
                  <a:pt x="9611" y="5714"/>
                  <a:pt x="9739" y="5765"/>
                  <a:pt x="9841" y="5870"/>
                </a:cubicBezTo>
                <a:cubicBezTo>
                  <a:pt x="9949" y="5975"/>
                  <a:pt x="10000" y="6100"/>
                  <a:pt x="10000" y="62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281D60A-3334-7668-5B23-6E921E1E4202}"/>
              </a:ext>
            </a:extLst>
          </p:cNvPr>
          <p:cNvSpPr txBox="1"/>
          <p:nvPr/>
        </p:nvSpPr>
        <p:spPr>
          <a:xfrm>
            <a:off x="8111254" y="1932013"/>
            <a:ext cx="829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</a:t>
            </a:r>
            <a:endParaRPr lang="en-US" altLang="zh-CN" sz="14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小标题</a:t>
            </a:r>
            <a:endParaRPr lang="en-US" sz="14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ECA35B3-66BD-B086-6147-2C9F5D8D5010}"/>
              </a:ext>
            </a:extLst>
          </p:cNvPr>
          <p:cNvSpPr txBox="1"/>
          <p:nvPr/>
        </p:nvSpPr>
        <p:spPr>
          <a:xfrm>
            <a:off x="7777425" y="3394983"/>
            <a:ext cx="1497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14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2C6A105-37F9-44DB-C88C-ED8A709C0781}"/>
              </a:ext>
            </a:extLst>
          </p:cNvPr>
          <p:cNvSpPr txBox="1"/>
          <p:nvPr/>
        </p:nvSpPr>
        <p:spPr>
          <a:xfrm>
            <a:off x="7777425" y="4985226"/>
            <a:ext cx="1497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14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8094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C80A2C42-9708-4F2C-4E61-973F822523A9}"/>
              </a:ext>
            </a:extLst>
          </p:cNvPr>
          <p:cNvSpPr/>
          <p:nvPr/>
        </p:nvSpPr>
        <p:spPr>
          <a:xfrm>
            <a:off x="5333999" y="-8166"/>
            <a:ext cx="6856414" cy="6866165"/>
          </a:xfrm>
          <a:prstGeom prst="rect">
            <a:avLst/>
          </a:prstGeom>
          <a:gradFill>
            <a:gsLst>
              <a:gs pos="0">
                <a:schemeClr val="accent1"/>
              </a:gs>
              <a:gs pos="89000">
                <a:schemeClr val="accent1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420ECCE5-D387-D264-E9C4-10840A43A6F9}"/>
              </a:ext>
            </a:extLst>
          </p:cNvPr>
          <p:cNvSpPr/>
          <p:nvPr/>
        </p:nvSpPr>
        <p:spPr>
          <a:xfrm>
            <a:off x="8092063" y="0"/>
            <a:ext cx="4204725" cy="6858000"/>
          </a:xfrm>
          <a:custGeom>
            <a:avLst/>
            <a:gdLst>
              <a:gd name="connsiteX0" fmla="*/ 1495340 w 4204725"/>
              <a:gd name="connsiteY0" fmla="*/ 0 h 6858000"/>
              <a:gd name="connsiteX1" fmla="*/ 4204725 w 4204725"/>
              <a:gd name="connsiteY1" fmla="*/ 0 h 6858000"/>
              <a:gd name="connsiteX2" fmla="*/ 2709384 w 4204725"/>
              <a:gd name="connsiteY2" fmla="*/ 6858000 h 6858000"/>
              <a:gd name="connsiteX3" fmla="*/ 0 w 4204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4725" h="6858000">
                <a:moveTo>
                  <a:pt x="1495340" y="0"/>
                </a:moveTo>
                <a:lnTo>
                  <a:pt x="4204725" y="0"/>
                </a:lnTo>
                <a:lnTo>
                  <a:pt x="270938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000"/>
                </a:schemeClr>
              </a:gs>
              <a:gs pos="84000">
                <a:schemeClr val="bg1">
                  <a:alpha val="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6" name="图片 25" descr="06">
            <a:extLst>
              <a:ext uri="{FF2B5EF4-FFF2-40B4-BE49-F238E27FC236}">
                <a16:creationId xmlns:a16="http://schemas.microsoft.com/office/drawing/2014/main" id="{C4469690-B60A-B783-C6EA-4DDE54F81CF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2"/>
          <a:stretch/>
        </p:blipFill>
        <p:spPr>
          <a:xfrm rot="10800000">
            <a:off x="1588" y="8163"/>
            <a:ext cx="5332412" cy="698953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81526ED-85EC-EA38-5195-CA8A1102426C}"/>
              </a:ext>
            </a:extLst>
          </p:cNvPr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37"/>
            <a:ext cx="5334001" cy="6853464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5D019DED-1401-77D6-92AA-FB633A252B2D}"/>
              </a:ext>
            </a:extLst>
          </p:cNvPr>
          <p:cNvSpPr txBox="1"/>
          <p:nvPr/>
        </p:nvSpPr>
        <p:spPr>
          <a:xfrm>
            <a:off x="367723" y="1897741"/>
            <a:ext cx="4648708" cy="83099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altLang="zh-CN" sz="5400" b="1" dirty="0">
                <a:ln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</a:rPr>
              <a:t>PART THREE</a:t>
            </a:r>
            <a:endParaRPr lang="zh-CN" altLang="en-US" sz="5400" b="1" dirty="0">
              <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CBCC3CC6-93B0-873E-9A39-806BACF5B48C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4"/>
          <a:stretch/>
        </p:blipFill>
        <p:spPr>
          <a:xfrm>
            <a:off x="0" y="2640303"/>
            <a:ext cx="9220200" cy="4349233"/>
          </a:xfrm>
          <a:custGeom>
            <a:avLst/>
            <a:gdLst>
              <a:gd name="connsiteX0" fmla="*/ 7467600 w 9220200"/>
              <a:gd name="connsiteY0" fmla="*/ 3598572 h 4349233"/>
              <a:gd name="connsiteX1" fmla="*/ 7419975 w 9220200"/>
              <a:gd name="connsiteY1" fmla="*/ 3604922 h 4349233"/>
              <a:gd name="connsiteX2" fmla="*/ 7410450 w 9220200"/>
              <a:gd name="connsiteY2" fmla="*/ 3649372 h 4349233"/>
              <a:gd name="connsiteX3" fmla="*/ 7416800 w 9220200"/>
              <a:gd name="connsiteY3" fmla="*/ 3649372 h 4349233"/>
              <a:gd name="connsiteX4" fmla="*/ 7454900 w 9220200"/>
              <a:gd name="connsiteY4" fmla="*/ 3652547 h 4349233"/>
              <a:gd name="connsiteX5" fmla="*/ 7464425 w 9220200"/>
              <a:gd name="connsiteY5" fmla="*/ 3655722 h 4349233"/>
              <a:gd name="connsiteX6" fmla="*/ 7483475 w 9220200"/>
              <a:gd name="connsiteY6" fmla="*/ 3674772 h 4349233"/>
              <a:gd name="connsiteX7" fmla="*/ 7496175 w 9220200"/>
              <a:gd name="connsiteY7" fmla="*/ 3687472 h 4349233"/>
              <a:gd name="connsiteX8" fmla="*/ 7508875 w 9220200"/>
              <a:gd name="connsiteY8" fmla="*/ 3690647 h 4349233"/>
              <a:gd name="connsiteX9" fmla="*/ 7518400 w 9220200"/>
              <a:gd name="connsiteY9" fmla="*/ 3693822 h 4349233"/>
              <a:gd name="connsiteX10" fmla="*/ 7543800 w 9220200"/>
              <a:gd name="connsiteY10" fmla="*/ 3706522 h 4349233"/>
              <a:gd name="connsiteX11" fmla="*/ 7562850 w 9220200"/>
              <a:gd name="connsiteY11" fmla="*/ 3712872 h 4349233"/>
              <a:gd name="connsiteX12" fmla="*/ 7600950 w 9220200"/>
              <a:gd name="connsiteY12" fmla="*/ 3728747 h 4349233"/>
              <a:gd name="connsiteX13" fmla="*/ 7626350 w 9220200"/>
              <a:gd name="connsiteY13" fmla="*/ 3741447 h 4349233"/>
              <a:gd name="connsiteX14" fmla="*/ 7642225 w 9220200"/>
              <a:gd name="connsiteY14" fmla="*/ 3744622 h 4349233"/>
              <a:gd name="connsiteX15" fmla="*/ 7661275 w 9220200"/>
              <a:gd name="connsiteY15" fmla="*/ 3750972 h 4349233"/>
              <a:gd name="connsiteX16" fmla="*/ 7673975 w 9220200"/>
              <a:gd name="connsiteY16" fmla="*/ 3754147 h 4349233"/>
              <a:gd name="connsiteX17" fmla="*/ 7691583 w 9220200"/>
              <a:gd name="connsiteY17" fmla="*/ 3764921 h 4349233"/>
              <a:gd name="connsiteX18" fmla="*/ 7691635 w 9220200"/>
              <a:gd name="connsiteY18" fmla="*/ 3764973 h 4349233"/>
              <a:gd name="connsiteX19" fmla="*/ 7692964 w 9220200"/>
              <a:gd name="connsiteY19" fmla="*/ 3765766 h 4349233"/>
              <a:gd name="connsiteX20" fmla="*/ 7691583 w 9220200"/>
              <a:gd name="connsiteY20" fmla="*/ 3764921 h 4349233"/>
              <a:gd name="connsiteX21" fmla="*/ 7688620 w 9220200"/>
              <a:gd name="connsiteY21" fmla="*/ 3761943 h 4349233"/>
              <a:gd name="connsiteX22" fmla="*/ 7702550 w 9220200"/>
              <a:gd name="connsiteY22" fmla="*/ 3766847 h 4349233"/>
              <a:gd name="connsiteX23" fmla="*/ 7712075 w 9220200"/>
              <a:gd name="connsiteY23" fmla="*/ 3773197 h 4349233"/>
              <a:gd name="connsiteX24" fmla="*/ 7721600 w 9220200"/>
              <a:gd name="connsiteY24" fmla="*/ 3776372 h 4349233"/>
              <a:gd name="connsiteX25" fmla="*/ 7731125 w 9220200"/>
              <a:gd name="connsiteY25" fmla="*/ 3785897 h 4349233"/>
              <a:gd name="connsiteX26" fmla="*/ 7740650 w 9220200"/>
              <a:gd name="connsiteY26" fmla="*/ 3789072 h 4349233"/>
              <a:gd name="connsiteX27" fmla="*/ 7753350 w 9220200"/>
              <a:gd name="connsiteY27" fmla="*/ 3795422 h 4349233"/>
              <a:gd name="connsiteX28" fmla="*/ 7762875 w 9220200"/>
              <a:gd name="connsiteY28" fmla="*/ 3801772 h 4349233"/>
              <a:gd name="connsiteX29" fmla="*/ 7772400 w 9220200"/>
              <a:gd name="connsiteY29" fmla="*/ 3804947 h 4349233"/>
              <a:gd name="connsiteX30" fmla="*/ 7788275 w 9220200"/>
              <a:gd name="connsiteY30" fmla="*/ 3811297 h 4349233"/>
              <a:gd name="connsiteX31" fmla="*/ 7800975 w 9220200"/>
              <a:gd name="connsiteY31" fmla="*/ 3817647 h 4349233"/>
              <a:gd name="connsiteX32" fmla="*/ 7810500 w 9220200"/>
              <a:gd name="connsiteY32" fmla="*/ 3823997 h 4349233"/>
              <a:gd name="connsiteX33" fmla="*/ 7839075 w 9220200"/>
              <a:gd name="connsiteY33" fmla="*/ 3830347 h 4349233"/>
              <a:gd name="connsiteX34" fmla="*/ 7886700 w 9220200"/>
              <a:gd name="connsiteY34" fmla="*/ 3712872 h 4349233"/>
              <a:gd name="connsiteX35" fmla="*/ 7835900 w 9220200"/>
              <a:gd name="connsiteY35" fmla="*/ 3671597 h 4349233"/>
              <a:gd name="connsiteX36" fmla="*/ 7727950 w 9220200"/>
              <a:gd name="connsiteY36" fmla="*/ 3658897 h 4349233"/>
              <a:gd name="connsiteX37" fmla="*/ 7635875 w 9220200"/>
              <a:gd name="connsiteY37" fmla="*/ 3639847 h 4349233"/>
              <a:gd name="connsiteX38" fmla="*/ 7572375 w 9220200"/>
              <a:gd name="connsiteY38" fmla="*/ 3630322 h 4349233"/>
              <a:gd name="connsiteX39" fmla="*/ 7515225 w 9220200"/>
              <a:gd name="connsiteY39" fmla="*/ 3611272 h 4349233"/>
              <a:gd name="connsiteX40" fmla="*/ 7467600 w 9220200"/>
              <a:gd name="connsiteY40" fmla="*/ 3598572 h 4349233"/>
              <a:gd name="connsiteX41" fmla="*/ 6521450 w 9220200"/>
              <a:gd name="connsiteY41" fmla="*/ 3096922 h 4349233"/>
              <a:gd name="connsiteX42" fmla="*/ 6397625 w 9220200"/>
              <a:gd name="connsiteY42" fmla="*/ 3160422 h 4349233"/>
              <a:gd name="connsiteX43" fmla="*/ 6413500 w 9220200"/>
              <a:gd name="connsiteY43" fmla="*/ 3166772 h 4349233"/>
              <a:gd name="connsiteX44" fmla="*/ 6419850 w 9220200"/>
              <a:gd name="connsiteY44" fmla="*/ 3176297 h 4349233"/>
              <a:gd name="connsiteX45" fmla="*/ 6435725 w 9220200"/>
              <a:gd name="connsiteY45" fmla="*/ 3195347 h 4349233"/>
              <a:gd name="connsiteX46" fmla="*/ 6448425 w 9220200"/>
              <a:gd name="connsiteY46" fmla="*/ 3208047 h 4349233"/>
              <a:gd name="connsiteX47" fmla="*/ 6470650 w 9220200"/>
              <a:gd name="connsiteY47" fmla="*/ 3233447 h 4349233"/>
              <a:gd name="connsiteX48" fmla="*/ 6489700 w 9220200"/>
              <a:gd name="connsiteY48" fmla="*/ 3246147 h 4349233"/>
              <a:gd name="connsiteX49" fmla="*/ 6521450 w 9220200"/>
              <a:gd name="connsiteY49" fmla="*/ 3271547 h 4349233"/>
              <a:gd name="connsiteX50" fmla="*/ 6543675 w 9220200"/>
              <a:gd name="connsiteY50" fmla="*/ 3284247 h 4349233"/>
              <a:gd name="connsiteX51" fmla="*/ 6569075 w 9220200"/>
              <a:gd name="connsiteY51" fmla="*/ 3306472 h 4349233"/>
              <a:gd name="connsiteX52" fmla="*/ 6578600 w 9220200"/>
              <a:gd name="connsiteY52" fmla="*/ 3315997 h 4349233"/>
              <a:gd name="connsiteX53" fmla="*/ 6616700 w 9220200"/>
              <a:gd name="connsiteY53" fmla="*/ 3331872 h 4349233"/>
              <a:gd name="connsiteX54" fmla="*/ 6626225 w 9220200"/>
              <a:gd name="connsiteY54" fmla="*/ 3338222 h 4349233"/>
              <a:gd name="connsiteX55" fmla="*/ 6648450 w 9220200"/>
              <a:gd name="connsiteY55" fmla="*/ 3347747 h 4349233"/>
              <a:gd name="connsiteX56" fmla="*/ 6667500 w 9220200"/>
              <a:gd name="connsiteY56" fmla="*/ 3350922 h 4349233"/>
              <a:gd name="connsiteX57" fmla="*/ 6677025 w 9220200"/>
              <a:gd name="connsiteY57" fmla="*/ 3354097 h 4349233"/>
              <a:gd name="connsiteX58" fmla="*/ 6750050 w 9220200"/>
              <a:gd name="connsiteY58" fmla="*/ 3360447 h 4349233"/>
              <a:gd name="connsiteX59" fmla="*/ 6775450 w 9220200"/>
              <a:gd name="connsiteY59" fmla="*/ 3376322 h 4349233"/>
              <a:gd name="connsiteX60" fmla="*/ 6794500 w 9220200"/>
              <a:gd name="connsiteY60" fmla="*/ 3385847 h 4349233"/>
              <a:gd name="connsiteX61" fmla="*/ 6819900 w 9220200"/>
              <a:gd name="connsiteY61" fmla="*/ 3395372 h 4349233"/>
              <a:gd name="connsiteX62" fmla="*/ 6845300 w 9220200"/>
              <a:gd name="connsiteY62" fmla="*/ 3411247 h 4349233"/>
              <a:gd name="connsiteX63" fmla="*/ 6880225 w 9220200"/>
              <a:gd name="connsiteY63" fmla="*/ 3439822 h 4349233"/>
              <a:gd name="connsiteX64" fmla="*/ 6911975 w 9220200"/>
              <a:gd name="connsiteY64" fmla="*/ 3452522 h 4349233"/>
              <a:gd name="connsiteX65" fmla="*/ 6934200 w 9220200"/>
              <a:gd name="connsiteY65" fmla="*/ 3462047 h 4349233"/>
              <a:gd name="connsiteX66" fmla="*/ 6943725 w 9220200"/>
              <a:gd name="connsiteY66" fmla="*/ 3465222 h 4349233"/>
              <a:gd name="connsiteX67" fmla="*/ 6956425 w 9220200"/>
              <a:gd name="connsiteY67" fmla="*/ 3471572 h 4349233"/>
              <a:gd name="connsiteX68" fmla="*/ 6972300 w 9220200"/>
              <a:gd name="connsiteY68" fmla="*/ 3474747 h 4349233"/>
              <a:gd name="connsiteX69" fmla="*/ 6981825 w 9220200"/>
              <a:gd name="connsiteY69" fmla="*/ 3477922 h 4349233"/>
              <a:gd name="connsiteX70" fmla="*/ 7029450 w 9220200"/>
              <a:gd name="connsiteY70" fmla="*/ 3465222 h 4349233"/>
              <a:gd name="connsiteX71" fmla="*/ 7038975 w 9220200"/>
              <a:gd name="connsiteY71" fmla="*/ 3427122 h 4349233"/>
              <a:gd name="connsiteX72" fmla="*/ 7048500 w 9220200"/>
              <a:gd name="connsiteY72" fmla="*/ 3338222 h 4349233"/>
              <a:gd name="connsiteX73" fmla="*/ 7016750 w 9220200"/>
              <a:gd name="connsiteY73" fmla="*/ 3271547 h 4349233"/>
              <a:gd name="connsiteX74" fmla="*/ 6854825 w 9220200"/>
              <a:gd name="connsiteY74" fmla="*/ 3179472 h 4349233"/>
              <a:gd name="connsiteX75" fmla="*/ 6632575 w 9220200"/>
              <a:gd name="connsiteY75" fmla="*/ 3106447 h 4349233"/>
              <a:gd name="connsiteX76" fmla="*/ 6521450 w 9220200"/>
              <a:gd name="connsiteY76" fmla="*/ 3096922 h 4349233"/>
              <a:gd name="connsiteX77" fmla="*/ 5365750 w 9220200"/>
              <a:gd name="connsiteY77" fmla="*/ 2141247 h 4349233"/>
              <a:gd name="connsiteX78" fmla="*/ 5321300 w 9220200"/>
              <a:gd name="connsiteY78" fmla="*/ 2147597 h 4349233"/>
              <a:gd name="connsiteX79" fmla="*/ 5308600 w 9220200"/>
              <a:gd name="connsiteY79" fmla="*/ 2166647 h 4349233"/>
              <a:gd name="connsiteX80" fmla="*/ 5293779 w 9220200"/>
              <a:gd name="connsiteY80" fmla="*/ 2167979 h 4349233"/>
              <a:gd name="connsiteX81" fmla="*/ 5288692 w 9220200"/>
              <a:gd name="connsiteY81" fmla="*/ 2166773 h 4349233"/>
              <a:gd name="connsiteX82" fmla="*/ 5270500 w 9220200"/>
              <a:gd name="connsiteY82" fmla="*/ 2166647 h 4349233"/>
              <a:gd name="connsiteX83" fmla="*/ 5288031 w 9220200"/>
              <a:gd name="connsiteY83" fmla="*/ 2168496 h 4349233"/>
              <a:gd name="connsiteX84" fmla="*/ 5293779 w 9220200"/>
              <a:gd name="connsiteY84" fmla="*/ 2167979 h 4349233"/>
              <a:gd name="connsiteX85" fmla="*/ 5314950 w 9220200"/>
              <a:gd name="connsiteY85" fmla="*/ 2172997 h 4349233"/>
              <a:gd name="connsiteX86" fmla="*/ 5327650 w 9220200"/>
              <a:gd name="connsiteY86" fmla="*/ 2211097 h 4349233"/>
              <a:gd name="connsiteX87" fmla="*/ 5365750 w 9220200"/>
              <a:gd name="connsiteY87" fmla="*/ 2249197 h 4349233"/>
              <a:gd name="connsiteX88" fmla="*/ 5429250 w 9220200"/>
              <a:gd name="connsiteY88" fmla="*/ 2319047 h 4349233"/>
              <a:gd name="connsiteX89" fmla="*/ 5473700 w 9220200"/>
              <a:gd name="connsiteY89" fmla="*/ 2344447 h 4349233"/>
              <a:gd name="connsiteX90" fmla="*/ 5499100 w 9220200"/>
              <a:gd name="connsiteY90" fmla="*/ 2420647 h 4349233"/>
              <a:gd name="connsiteX91" fmla="*/ 5537200 w 9220200"/>
              <a:gd name="connsiteY91" fmla="*/ 2471447 h 4349233"/>
              <a:gd name="connsiteX92" fmla="*/ 5556250 w 9220200"/>
              <a:gd name="connsiteY92" fmla="*/ 2515897 h 4349233"/>
              <a:gd name="connsiteX93" fmla="*/ 5581650 w 9220200"/>
              <a:gd name="connsiteY93" fmla="*/ 2522247 h 4349233"/>
              <a:gd name="connsiteX94" fmla="*/ 5613120 w 9220200"/>
              <a:gd name="connsiteY94" fmla="*/ 2540484 h 4349233"/>
              <a:gd name="connsiteX95" fmla="*/ 5611507 w 9220200"/>
              <a:gd name="connsiteY95" fmla="*/ 2540676 h 4349233"/>
              <a:gd name="connsiteX96" fmla="*/ 5602213 w 9220200"/>
              <a:gd name="connsiteY96" fmla="*/ 2538842 h 4349233"/>
              <a:gd name="connsiteX97" fmla="*/ 5606814 w 9220200"/>
              <a:gd name="connsiteY97" fmla="*/ 2541235 h 4349233"/>
              <a:gd name="connsiteX98" fmla="*/ 5611507 w 9220200"/>
              <a:gd name="connsiteY98" fmla="*/ 2540676 h 4349233"/>
              <a:gd name="connsiteX99" fmla="*/ 5612891 w 9220200"/>
              <a:gd name="connsiteY99" fmla="*/ 2540949 h 4349233"/>
              <a:gd name="connsiteX100" fmla="*/ 5638800 w 9220200"/>
              <a:gd name="connsiteY100" fmla="*/ 2547647 h 4349233"/>
              <a:gd name="connsiteX101" fmla="*/ 5676900 w 9220200"/>
              <a:gd name="connsiteY101" fmla="*/ 2560347 h 4349233"/>
              <a:gd name="connsiteX102" fmla="*/ 5695950 w 9220200"/>
              <a:gd name="connsiteY102" fmla="*/ 2566697 h 4349233"/>
              <a:gd name="connsiteX103" fmla="*/ 5676900 w 9220200"/>
              <a:gd name="connsiteY103" fmla="*/ 2465097 h 4349233"/>
              <a:gd name="connsiteX104" fmla="*/ 5651500 w 9220200"/>
              <a:gd name="connsiteY104" fmla="*/ 2319047 h 4349233"/>
              <a:gd name="connsiteX105" fmla="*/ 5600700 w 9220200"/>
              <a:gd name="connsiteY105" fmla="*/ 2204747 h 4349233"/>
              <a:gd name="connsiteX106" fmla="*/ 5549900 w 9220200"/>
              <a:gd name="connsiteY106" fmla="*/ 2185697 h 4349233"/>
              <a:gd name="connsiteX107" fmla="*/ 5441950 w 9220200"/>
              <a:gd name="connsiteY107" fmla="*/ 2153947 h 4349233"/>
              <a:gd name="connsiteX108" fmla="*/ 5365750 w 9220200"/>
              <a:gd name="connsiteY108" fmla="*/ 2141247 h 4349233"/>
              <a:gd name="connsiteX109" fmla="*/ 0 w 9220200"/>
              <a:gd name="connsiteY109" fmla="*/ 0 h 4349233"/>
              <a:gd name="connsiteX110" fmla="*/ 9220200 w 9220200"/>
              <a:gd name="connsiteY110" fmla="*/ 0 h 4349233"/>
              <a:gd name="connsiteX111" fmla="*/ 9220200 w 9220200"/>
              <a:gd name="connsiteY111" fmla="*/ 4349233 h 4349233"/>
              <a:gd name="connsiteX112" fmla="*/ 0 w 9220200"/>
              <a:gd name="connsiteY112" fmla="*/ 4349233 h 434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220200" h="4349233">
                <a:moveTo>
                  <a:pt x="7467600" y="3598572"/>
                </a:moveTo>
                <a:cubicBezTo>
                  <a:pt x="7451725" y="3600689"/>
                  <a:pt x="7434129" y="3597429"/>
                  <a:pt x="7419975" y="3604922"/>
                </a:cubicBezTo>
                <a:cubicBezTo>
                  <a:pt x="7415499" y="3607291"/>
                  <a:pt x="7410897" y="3645794"/>
                  <a:pt x="7410450" y="3649372"/>
                </a:cubicBezTo>
                <a:cubicBezTo>
                  <a:pt x="7410319" y="3650422"/>
                  <a:pt x="7409392" y="3648843"/>
                  <a:pt x="7416800" y="3649372"/>
                </a:cubicBezTo>
                <a:cubicBezTo>
                  <a:pt x="7424208" y="3649901"/>
                  <a:pt x="7442268" y="3650863"/>
                  <a:pt x="7454900" y="3652547"/>
                </a:cubicBezTo>
                <a:cubicBezTo>
                  <a:pt x="7458217" y="3652989"/>
                  <a:pt x="7461783" y="3653667"/>
                  <a:pt x="7464425" y="3655722"/>
                </a:cubicBezTo>
                <a:cubicBezTo>
                  <a:pt x="7471514" y="3661235"/>
                  <a:pt x="7477125" y="3668422"/>
                  <a:pt x="7483475" y="3674772"/>
                </a:cubicBezTo>
                <a:cubicBezTo>
                  <a:pt x="7487708" y="3679005"/>
                  <a:pt x="7490367" y="3686020"/>
                  <a:pt x="7496175" y="3687472"/>
                </a:cubicBezTo>
                <a:cubicBezTo>
                  <a:pt x="7500408" y="3688530"/>
                  <a:pt x="7504679" y="3689448"/>
                  <a:pt x="7508875" y="3690647"/>
                </a:cubicBezTo>
                <a:cubicBezTo>
                  <a:pt x="7512093" y="3691566"/>
                  <a:pt x="7515353" y="3692437"/>
                  <a:pt x="7518400" y="3693822"/>
                </a:cubicBezTo>
                <a:cubicBezTo>
                  <a:pt x="7527018" y="3697739"/>
                  <a:pt x="7534820" y="3703529"/>
                  <a:pt x="7543800" y="3706522"/>
                </a:cubicBezTo>
                <a:lnTo>
                  <a:pt x="7562850" y="3712872"/>
                </a:lnTo>
                <a:cubicBezTo>
                  <a:pt x="7601046" y="3741519"/>
                  <a:pt x="7539883" y="3698213"/>
                  <a:pt x="7600950" y="3728747"/>
                </a:cubicBezTo>
                <a:cubicBezTo>
                  <a:pt x="7609417" y="3732980"/>
                  <a:pt x="7617068" y="3739591"/>
                  <a:pt x="7626350" y="3741447"/>
                </a:cubicBezTo>
                <a:cubicBezTo>
                  <a:pt x="7631642" y="3742505"/>
                  <a:pt x="7637019" y="3743202"/>
                  <a:pt x="7642225" y="3744622"/>
                </a:cubicBezTo>
                <a:cubicBezTo>
                  <a:pt x="7648683" y="3746383"/>
                  <a:pt x="7654864" y="3749049"/>
                  <a:pt x="7661275" y="3750972"/>
                </a:cubicBezTo>
                <a:cubicBezTo>
                  <a:pt x="7665455" y="3752226"/>
                  <a:pt x="7669742" y="3753089"/>
                  <a:pt x="7673975" y="3754147"/>
                </a:cubicBezTo>
                <a:lnTo>
                  <a:pt x="7691583" y="3764921"/>
                </a:lnTo>
                <a:lnTo>
                  <a:pt x="7691635" y="3764973"/>
                </a:lnTo>
                <a:cubicBezTo>
                  <a:pt x="7693394" y="3766176"/>
                  <a:pt x="7694872" y="3767005"/>
                  <a:pt x="7692964" y="3765766"/>
                </a:cubicBezTo>
                <a:lnTo>
                  <a:pt x="7691583" y="3764921"/>
                </a:lnTo>
                <a:lnTo>
                  <a:pt x="7688620" y="3761943"/>
                </a:lnTo>
                <a:cubicBezTo>
                  <a:pt x="7689404" y="3761690"/>
                  <a:pt x="7693012" y="3762759"/>
                  <a:pt x="7702550" y="3766847"/>
                </a:cubicBezTo>
                <a:cubicBezTo>
                  <a:pt x="7706057" y="3768350"/>
                  <a:pt x="7708662" y="3771490"/>
                  <a:pt x="7712075" y="3773197"/>
                </a:cubicBezTo>
                <a:cubicBezTo>
                  <a:pt x="7715068" y="3774694"/>
                  <a:pt x="7718425" y="3775314"/>
                  <a:pt x="7721600" y="3776372"/>
                </a:cubicBezTo>
                <a:cubicBezTo>
                  <a:pt x="7724775" y="3779547"/>
                  <a:pt x="7727389" y="3783406"/>
                  <a:pt x="7731125" y="3785897"/>
                </a:cubicBezTo>
                <a:cubicBezTo>
                  <a:pt x="7733910" y="3787753"/>
                  <a:pt x="7737574" y="3787754"/>
                  <a:pt x="7740650" y="3789072"/>
                </a:cubicBezTo>
                <a:cubicBezTo>
                  <a:pt x="7745000" y="3790936"/>
                  <a:pt x="7749241" y="3793074"/>
                  <a:pt x="7753350" y="3795422"/>
                </a:cubicBezTo>
                <a:cubicBezTo>
                  <a:pt x="7756663" y="3797315"/>
                  <a:pt x="7759462" y="3800065"/>
                  <a:pt x="7762875" y="3801772"/>
                </a:cubicBezTo>
                <a:cubicBezTo>
                  <a:pt x="7765868" y="3803269"/>
                  <a:pt x="7769266" y="3803772"/>
                  <a:pt x="7772400" y="3804947"/>
                </a:cubicBezTo>
                <a:cubicBezTo>
                  <a:pt x="7777736" y="3806948"/>
                  <a:pt x="7783067" y="3808982"/>
                  <a:pt x="7788275" y="3811297"/>
                </a:cubicBezTo>
                <a:cubicBezTo>
                  <a:pt x="7792600" y="3813219"/>
                  <a:pt x="7796866" y="3815299"/>
                  <a:pt x="7800975" y="3817647"/>
                </a:cubicBezTo>
                <a:cubicBezTo>
                  <a:pt x="7804288" y="3819540"/>
                  <a:pt x="7806993" y="3822494"/>
                  <a:pt x="7810500" y="3823997"/>
                </a:cubicBezTo>
                <a:cubicBezTo>
                  <a:pt x="7814423" y="3825678"/>
                  <a:pt x="7836250" y="3829782"/>
                  <a:pt x="7839075" y="3830347"/>
                </a:cubicBezTo>
                <a:cubicBezTo>
                  <a:pt x="7928508" y="3826459"/>
                  <a:pt x="7953563" y="3849384"/>
                  <a:pt x="7886700" y="3712872"/>
                </a:cubicBezTo>
                <a:cubicBezTo>
                  <a:pt x="7877103" y="3693278"/>
                  <a:pt x="7854843" y="3682422"/>
                  <a:pt x="7835900" y="3671597"/>
                </a:cubicBezTo>
                <a:cubicBezTo>
                  <a:pt x="7812290" y="3658106"/>
                  <a:pt x="7744821" y="3659664"/>
                  <a:pt x="7727950" y="3658897"/>
                </a:cubicBezTo>
                <a:cubicBezTo>
                  <a:pt x="7697258" y="3652547"/>
                  <a:pt x="7666870" y="3644496"/>
                  <a:pt x="7635875" y="3639847"/>
                </a:cubicBezTo>
                <a:lnTo>
                  <a:pt x="7572375" y="3630322"/>
                </a:lnTo>
                <a:cubicBezTo>
                  <a:pt x="7553325" y="3623972"/>
                  <a:pt x="7534916" y="3615210"/>
                  <a:pt x="7515225" y="3611272"/>
                </a:cubicBezTo>
                <a:cubicBezTo>
                  <a:pt x="7477886" y="3603804"/>
                  <a:pt x="7493496" y="3608930"/>
                  <a:pt x="7467600" y="3598572"/>
                </a:cubicBezTo>
                <a:close/>
                <a:moveTo>
                  <a:pt x="6521450" y="3096922"/>
                </a:moveTo>
                <a:cubicBezTo>
                  <a:pt x="6390237" y="3104015"/>
                  <a:pt x="6415617" y="3148780"/>
                  <a:pt x="6397625" y="3160422"/>
                </a:cubicBezTo>
                <a:cubicBezTo>
                  <a:pt x="6379633" y="3172064"/>
                  <a:pt x="6408862" y="3163459"/>
                  <a:pt x="6413500" y="3166772"/>
                </a:cubicBezTo>
                <a:cubicBezTo>
                  <a:pt x="6416605" y="3168990"/>
                  <a:pt x="6417507" y="3173285"/>
                  <a:pt x="6419850" y="3176297"/>
                </a:cubicBezTo>
                <a:cubicBezTo>
                  <a:pt x="6424925" y="3182822"/>
                  <a:pt x="6430433" y="3188997"/>
                  <a:pt x="6435725" y="3195347"/>
                </a:cubicBezTo>
                <a:cubicBezTo>
                  <a:pt x="6444192" y="3220747"/>
                  <a:pt x="6431492" y="3191114"/>
                  <a:pt x="6448425" y="3208047"/>
                </a:cubicBezTo>
                <a:cubicBezTo>
                  <a:pt x="6484461" y="3244083"/>
                  <a:pt x="6432614" y="3206822"/>
                  <a:pt x="6470650" y="3233447"/>
                </a:cubicBezTo>
                <a:cubicBezTo>
                  <a:pt x="6476902" y="3237824"/>
                  <a:pt x="6489700" y="3246147"/>
                  <a:pt x="6489700" y="3246147"/>
                </a:cubicBezTo>
                <a:cubicBezTo>
                  <a:pt x="6503412" y="3266716"/>
                  <a:pt x="6488042" y="3246491"/>
                  <a:pt x="6521450" y="3271547"/>
                </a:cubicBezTo>
                <a:cubicBezTo>
                  <a:pt x="6536827" y="3283080"/>
                  <a:pt x="6529130" y="3279399"/>
                  <a:pt x="6543675" y="3284247"/>
                </a:cubicBezTo>
                <a:cubicBezTo>
                  <a:pt x="6565697" y="3306269"/>
                  <a:pt x="6538065" y="3279338"/>
                  <a:pt x="6569075" y="3306472"/>
                </a:cubicBezTo>
                <a:cubicBezTo>
                  <a:pt x="6572454" y="3309429"/>
                  <a:pt x="6574812" y="3313586"/>
                  <a:pt x="6578600" y="3315997"/>
                </a:cubicBezTo>
                <a:cubicBezTo>
                  <a:pt x="6597561" y="3328063"/>
                  <a:pt x="6599584" y="3327593"/>
                  <a:pt x="6616700" y="3331872"/>
                </a:cubicBezTo>
                <a:cubicBezTo>
                  <a:pt x="6619875" y="3333989"/>
                  <a:pt x="6622912" y="3336329"/>
                  <a:pt x="6626225" y="3338222"/>
                </a:cubicBezTo>
                <a:cubicBezTo>
                  <a:pt x="6632402" y="3341752"/>
                  <a:pt x="6641164" y="3346128"/>
                  <a:pt x="6648450" y="3347747"/>
                </a:cubicBezTo>
                <a:cubicBezTo>
                  <a:pt x="6654734" y="3349144"/>
                  <a:pt x="6661216" y="3349525"/>
                  <a:pt x="6667500" y="3350922"/>
                </a:cubicBezTo>
                <a:cubicBezTo>
                  <a:pt x="6670767" y="3351648"/>
                  <a:pt x="6673700" y="3353713"/>
                  <a:pt x="6677025" y="3354097"/>
                </a:cubicBezTo>
                <a:cubicBezTo>
                  <a:pt x="6701297" y="3356898"/>
                  <a:pt x="6750050" y="3360447"/>
                  <a:pt x="6750050" y="3360447"/>
                </a:cubicBezTo>
                <a:cubicBezTo>
                  <a:pt x="6776228" y="3366992"/>
                  <a:pt x="6749141" y="3357906"/>
                  <a:pt x="6775450" y="3376322"/>
                </a:cubicBezTo>
                <a:cubicBezTo>
                  <a:pt x="6781266" y="3380393"/>
                  <a:pt x="6788294" y="3382399"/>
                  <a:pt x="6794500" y="3385847"/>
                </a:cubicBezTo>
                <a:cubicBezTo>
                  <a:pt x="6812895" y="3396066"/>
                  <a:pt x="6794089" y="3390210"/>
                  <a:pt x="6819900" y="3395372"/>
                </a:cubicBezTo>
                <a:cubicBezTo>
                  <a:pt x="6834875" y="3402860"/>
                  <a:pt x="6831561" y="3400256"/>
                  <a:pt x="6845300" y="3411247"/>
                </a:cubicBezTo>
                <a:cubicBezTo>
                  <a:pt x="6857046" y="3420644"/>
                  <a:pt x="6866259" y="3434236"/>
                  <a:pt x="6880225" y="3439822"/>
                </a:cubicBezTo>
                <a:lnTo>
                  <a:pt x="6911975" y="3452522"/>
                </a:lnTo>
                <a:cubicBezTo>
                  <a:pt x="6919428" y="3455591"/>
                  <a:pt x="6926554" y="3459498"/>
                  <a:pt x="6934200" y="3462047"/>
                </a:cubicBezTo>
                <a:cubicBezTo>
                  <a:pt x="6937375" y="3463105"/>
                  <a:pt x="6940649" y="3463904"/>
                  <a:pt x="6943725" y="3465222"/>
                </a:cubicBezTo>
                <a:cubicBezTo>
                  <a:pt x="6948075" y="3467086"/>
                  <a:pt x="6951935" y="3470075"/>
                  <a:pt x="6956425" y="3471572"/>
                </a:cubicBezTo>
                <a:cubicBezTo>
                  <a:pt x="6961545" y="3473279"/>
                  <a:pt x="6967065" y="3473438"/>
                  <a:pt x="6972300" y="3474747"/>
                </a:cubicBezTo>
                <a:cubicBezTo>
                  <a:pt x="6975547" y="3475559"/>
                  <a:pt x="6978650" y="3476864"/>
                  <a:pt x="6981825" y="3477922"/>
                </a:cubicBezTo>
                <a:cubicBezTo>
                  <a:pt x="6997700" y="3473689"/>
                  <a:pt x="7017170" y="3476137"/>
                  <a:pt x="7029450" y="3465222"/>
                </a:cubicBezTo>
                <a:cubicBezTo>
                  <a:pt x="7039234" y="3456525"/>
                  <a:pt x="7037033" y="3440068"/>
                  <a:pt x="7038975" y="3427122"/>
                </a:cubicBezTo>
                <a:cubicBezTo>
                  <a:pt x="7043396" y="3397649"/>
                  <a:pt x="7045325" y="3367855"/>
                  <a:pt x="7048500" y="3338222"/>
                </a:cubicBezTo>
                <a:cubicBezTo>
                  <a:pt x="7037917" y="3315997"/>
                  <a:pt x="7033935" y="3289172"/>
                  <a:pt x="7016750" y="3271547"/>
                </a:cubicBezTo>
                <a:cubicBezTo>
                  <a:pt x="6981139" y="3235023"/>
                  <a:pt x="6903809" y="3200045"/>
                  <a:pt x="6854825" y="3179472"/>
                </a:cubicBezTo>
                <a:cubicBezTo>
                  <a:pt x="6792300" y="3153212"/>
                  <a:pt x="6695766" y="3116169"/>
                  <a:pt x="6632575" y="3106447"/>
                </a:cubicBezTo>
                <a:cubicBezTo>
                  <a:pt x="6568264" y="3096553"/>
                  <a:pt x="6605206" y="3100729"/>
                  <a:pt x="6521450" y="3096922"/>
                </a:cubicBezTo>
                <a:close/>
                <a:moveTo>
                  <a:pt x="5365750" y="2141247"/>
                </a:moveTo>
                <a:cubicBezTo>
                  <a:pt x="5350933" y="2143364"/>
                  <a:pt x="5334977" y="2141518"/>
                  <a:pt x="5321300" y="2147597"/>
                </a:cubicBezTo>
                <a:cubicBezTo>
                  <a:pt x="5314326" y="2150697"/>
                  <a:pt x="5312013" y="2159821"/>
                  <a:pt x="5308600" y="2166647"/>
                </a:cubicBezTo>
                <a:lnTo>
                  <a:pt x="5293779" y="2167979"/>
                </a:lnTo>
                <a:lnTo>
                  <a:pt x="5288692" y="2166773"/>
                </a:lnTo>
                <a:cubicBezTo>
                  <a:pt x="5279188" y="2166467"/>
                  <a:pt x="5271029" y="2167176"/>
                  <a:pt x="5270500" y="2166647"/>
                </a:cubicBezTo>
                <a:cubicBezTo>
                  <a:pt x="5269971" y="2166118"/>
                  <a:pt x="5278748" y="2167615"/>
                  <a:pt x="5288031" y="2168496"/>
                </a:cubicBezTo>
                <a:lnTo>
                  <a:pt x="5293779" y="2167979"/>
                </a:lnTo>
                <a:lnTo>
                  <a:pt x="5314950" y="2172997"/>
                </a:lnTo>
                <a:cubicBezTo>
                  <a:pt x="5325517" y="2181216"/>
                  <a:pt x="5318184" y="2201631"/>
                  <a:pt x="5327650" y="2211097"/>
                </a:cubicBezTo>
                <a:cubicBezTo>
                  <a:pt x="5340350" y="2223797"/>
                  <a:pt x="5354974" y="2234829"/>
                  <a:pt x="5365750" y="2249197"/>
                </a:cubicBezTo>
                <a:cubicBezTo>
                  <a:pt x="5384257" y="2273873"/>
                  <a:pt x="5403283" y="2301736"/>
                  <a:pt x="5429250" y="2319047"/>
                </a:cubicBezTo>
                <a:cubicBezTo>
                  <a:pt x="5456176" y="2336998"/>
                  <a:pt x="5441474" y="2328334"/>
                  <a:pt x="5473700" y="2344447"/>
                </a:cubicBezTo>
                <a:cubicBezTo>
                  <a:pt x="5501235" y="2385749"/>
                  <a:pt x="5474490" y="2340666"/>
                  <a:pt x="5499100" y="2420647"/>
                </a:cubicBezTo>
                <a:cubicBezTo>
                  <a:pt x="5507124" y="2446726"/>
                  <a:pt x="5517794" y="2452041"/>
                  <a:pt x="5537200" y="2471447"/>
                </a:cubicBezTo>
                <a:cubicBezTo>
                  <a:pt x="5543550" y="2486264"/>
                  <a:pt x="5545635" y="2503765"/>
                  <a:pt x="5556250" y="2515897"/>
                </a:cubicBezTo>
                <a:cubicBezTo>
                  <a:pt x="5561997" y="2522465"/>
                  <a:pt x="5573844" y="2518344"/>
                  <a:pt x="5581650" y="2522247"/>
                </a:cubicBezTo>
                <a:cubicBezTo>
                  <a:pt x="5602823" y="2532834"/>
                  <a:pt x="5611120" y="2538116"/>
                  <a:pt x="5613120" y="2540484"/>
                </a:cubicBezTo>
                <a:lnTo>
                  <a:pt x="5611507" y="2540676"/>
                </a:lnTo>
                <a:lnTo>
                  <a:pt x="5602213" y="2538842"/>
                </a:lnTo>
                <a:cubicBezTo>
                  <a:pt x="5599076" y="2538570"/>
                  <a:pt x="5602803" y="2540165"/>
                  <a:pt x="5606814" y="2541235"/>
                </a:cubicBezTo>
                <a:lnTo>
                  <a:pt x="5611507" y="2540676"/>
                </a:lnTo>
                <a:lnTo>
                  <a:pt x="5612891" y="2540949"/>
                </a:lnTo>
                <a:cubicBezTo>
                  <a:pt x="5618714" y="2542317"/>
                  <a:pt x="5627077" y="2544450"/>
                  <a:pt x="5638800" y="2547647"/>
                </a:cubicBezTo>
                <a:cubicBezTo>
                  <a:pt x="5651715" y="2551169"/>
                  <a:pt x="5664200" y="2556114"/>
                  <a:pt x="5676900" y="2560347"/>
                </a:cubicBezTo>
                <a:lnTo>
                  <a:pt x="5695950" y="2566697"/>
                </a:lnTo>
                <a:cubicBezTo>
                  <a:pt x="5689600" y="2532830"/>
                  <a:pt x="5682344" y="2499121"/>
                  <a:pt x="5676900" y="2465097"/>
                </a:cubicBezTo>
                <a:cubicBezTo>
                  <a:pt x="5657905" y="2346377"/>
                  <a:pt x="5689268" y="2476415"/>
                  <a:pt x="5651500" y="2319047"/>
                </a:cubicBezTo>
                <a:cubicBezTo>
                  <a:pt x="5642433" y="2281266"/>
                  <a:pt x="5635331" y="2231386"/>
                  <a:pt x="5600700" y="2204747"/>
                </a:cubicBezTo>
                <a:cubicBezTo>
                  <a:pt x="5586366" y="2193720"/>
                  <a:pt x="5566623" y="2192583"/>
                  <a:pt x="5549900" y="2185697"/>
                </a:cubicBezTo>
                <a:cubicBezTo>
                  <a:pt x="5459734" y="2148570"/>
                  <a:pt x="5527697" y="2166809"/>
                  <a:pt x="5441950" y="2153947"/>
                </a:cubicBezTo>
                <a:cubicBezTo>
                  <a:pt x="5416485" y="2150127"/>
                  <a:pt x="5365750" y="2141247"/>
                  <a:pt x="5365750" y="2141247"/>
                </a:cubicBezTo>
                <a:close/>
                <a:moveTo>
                  <a:pt x="0" y="0"/>
                </a:moveTo>
                <a:lnTo>
                  <a:pt x="9220200" y="0"/>
                </a:lnTo>
                <a:lnTo>
                  <a:pt x="9220200" y="4349233"/>
                </a:lnTo>
                <a:lnTo>
                  <a:pt x="0" y="4349233"/>
                </a:lnTo>
                <a:close/>
              </a:path>
            </a:pathLst>
          </a:custGeom>
        </p:spPr>
      </p:pic>
      <p:sp>
        <p:nvSpPr>
          <p:cNvPr id="28" name="gaoding-14">
            <a:extLst>
              <a:ext uri="{FF2B5EF4-FFF2-40B4-BE49-F238E27FC236}">
                <a16:creationId xmlns:a16="http://schemas.microsoft.com/office/drawing/2014/main" id="{956A1844-857F-FB58-3CD2-7A03AF5CFD8E}"/>
              </a:ext>
            </a:extLst>
          </p:cNvPr>
          <p:cNvSpPr txBox="1"/>
          <p:nvPr/>
        </p:nvSpPr>
        <p:spPr>
          <a:xfrm>
            <a:off x="6645686" y="1937851"/>
            <a:ext cx="4366580" cy="130971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851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95 ExtraBold" panose="00020600040101010101" pitchFamily="18" charset="-122"/>
              </a:rPr>
              <a:t>市场分析</a:t>
            </a: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A11A03BC-7FC6-6AF4-6296-1A30E412A8C2}"/>
              </a:ext>
            </a:extLst>
          </p:cNvPr>
          <p:cNvSpPr txBox="1"/>
          <p:nvPr/>
        </p:nvSpPr>
        <p:spPr>
          <a:xfrm>
            <a:off x="6645686" y="3190685"/>
            <a:ext cx="4205816" cy="36933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35 Thin" panose="00020600040101010101" pitchFamily="18" charset="-122"/>
              </a:rPr>
              <a:t>MARKET ANALYSIS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07D50E67-40AC-CD23-8ADD-1C69D6D6760D}"/>
              </a:ext>
            </a:extLst>
          </p:cNvPr>
          <p:cNvCxnSpPr>
            <a:cxnSpLocks/>
          </p:cNvCxnSpPr>
          <p:nvPr/>
        </p:nvCxnSpPr>
        <p:spPr>
          <a:xfrm>
            <a:off x="6734175" y="3715732"/>
            <a:ext cx="406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56ECB028-E75E-031C-1C1E-35AC000A0E95}"/>
              </a:ext>
            </a:extLst>
          </p:cNvPr>
          <p:cNvSpPr/>
          <p:nvPr/>
        </p:nvSpPr>
        <p:spPr>
          <a:xfrm>
            <a:off x="5546315" y="0"/>
            <a:ext cx="2511341" cy="6858000"/>
          </a:xfrm>
          <a:custGeom>
            <a:avLst/>
            <a:gdLst>
              <a:gd name="connsiteX0" fmla="*/ 1495341 w 2511341"/>
              <a:gd name="connsiteY0" fmla="*/ 0 h 6858000"/>
              <a:gd name="connsiteX1" fmla="*/ 2511341 w 2511341"/>
              <a:gd name="connsiteY1" fmla="*/ 0 h 6858000"/>
              <a:gd name="connsiteX2" fmla="*/ 1016000 w 2511341"/>
              <a:gd name="connsiteY2" fmla="*/ 6858000 h 6858000"/>
              <a:gd name="connsiteX3" fmla="*/ 0 w 251134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1341" h="6858000">
                <a:moveTo>
                  <a:pt x="1495341" y="0"/>
                </a:moveTo>
                <a:lnTo>
                  <a:pt x="2511341" y="0"/>
                </a:lnTo>
                <a:lnTo>
                  <a:pt x="1016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000"/>
                </a:schemeClr>
              </a:gs>
              <a:gs pos="84000">
                <a:schemeClr val="bg1">
                  <a:alpha val="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9" name="图片 58" descr="黑暗中有云&#10;&#10;中度可信度描述已自动生成">
            <a:extLst>
              <a:ext uri="{FF2B5EF4-FFF2-40B4-BE49-F238E27FC236}">
                <a16:creationId xmlns:a16="http://schemas.microsoft.com/office/drawing/2014/main" id="{83B610C8-BB1D-4970-FAAC-41EAB5A649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21" y="4638808"/>
            <a:ext cx="2165008" cy="115611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7938A10F-6B4B-636A-8E3F-30CB414595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467">
            <a:off x="3335642" y="3647648"/>
            <a:ext cx="984254" cy="518028"/>
          </a:xfrm>
          <a:prstGeom prst="rect">
            <a:avLst/>
          </a:prstGeom>
        </p:spPr>
      </p:pic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2CC2F10F-9B3D-E8C1-D192-A7BDC6E37A87}"/>
              </a:ext>
            </a:extLst>
          </p:cNvPr>
          <p:cNvCxnSpPr>
            <a:cxnSpLocks/>
          </p:cNvCxnSpPr>
          <p:nvPr/>
        </p:nvCxnSpPr>
        <p:spPr>
          <a:xfrm>
            <a:off x="6734175" y="1773810"/>
            <a:ext cx="406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816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6DEEF2E2-DB31-7DE9-D897-B413E395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市场分析</a:t>
            </a: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BF7C6A7F-BC65-21C7-8FED-16F88196305C}"/>
              </a:ext>
            </a:extLst>
          </p:cNvPr>
          <p:cNvSpPr/>
          <p:nvPr/>
        </p:nvSpPr>
        <p:spPr>
          <a:xfrm>
            <a:off x="1683337" y="1750586"/>
            <a:ext cx="4980223" cy="1720170"/>
          </a:xfrm>
          <a:prstGeom prst="roundRect">
            <a:avLst>
              <a:gd name="adj" fmla="val 14146"/>
            </a:avLst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EFDD89D0-047E-5EB0-457D-899CEED95A80}"/>
              </a:ext>
            </a:extLst>
          </p:cNvPr>
          <p:cNvSpPr/>
          <p:nvPr/>
        </p:nvSpPr>
        <p:spPr>
          <a:xfrm>
            <a:off x="1920110" y="2040146"/>
            <a:ext cx="581025" cy="5810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9E1787D-F76A-9B5E-BF9E-CBA91AF18C13}"/>
              </a:ext>
            </a:extLst>
          </p:cNvPr>
          <p:cNvSpPr txBox="1"/>
          <p:nvPr/>
        </p:nvSpPr>
        <p:spPr>
          <a:xfrm>
            <a:off x="2702945" y="1975703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43C8CE9-2FDE-B205-9466-AC36A54DB457}"/>
              </a:ext>
            </a:extLst>
          </p:cNvPr>
          <p:cNvSpPr txBox="1"/>
          <p:nvPr/>
        </p:nvSpPr>
        <p:spPr>
          <a:xfrm>
            <a:off x="2685204" y="2293511"/>
            <a:ext cx="3807823" cy="10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单击此处输入你的正文，文字是您思想的提炼，为了最终演示发布的良好效果，请尽量言简意赅的阐述观点。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9" name="iconfont-11253-5330826">
            <a:extLst>
              <a:ext uri="{FF2B5EF4-FFF2-40B4-BE49-F238E27FC236}">
                <a16:creationId xmlns:a16="http://schemas.microsoft.com/office/drawing/2014/main" id="{A8E1A796-B8A6-2974-7FCD-7BA3EFD379A6}"/>
              </a:ext>
            </a:extLst>
          </p:cNvPr>
          <p:cNvSpPr/>
          <p:nvPr/>
        </p:nvSpPr>
        <p:spPr>
          <a:xfrm>
            <a:off x="2039171" y="2185904"/>
            <a:ext cx="342902" cy="251408"/>
          </a:xfrm>
          <a:custGeom>
            <a:avLst/>
            <a:gdLst>
              <a:gd name="T0" fmla="*/ 10000 w 10000"/>
              <a:gd name="T1" fmla="*/ 5335 h 7333"/>
              <a:gd name="T2" fmla="*/ 9414 w 10000"/>
              <a:gd name="T3" fmla="*/ 6748 h 7333"/>
              <a:gd name="T4" fmla="*/ 8000 w 10000"/>
              <a:gd name="T5" fmla="*/ 7333 h 7333"/>
              <a:gd name="T6" fmla="*/ 2334 w 10000"/>
              <a:gd name="T7" fmla="*/ 7333 h 7333"/>
              <a:gd name="T8" fmla="*/ 685 w 10000"/>
              <a:gd name="T9" fmla="*/ 6648 h 7333"/>
              <a:gd name="T10" fmla="*/ 0 w 10000"/>
              <a:gd name="T11" fmla="*/ 5000 h 7333"/>
              <a:gd name="T12" fmla="*/ 365 w 10000"/>
              <a:gd name="T13" fmla="*/ 3750 h 7333"/>
              <a:gd name="T14" fmla="*/ 1344 w 10000"/>
              <a:gd name="T15" fmla="*/ 2890 h 7333"/>
              <a:gd name="T16" fmla="*/ 1333 w 10000"/>
              <a:gd name="T17" fmla="*/ 2666 h 7333"/>
              <a:gd name="T18" fmla="*/ 2114 w 10000"/>
              <a:gd name="T19" fmla="*/ 781 h 7333"/>
              <a:gd name="T20" fmla="*/ 3999 w 10000"/>
              <a:gd name="T21" fmla="*/ 0 h 7333"/>
              <a:gd name="T22" fmla="*/ 5485 w 10000"/>
              <a:gd name="T23" fmla="*/ 453 h 7333"/>
              <a:gd name="T24" fmla="*/ 6466 w 10000"/>
              <a:gd name="T25" fmla="*/ 1656 h 7333"/>
              <a:gd name="T26" fmla="*/ 7330 w 10000"/>
              <a:gd name="T27" fmla="*/ 1333 h 7333"/>
              <a:gd name="T28" fmla="*/ 8273 w 10000"/>
              <a:gd name="T29" fmla="*/ 1725 h 7333"/>
              <a:gd name="T30" fmla="*/ 8664 w 10000"/>
              <a:gd name="T31" fmla="*/ 2667 h 7333"/>
              <a:gd name="T32" fmla="*/ 8450 w 10000"/>
              <a:gd name="T33" fmla="*/ 3386 h 7333"/>
              <a:gd name="T34" fmla="*/ 9561 w 10000"/>
              <a:gd name="T35" fmla="*/ 4091 h 7333"/>
              <a:gd name="T36" fmla="*/ 10000 w 10000"/>
              <a:gd name="T37" fmla="*/ 5335 h 7333"/>
              <a:gd name="T38" fmla="*/ 6668 w 10000"/>
              <a:gd name="T39" fmla="*/ 3833 h 7333"/>
              <a:gd name="T40" fmla="*/ 6620 w 10000"/>
              <a:gd name="T41" fmla="*/ 3713 h 7333"/>
              <a:gd name="T42" fmla="*/ 4786 w 10000"/>
              <a:gd name="T43" fmla="*/ 1881 h 7333"/>
              <a:gd name="T44" fmla="*/ 4666 w 10000"/>
              <a:gd name="T45" fmla="*/ 1833 h 7333"/>
              <a:gd name="T46" fmla="*/ 4546 w 10000"/>
              <a:gd name="T47" fmla="*/ 1881 h 7333"/>
              <a:gd name="T48" fmla="*/ 2719 w 10000"/>
              <a:gd name="T49" fmla="*/ 3708 h 7333"/>
              <a:gd name="T50" fmla="*/ 2666 w 10000"/>
              <a:gd name="T51" fmla="*/ 3833 h 7333"/>
              <a:gd name="T52" fmla="*/ 2714 w 10000"/>
              <a:gd name="T53" fmla="*/ 3953 h 7333"/>
              <a:gd name="T54" fmla="*/ 2834 w 10000"/>
              <a:gd name="T55" fmla="*/ 4001 h 7333"/>
              <a:gd name="T56" fmla="*/ 4000 w 10000"/>
              <a:gd name="T57" fmla="*/ 4001 h 7333"/>
              <a:gd name="T58" fmla="*/ 4000 w 10000"/>
              <a:gd name="T59" fmla="*/ 5834 h 7333"/>
              <a:gd name="T60" fmla="*/ 4049 w 10000"/>
              <a:gd name="T61" fmla="*/ 5952 h 7333"/>
              <a:gd name="T62" fmla="*/ 4166 w 10000"/>
              <a:gd name="T63" fmla="*/ 6001 h 7333"/>
              <a:gd name="T64" fmla="*/ 5166 w 10000"/>
              <a:gd name="T65" fmla="*/ 6001 h 7333"/>
              <a:gd name="T66" fmla="*/ 5284 w 10000"/>
              <a:gd name="T67" fmla="*/ 5952 h 7333"/>
              <a:gd name="T68" fmla="*/ 5332 w 10000"/>
              <a:gd name="T69" fmla="*/ 5834 h 7333"/>
              <a:gd name="T70" fmla="*/ 5332 w 10000"/>
              <a:gd name="T71" fmla="*/ 4000 h 7333"/>
              <a:gd name="T72" fmla="*/ 6499 w 10000"/>
              <a:gd name="T73" fmla="*/ 4000 h 7333"/>
              <a:gd name="T74" fmla="*/ 6616 w 10000"/>
              <a:gd name="T75" fmla="*/ 3951 h 7333"/>
              <a:gd name="T76" fmla="*/ 6668 w 10000"/>
              <a:gd name="T77" fmla="*/ 3833 h 7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000" h="7333">
                <a:moveTo>
                  <a:pt x="10000" y="5335"/>
                </a:moveTo>
                <a:cubicBezTo>
                  <a:pt x="10000" y="5887"/>
                  <a:pt x="9805" y="6357"/>
                  <a:pt x="9414" y="6748"/>
                </a:cubicBezTo>
                <a:cubicBezTo>
                  <a:pt x="9023" y="7140"/>
                  <a:pt x="8551" y="7333"/>
                  <a:pt x="8000" y="7333"/>
                </a:cubicBezTo>
                <a:lnTo>
                  <a:pt x="2334" y="7333"/>
                </a:lnTo>
                <a:cubicBezTo>
                  <a:pt x="1692" y="7333"/>
                  <a:pt x="1142" y="7106"/>
                  <a:pt x="685" y="6648"/>
                </a:cubicBezTo>
                <a:cubicBezTo>
                  <a:pt x="229" y="6192"/>
                  <a:pt x="0" y="5643"/>
                  <a:pt x="0" y="5000"/>
                </a:cubicBezTo>
                <a:cubicBezTo>
                  <a:pt x="0" y="4548"/>
                  <a:pt x="121" y="4132"/>
                  <a:pt x="365" y="3750"/>
                </a:cubicBezTo>
                <a:cubicBezTo>
                  <a:pt x="609" y="3367"/>
                  <a:pt x="935" y="3081"/>
                  <a:pt x="1344" y="2890"/>
                </a:cubicBezTo>
                <a:cubicBezTo>
                  <a:pt x="1338" y="2786"/>
                  <a:pt x="1333" y="2711"/>
                  <a:pt x="1333" y="2666"/>
                </a:cubicBezTo>
                <a:cubicBezTo>
                  <a:pt x="1333" y="1930"/>
                  <a:pt x="1594" y="1301"/>
                  <a:pt x="2114" y="781"/>
                </a:cubicBezTo>
                <a:cubicBezTo>
                  <a:pt x="2634" y="261"/>
                  <a:pt x="3263" y="0"/>
                  <a:pt x="3999" y="0"/>
                </a:cubicBezTo>
                <a:cubicBezTo>
                  <a:pt x="4540" y="0"/>
                  <a:pt x="5036" y="151"/>
                  <a:pt x="5485" y="453"/>
                </a:cubicBezTo>
                <a:cubicBezTo>
                  <a:pt x="5934" y="756"/>
                  <a:pt x="6261" y="1157"/>
                  <a:pt x="6466" y="1656"/>
                </a:cubicBezTo>
                <a:cubicBezTo>
                  <a:pt x="6713" y="1440"/>
                  <a:pt x="7001" y="1333"/>
                  <a:pt x="7330" y="1333"/>
                </a:cubicBezTo>
                <a:cubicBezTo>
                  <a:pt x="7698" y="1333"/>
                  <a:pt x="8013" y="1463"/>
                  <a:pt x="8273" y="1725"/>
                </a:cubicBezTo>
                <a:cubicBezTo>
                  <a:pt x="8534" y="1986"/>
                  <a:pt x="8664" y="2300"/>
                  <a:pt x="8664" y="2667"/>
                </a:cubicBezTo>
                <a:cubicBezTo>
                  <a:pt x="8664" y="2931"/>
                  <a:pt x="8593" y="3171"/>
                  <a:pt x="8450" y="3386"/>
                </a:cubicBezTo>
                <a:cubicBezTo>
                  <a:pt x="8901" y="3493"/>
                  <a:pt x="9271" y="3728"/>
                  <a:pt x="9561" y="4091"/>
                </a:cubicBezTo>
                <a:cubicBezTo>
                  <a:pt x="9854" y="4455"/>
                  <a:pt x="10000" y="4868"/>
                  <a:pt x="10000" y="5335"/>
                </a:cubicBezTo>
                <a:close/>
                <a:moveTo>
                  <a:pt x="6668" y="3833"/>
                </a:moveTo>
                <a:cubicBezTo>
                  <a:pt x="6668" y="3785"/>
                  <a:pt x="6652" y="3744"/>
                  <a:pt x="6620" y="3713"/>
                </a:cubicBezTo>
                <a:lnTo>
                  <a:pt x="4786" y="1881"/>
                </a:lnTo>
                <a:cubicBezTo>
                  <a:pt x="4755" y="1850"/>
                  <a:pt x="4715" y="1833"/>
                  <a:pt x="4666" y="1833"/>
                </a:cubicBezTo>
                <a:cubicBezTo>
                  <a:pt x="4617" y="1833"/>
                  <a:pt x="4577" y="1848"/>
                  <a:pt x="4546" y="1881"/>
                </a:cubicBezTo>
                <a:lnTo>
                  <a:pt x="2719" y="3708"/>
                </a:lnTo>
                <a:cubicBezTo>
                  <a:pt x="2684" y="3749"/>
                  <a:pt x="2666" y="3792"/>
                  <a:pt x="2666" y="3833"/>
                </a:cubicBezTo>
                <a:cubicBezTo>
                  <a:pt x="2666" y="3882"/>
                  <a:pt x="2681" y="3922"/>
                  <a:pt x="2714" y="3953"/>
                </a:cubicBezTo>
                <a:cubicBezTo>
                  <a:pt x="2745" y="3985"/>
                  <a:pt x="2785" y="4001"/>
                  <a:pt x="2834" y="4001"/>
                </a:cubicBezTo>
                <a:lnTo>
                  <a:pt x="4000" y="4001"/>
                </a:lnTo>
                <a:lnTo>
                  <a:pt x="4000" y="5834"/>
                </a:lnTo>
                <a:cubicBezTo>
                  <a:pt x="4000" y="5879"/>
                  <a:pt x="4016" y="5918"/>
                  <a:pt x="4049" y="5952"/>
                </a:cubicBezTo>
                <a:cubicBezTo>
                  <a:pt x="4081" y="5984"/>
                  <a:pt x="4121" y="6001"/>
                  <a:pt x="4166" y="6001"/>
                </a:cubicBezTo>
                <a:lnTo>
                  <a:pt x="5166" y="6001"/>
                </a:lnTo>
                <a:cubicBezTo>
                  <a:pt x="5211" y="6001"/>
                  <a:pt x="5250" y="5984"/>
                  <a:pt x="5284" y="5952"/>
                </a:cubicBezTo>
                <a:cubicBezTo>
                  <a:pt x="5316" y="5919"/>
                  <a:pt x="5332" y="5879"/>
                  <a:pt x="5332" y="5834"/>
                </a:cubicBezTo>
                <a:lnTo>
                  <a:pt x="5332" y="4000"/>
                </a:lnTo>
                <a:lnTo>
                  <a:pt x="6499" y="4000"/>
                </a:lnTo>
                <a:cubicBezTo>
                  <a:pt x="6544" y="4000"/>
                  <a:pt x="6582" y="3983"/>
                  <a:pt x="6616" y="3951"/>
                </a:cubicBezTo>
                <a:cubicBezTo>
                  <a:pt x="6650" y="3918"/>
                  <a:pt x="6667" y="3878"/>
                  <a:pt x="6668" y="38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8162A8C2-E1BB-9190-6656-E5644248F2A1}"/>
              </a:ext>
            </a:extLst>
          </p:cNvPr>
          <p:cNvSpPr/>
          <p:nvPr/>
        </p:nvSpPr>
        <p:spPr>
          <a:xfrm>
            <a:off x="1683337" y="3722261"/>
            <a:ext cx="4980223" cy="1720170"/>
          </a:xfrm>
          <a:prstGeom prst="roundRect">
            <a:avLst>
              <a:gd name="adj" fmla="val 14146"/>
            </a:avLst>
          </a:prstGeom>
          <a:noFill/>
          <a:ln w="25400" cap="flat" cmpd="sng" algn="ctr">
            <a:solidFill>
              <a:srgbClr val="355834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0F2E7D7B-4600-B224-243A-3367CF4AEC7C}"/>
              </a:ext>
            </a:extLst>
          </p:cNvPr>
          <p:cNvSpPr/>
          <p:nvPr/>
        </p:nvSpPr>
        <p:spPr>
          <a:xfrm>
            <a:off x="1920110" y="4011821"/>
            <a:ext cx="581025" cy="5810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FDB6D00-18D4-672D-7AA8-69EA8F43BD4C}"/>
              </a:ext>
            </a:extLst>
          </p:cNvPr>
          <p:cNvSpPr txBox="1"/>
          <p:nvPr/>
        </p:nvSpPr>
        <p:spPr>
          <a:xfrm>
            <a:off x="2702945" y="3947378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0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0BD7F54-FB67-613D-E7F5-40020A8E6A52}"/>
              </a:ext>
            </a:extLst>
          </p:cNvPr>
          <p:cNvSpPr txBox="1"/>
          <p:nvPr/>
        </p:nvSpPr>
        <p:spPr>
          <a:xfrm>
            <a:off x="2685204" y="4265186"/>
            <a:ext cx="3807823" cy="10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单击此处输入你的正文，文字是您思想的提炼，为了最终演示发布的良好效果，请尽量言简意赅的阐述观点。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iconfont-11253-5330826">
            <a:extLst>
              <a:ext uri="{FF2B5EF4-FFF2-40B4-BE49-F238E27FC236}">
                <a16:creationId xmlns:a16="http://schemas.microsoft.com/office/drawing/2014/main" id="{E0AA336D-9F1F-9573-8718-47F94D201D53}"/>
              </a:ext>
            </a:extLst>
          </p:cNvPr>
          <p:cNvSpPr/>
          <p:nvPr/>
        </p:nvSpPr>
        <p:spPr>
          <a:xfrm>
            <a:off x="2073284" y="4111832"/>
            <a:ext cx="274676" cy="342902"/>
          </a:xfrm>
          <a:custGeom>
            <a:avLst/>
            <a:gdLst>
              <a:gd name="connsiteX0" fmla="*/ 223330 w 455461"/>
              <a:gd name="connsiteY0" fmla="*/ 197437 h 568590"/>
              <a:gd name="connsiteX1" fmla="*/ 258413 w 455461"/>
              <a:gd name="connsiteY1" fmla="*/ 232520 h 568590"/>
              <a:gd name="connsiteX2" fmla="*/ 223330 w 455461"/>
              <a:gd name="connsiteY2" fmla="*/ 267602 h 568590"/>
              <a:gd name="connsiteX3" fmla="*/ 188248 w 455461"/>
              <a:gd name="connsiteY3" fmla="*/ 232520 h 568590"/>
              <a:gd name="connsiteX4" fmla="*/ 223330 w 455461"/>
              <a:gd name="connsiteY4" fmla="*/ 197437 h 568590"/>
              <a:gd name="connsiteX5" fmla="*/ 274903 w 455461"/>
              <a:gd name="connsiteY5" fmla="*/ 85078 h 568590"/>
              <a:gd name="connsiteX6" fmla="*/ 368994 w 455461"/>
              <a:gd name="connsiteY6" fmla="*/ 178846 h 568590"/>
              <a:gd name="connsiteX7" fmla="*/ 354767 w 455461"/>
              <a:gd name="connsiteY7" fmla="*/ 210048 h 568590"/>
              <a:gd name="connsiteX8" fmla="*/ 346362 w 455461"/>
              <a:gd name="connsiteY8" fmla="*/ 211664 h 568590"/>
              <a:gd name="connsiteX9" fmla="*/ 323565 w 455461"/>
              <a:gd name="connsiteY9" fmla="*/ 195497 h 568590"/>
              <a:gd name="connsiteX10" fmla="*/ 258897 w 455461"/>
              <a:gd name="connsiteY10" fmla="*/ 130829 h 568590"/>
              <a:gd name="connsiteX11" fmla="*/ 244024 w 455461"/>
              <a:gd name="connsiteY11" fmla="*/ 99951 h 568590"/>
              <a:gd name="connsiteX12" fmla="*/ 274903 w 455461"/>
              <a:gd name="connsiteY12" fmla="*/ 85078 h 568590"/>
              <a:gd name="connsiteX13" fmla="*/ 190430 w 455461"/>
              <a:gd name="connsiteY13" fmla="*/ 11112 h 568590"/>
              <a:gd name="connsiteX14" fmla="*/ 198433 w 455461"/>
              <a:gd name="connsiteY14" fmla="*/ 19276 h 568590"/>
              <a:gd name="connsiteX15" fmla="*/ 198433 w 455461"/>
              <a:gd name="connsiteY15" fmla="*/ 142309 h 568590"/>
              <a:gd name="connsiteX16" fmla="*/ 192937 w 455461"/>
              <a:gd name="connsiteY16" fmla="*/ 149906 h 568590"/>
              <a:gd name="connsiteX17" fmla="*/ 135545 w 455461"/>
              <a:gd name="connsiteY17" fmla="*/ 230741 h 568590"/>
              <a:gd name="connsiteX18" fmla="*/ 217995 w 455461"/>
              <a:gd name="connsiteY18" fmla="*/ 320145 h 568590"/>
              <a:gd name="connsiteX19" fmla="*/ 307561 w 455461"/>
              <a:gd name="connsiteY19" fmla="*/ 257255 h 568590"/>
              <a:gd name="connsiteX20" fmla="*/ 315321 w 455461"/>
              <a:gd name="connsiteY20" fmla="*/ 251273 h 568590"/>
              <a:gd name="connsiteX21" fmla="*/ 437058 w 455461"/>
              <a:gd name="connsiteY21" fmla="*/ 251273 h 568590"/>
              <a:gd name="connsiteX22" fmla="*/ 437382 w 455461"/>
              <a:gd name="connsiteY22" fmla="*/ 251273 h 568590"/>
              <a:gd name="connsiteX23" fmla="*/ 445304 w 455461"/>
              <a:gd name="connsiteY23" fmla="*/ 259841 h 568590"/>
              <a:gd name="connsiteX24" fmla="*/ 239174 w 455461"/>
              <a:gd name="connsiteY24" fmla="*/ 563134 h 568590"/>
              <a:gd name="connsiteX25" fmla="*/ 206840 w 455461"/>
              <a:gd name="connsiteY25" fmla="*/ 563134 h 568590"/>
              <a:gd name="connsiteX26" fmla="*/ 710 w 455461"/>
              <a:gd name="connsiteY26" fmla="*/ 255961 h 568590"/>
              <a:gd name="connsiteX27" fmla="*/ 189218 w 455461"/>
              <a:gd name="connsiteY27" fmla="*/ 11194 h 568590"/>
              <a:gd name="connsiteX28" fmla="*/ 190430 w 455461"/>
              <a:gd name="connsiteY28" fmla="*/ 11112 h 568590"/>
              <a:gd name="connsiteX29" fmla="*/ 271831 w 455461"/>
              <a:gd name="connsiteY29" fmla="*/ 524 h 568590"/>
              <a:gd name="connsiteX30" fmla="*/ 454680 w 455461"/>
              <a:gd name="connsiteY30" fmla="*/ 181270 h 568590"/>
              <a:gd name="connsiteX31" fmla="*/ 454680 w 455461"/>
              <a:gd name="connsiteY31" fmla="*/ 181109 h 568590"/>
              <a:gd name="connsiteX32" fmla="*/ 454890 w 455461"/>
              <a:gd name="connsiteY32" fmla="*/ 181966 h 568590"/>
              <a:gd name="connsiteX33" fmla="*/ 436412 w 455461"/>
              <a:gd name="connsiteY33" fmla="*/ 210856 h 568590"/>
              <a:gd name="connsiteX34" fmla="*/ 431238 w 455461"/>
              <a:gd name="connsiteY34" fmla="*/ 210856 h 568590"/>
              <a:gd name="connsiteX35" fmla="*/ 407472 w 455461"/>
              <a:gd name="connsiteY35" fmla="*/ 191780 h 568590"/>
              <a:gd name="connsiteX36" fmla="*/ 261969 w 455461"/>
              <a:gd name="connsiteY36" fmla="*/ 48054 h 568590"/>
              <a:gd name="connsiteX37" fmla="*/ 261759 w 455461"/>
              <a:gd name="connsiteY37" fmla="*/ 48006 h 568590"/>
              <a:gd name="connsiteX38" fmla="*/ 243216 w 455461"/>
              <a:gd name="connsiteY38" fmla="*/ 19439 h 568590"/>
              <a:gd name="connsiteX39" fmla="*/ 243280 w 455461"/>
              <a:gd name="connsiteY39" fmla="*/ 19116 h 568590"/>
              <a:gd name="connsiteX40" fmla="*/ 271831 w 455461"/>
              <a:gd name="connsiteY40" fmla="*/ 524 h 56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55461" h="568590">
                <a:moveTo>
                  <a:pt x="223330" y="197437"/>
                </a:moveTo>
                <a:cubicBezTo>
                  <a:pt x="242698" y="197437"/>
                  <a:pt x="258413" y="213152"/>
                  <a:pt x="258413" y="232520"/>
                </a:cubicBezTo>
                <a:cubicBezTo>
                  <a:pt x="258413" y="251889"/>
                  <a:pt x="242698" y="267602"/>
                  <a:pt x="223330" y="267602"/>
                </a:cubicBezTo>
                <a:cubicBezTo>
                  <a:pt x="203962" y="267602"/>
                  <a:pt x="188248" y="251889"/>
                  <a:pt x="188248" y="232520"/>
                </a:cubicBezTo>
                <a:cubicBezTo>
                  <a:pt x="188248" y="213152"/>
                  <a:pt x="203962" y="197437"/>
                  <a:pt x="223330" y="197437"/>
                </a:cubicBezTo>
                <a:close/>
                <a:moveTo>
                  <a:pt x="274903" y="85078"/>
                </a:moveTo>
                <a:cubicBezTo>
                  <a:pt x="318667" y="100759"/>
                  <a:pt x="353167" y="135130"/>
                  <a:pt x="368994" y="178846"/>
                </a:cubicBezTo>
                <a:cubicBezTo>
                  <a:pt x="373684" y="191391"/>
                  <a:pt x="367314" y="205360"/>
                  <a:pt x="354767" y="210048"/>
                </a:cubicBezTo>
                <a:cubicBezTo>
                  <a:pt x="352101" y="211131"/>
                  <a:pt x="349239" y="211681"/>
                  <a:pt x="346362" y="211664"/>
                </a:cubicBezTo>
                <a:cubicBezTo>
                  <a:pt x="336112" y="211633"/>
                  <a:pt x="326977" y="205166"/>
                  <a:pt x="323565" y="195497"/>
                </a:cubicBezTo>
                <a:cubicBezTo>
                  <a:pt x="312701" y="165395"/>
                  <a:pt x="289001" y="141693"/>
                  <a:pt x="258897" y="130829"/>
                </a:cubicBezTo>
                <a:cubicBezTo>
                  <a:pt x="246271" y="126400"/>
                  <a:pt x="239610" y="112578"/>
                  <a:pt x="244024" y="99951"/>
                </a:cubicBezTo>
                <a:cubicBezTo>
                  <a:pt x="248454" y="87325"/>
                  <a:pt x="262277" y="80663"/>
                  <a:pt x="274903" y="85078"/>
                </a:cubicBezTo>
                <a:close/>
                <a:moveTo>
                  <a:pt x="190430" y="11112"/>
                </a:moveTo>
                <a:cubicBezTo>
                  <a:pt x="194893" y="11162"/>
                  <a:pt x="198482" y="14814"/>
                  <a:pt x="198433" y="19276"/>
                </a:cubicBezTo>
                <a:lnTo>
                  <a:pt x="198433" y="142309"/>
                </a:lnTo>
                <a:cubicBezTo>
                  <a:pt x="198319" y="145718"/>
                  <a:pt x="196137" y="148726"/>
                  <a:pt x="192937" y="149906"/>
                </a:cubicBezTo>
                <a:cubicBezTo>
                  <a:pt x="158936" y="162403"/>
                  <a:pt x="136126" y="194527"/>
                  <a:pt x="135545" y="230741"/>
                </a:cubicBezTo>
                <a:cubicBezTo>
                  <a:pt x="135172" y="277626"/>
                  <a:pt x="171240" y="316734"/>
                  <a:pt x="217995" y="320145"/>
                </a:cubicBezTo>
                <a:cubicBezTo>
                  <a:pt x="258882" y="322698"/>
                  <a:pt x="296082" y="296573"/>
                  <a:pt x="307561" y="257255"/>
                </a:cubicBezTo>
                <a:cubicBezTo>
                  <a:pt x="308498" y="253746"/>
                  <a:pt x="311684" y="251290"/>
                  <a:pt x="315321" y="251273"/>
                </a:cubicBezTo>
                <a:lnTo>
                  <a:pt x="437058" y="251273"/>
                </a:lnTo>
                <a:cubicBezTo>
                  <a:pt x="437172" y="251273"/>
                  <a:pt x="437286" y="251273"/>
                  <a:pt x="437382" y="251273"/>
                </a:cubicBezTo>
                <a:cubicBezTo>
                  <a:pt x="441941" y="251451"/>
                  <a:pt x="445482" y="255299"/>
                  <a:pt x="445304" y="259841"/>
                </a:cubicBezTo>
                <a:cubicBezTo>
                  <a:pt x="428490" y="403890"/>
                  <a:pt x="287675" y="525627"/>
                  <a:pt x="239174" y="563134"/>
                </a:cubicBezTo>
                <a:cubicBezTo>
                  <a:pt x="229620" y="570409"/>
                  <a:pt x="216394" y="570409"/>
                  <a:pt x="206840" y="563134"/>
                </a:cubicBezTo>
                <a:cubicBezTo>
                  <a:pt x="157531" y="528213"/>
                  <a:pt x="14290" y="411974"/>
                  <a:pt x="710" y="255961"/>
                </a:cubicBezTo>
                <a:cubicBezTo>
                  <a:pt x="-8505" y="138104"/>
                  <a:pt x="72929" y="32388"/>
                  <a:pt x="189218" y="11194"/>
                </a:cubicBezTo>
                <a:cubicBezTo>
                  <a:pt x="189622" y="11129"/>
                  <a:pt x="190026" y="11112"/>
                  <a:pt x="190430" y="11112"/>
                </a:cubicBezTo>
                <a:close/>
                <a:moveTo>
                  <a:pt x="271831" y="524"/>
                </a:moveTo>
                <a:cubicBezTo>
                  <a:pt x="362997" y="19600"/>
                  <a:pt x="434551" y="90331"/>
                  <a:pt x="454680" y="181270"/>
                </a:cubicBezTo>
                <a:lnTo>
                  <a:pt x="454680" y="181109"/>
                </a:lnTo>
                <a:cubicBezTo>
                  <a:pt x="454761" y="181383"/>
                  <a:pt x="454826" y="181675"/>
                  <a:pt x="454890" y="181966"/>
                </a:cubicBezTo>
                <a:cubicBezTo>
                  <a:pt x="457767" y="195045"/>
                  <a:pt x="449491" y="207979"/>
                  <a:pt x="436412" y="210856"/>
                </a:cubicBezTo>
                <a:cubicBezTo>
                  <a:pt x="434697" y="211098"/>
                  <a:pt x="432951" y="211098"/>
                  <a:pt x="431238" y="210856"/>
                </a:cubicBezTo>
                <a:cubicBezTo>
                  <a:pt x="419841" y="210824"/>
                  <a:pt x="409962" y="202902"/>
                  <a:pt x="407472" y="191780"/>
                </a:cubicBezTo>
                <a:cubicBezTo>
                  <a:pt x="391467" y="119416"/>
                  <a:pt x="334527" y="63170"/>
                  <a:pt x="261969" y="48054"/>
                </a:cubicBezTo>
                <a:cubicBezTo>
                  <a:pt x="261905" y="48039"/>
                  <a:pt x="261840" y="48023"/>
                  <a:pt x="261759" y="48006"/>
                </a:cubicBezTo>
                <a:cubicBezTo>
                  <a:pt x="248761" y="45241"/>
                  <a:pt x="240451" y="32454"/>
                  <a:pt x="243216" y="19439"/>
                </a:cubicBezTo>
                <a:cubicBezTo>
                  <a:pt x="243233" y="19325"/>
                  <a:pt x="243263" y="19213"/>
                  <a:pt x="243280" y="19116"/>
                </a:cubicBezTo>
                <a:cubicBezTo>
                  <a:pt x="246028" y="6101"/>
                  <a:pt x="258817" y="-2225"/>
                  <a:pt x="271831" y="5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6ABC685-2FE7-1DDD-C2E9-7FD79207D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4" b="14804"/>
          <a:stretch/>
        </p:blipFill>
        <p:spPr>
          <a:xfrm flipH="1">
            <a:off x="6847629" y="1750586"/>
            <a:ext cx="3661034" cy="1716346"/>
          </a:xfrm>
          <a:prstGeom prst="roundRect">
            <a:avLst>
              <a:gd name="adj" fmla="val 11724"/>
            </a:avLst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50E5A11-3D04-73E4-190C-849B3EF0C8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 flipH="1">
            <a:off x="6847629" y="3722261"/>
            <a:ext cx="3661034" cy="1716346"/>
          </a:xfrm>
          <a:prstGeom prst="roundRect">
            <a:avLst>
              <a:gd name="adj" fmla="val 11724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264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6DEEF2E2-DB31-7DE9-D897-B413E395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市场分析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13BC1BC-8DE0-9A5B-D7E2-29B865735040}"/>
              </a:ext>
            </a:extLst>
          </p:cNvPr>
          <p:cNvSpPr/>
          <p:nvPr/>
        </p:nvSpPr>
        <p:spPr>
          <a:xfrm>
            <a:off x="0" y="1905000"/>
            <a:ext cx="12192000" cy="3638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3BF23A5-B3ED-2CA5-DB02-6DE605124832}"/>
              </a:ext>
            </a:extLst>
          </p:cNvPr>
          <p:cNvSpPr txBox="1"/>
          <p:nvPr/>
        </p:nvSpPr>
        <p:spPr>
          <a:xfrm>
            <a:off x="1045929" y="247247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53DA5F39-8655-0A30-771B-89DAA3B677D8}"/>
              </a:ext>
            </a:extLst>
          </p:cNvPr>
          <p:cNvSpPr/>
          <p:nvPr/>
        </p:nvSpPr>
        <p:spPr>
          <a:xfrm>
            <a:off x="361950" y="2546401"/>
            <a:ext cx="644308" cy="6443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4D08DF0-14C2-AE08-EA47-DC663FBD3CB9}"/>
              </a:ext>
            </a:extLst>
          </p:cNvPr>
          <p:cNvSpPr txBox="1"/>
          <p:nvPr/>
        </p:nvSpPr>
        <p:spPr>
          <a:xfrm>
            <a:off x="1057222" y="2833566"/>
            <a:ext cx="3098427" cy="90839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808925B-13FA-344C-742A-6D69947C9911}"/>
              </a:ext>
            </a:extLst>
          </p:cNvPr>
          <p:cNvSpPr txBox="1"/>
          <p:nvPr/>
        </p:nvSpPr>
        <p:spPr>
          <a:xfrm>
            <a:off x="1045929" y="4101249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5571FD5B-B7DE-FEFD-CAAA-E03432DD77D3}"/>
              </a:ext>
            </a:extLst>
          </p:cNvPr>
          <p:cNvSpPr/>
          <p:nvPr/>
        </p:nvSpPr>
        <p:spPr>
          <a:xfrm>
            <a:off x="361950" y="4165651"/>
            <a:ext cx="644308" cy="6443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F32DF74-7554-28EF-FF60-0426900D9C53}"/>
              </a:ext>
            </a:extLst>
          </p:cNvPr>
          <p:cNvSpPr txBox="1"/>
          <p:nvPr/>
        </p:nvSpPr>
        <p:spPr>
          <a:xfrm>
            <a:off x="1057222" y="4462341"/>
            <a:ext cx="3098427" cy="90839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9EAEAC-A12B-CB7C-E40D-AFC2D85728AC}"/>
              </a:ext>
            </a:extLst>
          </p:cNvPr>
          <p:cNvSpPr txBox="1"/>
          <p:nvPr/>
        </p:nvSpPr>
        <p:spPr>
          <a:xfrm>
            <a:off x="8513529" y="247247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E4F5FD0A-A5C9-1F7C-3262-46237992C5EA}"/>
              </a:ext>
            </a:extLst>
          </p:cNvPr>
          <p:cNvSpPr/>
          <p:nvPr/>
        </p:nvSpPr>
        <p:spPr>
          <a:xfrm>
            <a:off x="7829550" y="2559101"/>
            <a:ext cx="644308" cy="6443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AA633BC-0DF2-FC67-FAB8-ADA939003506}"/>
              </a:ext>
            </a:extLst>
          </p:cNvPr>
          <p:cNvSpPr txBox="1"/>
          <p:nvPr/>
        </p:nvSpPr>
        <p:spPr>
          <a:xfrm>
            <a:off x="8524822" y="2833566"/>
            <a:ext cx="3098427" cy="90839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361513D-43F5-02D9-22F7-ADF2C5D7BBCC}"/>
              </a:ext>
            </a:extLst>
          </p:cNvPr>
          <p:cNvSpPr txBox="1"/>
          <p:nvPr/>
        </p:nvSpPr>
        <p:spPr>
          <a:xfrm>
            <a:off x="8513529" y="4101249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0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CB0C87A9-267C-9305-C71A-6F340EF5FC03}"/>
              </a:ext>
            </a:extLst>
          </p:cNvPr>
          <p:cNvSpPr/>
          <p:nvPr/>
        </p:nvSpPr>
        <p:spPr>
          <a:xfrm>
            <a:off x="7829550" y="4187876"/>
            <a:ext cx="644308" cy="6443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219D459-CCD6-B3DF-F3EF-1266E775A8A8}"/>
              </a:ext>
            </a:extLst>
          </p:cNvPr>
          <p:cNvSpPr txBox="1"/>
          <p:nvPr/>
        </p:nvSpPr>
        <p:spPr>
          <a:xfrm>
            <a:off x="8524822" y="4462341"/>
            <a:ext cx="3098427" cy="90839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16" name="iconfont-11255-5323814">
            <a:extLst>
              <a:ext uri="{FF2B5EF4-FFF2-40B4-BE49-F238E27FC236}">
                <a16:creationId xmlns:a16="http://schemas.microsoft.com/office/drawing/2014/main" id="{CAFC3A63-F88D-3BBA-91D7-BA0091232EF8}"/>
              </a:ext>
            </a:extLst>
          </p:cNvPr>
          <p:cNvSpPr/>
          <p:nvPr/>
        </p:nvSpPr>
        <p:spPr>
          <a:xfrm>
            <a:off x="432977" y="2679272"/>
            <a:ext cx="371886" cy="378566"/>
          </a:xfrm>
          <a:custGeom>
            <a:avLst/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confont-11253-5330839">
            <a:extLst>
              <a:ext uri="{FF2B5EF4-FFF2-40B4-BE49-F238E27FC236}">
                <a16:creationId xmlns:a16="http://schemas.microsoft.com/office/drawing/2014/main" id="{DBC386FE-EB32-51A8-A909-2C8A0779FBAE}"/>
              </a:ext>
            </a:extLst>
          </p:cNvPr>
          <p:cNvSpPr/>
          <p:nvPr/>
        </p:nvSpPr>
        <p:spPr>
          <a:xfrm>
            <a:off x="479358" y="4312357"/>
            <a:ext cx="409492" cy="350896"/>
          </a:xfrm>
          <a:custGeom>
            <a:avLst/>
            <a:gdLst>
              <a:gd name="T0" fmla="*/ 10000 w 10000"/>
              <a:gd name="T1" fmla="*/ 8035 h 8570"/>
              <a:gd name="T2" fmla="*/ 9465 w 10000"/>
              <a:gd name="T3" fmla="*/ 8570 h 8570"/>
              <a:gd name="T4" fmla="*/ 7300 w 10000"/>
              <a:gd name="T5" fmla="*/ 8414 h 8570"/>
              <a:gd name="T6" fmla="*/ 7144 w 10000"/>
              <a:gd name="T7" fmla="*/ 6249 h 8570"/>
              <a:gd name="T8" fmla="*/ 7679 w 10000"/>
              <a:gd name="T9" fmla="*/ 5714 h 8570"/>
              <a:gd name="T10" fmla="*/ 8214 w 10000"/>
              <a:gd name="T11" fmla="*/ 4643 h 8570"/>
              <a:gd name="T12" fmla="*/ 5356 w 10000"/>
              <a:gd name="T13" fmla="*/ 5714 h 8570"/>
              <a:gd name="T14" fmla="*/ 6270 w 10000"/>
              <a:gd name="T15" fmla="*/ 5870 h 8570"/>
              <a:gd name="T16" fmla="*/ 6426 w 10000"/>
              <a:gd name="T17" fmla="*/ 8035 h 8570"/>
              <a:gd name="T18" fmla="*/ 5891 w 10000"/>
              <a:gd name="T19" fmla="*/ 8570 h 8570"/>
              <a:gd name="T20" fmla="*/ 3728 w 10000"/>
              <a:gd name="T21" fmla="*/ 8414 h 8570"/>
              <a:gd name="T22" fmla="*/ 3571 w 10000"/>
              <a:gd name="T23" fmla="*/ 6249 h 8570"/>
              <a:gd name="T24" fmla="*/ 4106 w 10000"/>
              <a:gd name="T25" fmla="*/ 5714 h 8570"/>
              <a:gd name="T26" fmla="*/ 4641 w 10000"/>
              <a:gd name="T27" fmla="*/ 4643 h 8570"/>
              <a:gd name="T28" fmla="*/ 1785 w 10000"/>
              <a:gd name="T29" fmla="*/ 5714 h 8570"/>
              <a:gd name="T30" fmla="*/ 2699 w 10000"/>
              <a:gd name="T31" fmla="*/ 5870 h 8570"/>
              <a:gd name="T32" fmla="*/ 2855 w 10000"/>
              <a:gd name="T33" fmla="*/ 8035 h 8570"/>
              <a:gd name="T34" fmla="*/ 2320 w 10000"/>
              <a:gd name="T35" fmla="*/ 8570 h 8570"/>
              <a:gd name="T36" fmla="*/ 156 w 10000"/>
              <a:gd name="T37" fmla="*/ 8414 h 8570"/>
              <a:gd name="T38" fmla="*/ 0 w 10000"/>
              <a:gd name="T39" fmla="*/ 6249 h 8570"/>
              <a:gd name="T40" fmla="*/ 535 w 10000"/>
              <a:gd name="T41" fmla="*/ 5714 h 8570"/>
              <a:gd name="T42" fmla="*/ 1070 w 10000"/>
              <a:gd name="T43" fmla="*/ 4643 h 8570"/>
              <a:gd name="T44" fmla="*/ 1785 w 10000"/>
              <a:gd name="T45" fmla="*/ 3928 h 8570"/>
              <a:gd name="T46" fmla="*/ 4641 w 10000"/>
              <a:gd name="T47" fmla="*/ 2856 h 8570"/>
              <a:gd name="T48" fmla="*/ 3728 w 10000"/>
              <a:gd name="T49" fmla="*/ 2700 h 8570"/>
              <a:gd name="T50" fmla="*/ 3571 w 10000"/>
              <a:gd name="T51" fmla="*/ 535 h 8570"/>
              <a:gd name="T52" fmla="*/ 4106 w 10000"/>
              <a:gd name="T53" fmla="*/ 0 h 8570"/>
              <a:gd name="T54" fmla="*/ 6270 w 10000"/>
              <a:gd name="T55" fmla="*/ 156 h 8570"/>
              <a:gd name="T56" fmla="*/ 6426 w 10000"/>
              <a:gd name="T57" fmla="*/ 2321 h 8570"/>
              <a:gd name="T58" fmla="*/ 5891 w 10000"/>
              <a:gd name="T59" fmla="*/ 2856 h 8570"/>
              <a:gd name="T60" fmla="*/ 5356 w 10000"/>
              <a:gd name="T61" fmla="*/ 3928 h 8570"/>
              <a:gd name="T62" fmla="*/ 8715 w 10000"/>
              <a:gd name="T63" fmla="*/ 4140 h 8570"/>
              <a:gd name="T64" fmla="*/ 8928 w 10000"/>
              <a:gd name="T65" fmla="*/ 5714 h 8570"/>
              <a:gd name="T66" fmla="*/ 9841 w 10000"/>
              <a:gd name="T67" fmla="*/ 5870 h 8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000" h="8570">
                <a:moveTo>
                  <a:pt x="10000" y="6249"/>
                </a:moveTo>
                <a:lnTo>
                  <a:pt x="10000" y="8035"/>
                </a:lnTo>
                <a:cubicBezTo>
                  <a:pt x="10000" y="8184"/>
                  <a:pt x="9949" y="8311"/>
                  <a:pt x="9844" y="8414"/>
                </a:cubicBezTo>
                <a:cubicBezTo>
                  <a:pt x="9739" y="8519"/>
                  <a:pt x="9613" y="8570"/>
                  <a:pt x="9465" y="8570"/>
                </a:cubicBezTo>
                <a:lnTo>
                  <a:pt x="7679" y="8570"/>
                </a:lnTo>
                <a:cubicBezTo>
                  <a:pt x="7530" y="8570"/>
                  <a:pt x="7403" y="8519"/>
                  <a:pt x="7300" y="8414"/>
                </a:cubicBezTo>
                <a:cubicBezTo>
                  <a:pt x="7195" y="8309"/>
                  <a:pt x="7144" y="8183"/>
                  <a:pt x="7144" y="8035"/>
                </a:cubicBezTo>
                <a:lnTo>
                  <a:pt x="7144" y="6249"/>
                </a:lnTo>
                <a:cubicBezTo>
                  <a:pt x="7144" y="6100"/>
                  <a:pt x="7195" y="5973"/>
                  <a:pt x="7300" y="5870"/>
                </a:cubicBezTo>
                <a:cubicBezTo>
                  <a:pt x="7405" y="5765"/>
                  <a:pt x="7531" y="5714"/>
                  <a:pt x="7679" y="5714"/>
                </a:cubicBezTo>
                <a:lnTo>
                  <a:pt x="8214" y="5714"/>
                </a:lnTo>
                <a:lnTo>
                  <a:pt x="8214" y="4643"/>
                </a:lnTo>
                <a:lnTo>
                  <a:pt x="5356" y="4643"/>
                </a:lnTo>
                <a:lnTo>
                  <a:pt x="5356" y="5714"/>
                </a:lnTo>
                <a:lnTo>
                  <a:pt x="5891" y="5714"/>
                </a:lnTo>
                <a:cubicBezTo>
                  <a:pt x="6040" y="5714"/>
                  <a:pt x="6168" y="5765"/>
                  <a:pt x="6270" y="5870"/>
                </a:cubicBezTo>
                <a:cubicBezTo>
                  <a:pt x="6375" y="5975"/>
                  <a:pt x="6426" y="6101"/>
                  <a:pt x="6426" y="6249"/>
                </a:cubicBezTo>
                <a:lnTo>
                  <a:pt x="6426" y="8035"/>
                </a:lnTo>
                <a:cubicBezTo>
                  <a:pt x="6426" y="8184"/>
                  <a:pt x="6375" y="8311"/>
                  <a:pt x="6270" y="8414"/>
                </a:cubicBezTo>
                <a:cubicBezTo>
                  <a:pt x="6165" y="8519"/>
                  <a:pt x="6039" y="8570"/>
                  <a:pt x="5891" y="8570"/>
                </a:cubicBezTo>
                <a:lnTo>
                  <a:pt x="4106" y="8570"/>
                </a:lnTo>
                <a:cubicBezTo>
                  <a:pt x="3958" y="8570"/>
                  <a:pt x="3830" y="8519"/>
                  <a:pt x="3728" y="8414"/>
                </a:cubicBezTo>
                <a:cubicBezTo>
                  <a:pt x="3623" y="8309"/>
                  <a:pt x="3571" y="8183"/>
                  <a:pt x="3571" y="8035"/>
                </a:cubicBezTo>
                <a:lnTo>
                  <a:pt x="3571" y="6249"/>
                </a:lnTo>
                <a:cubicBezTo>
                  <a:pt x="3571" y="6100"/>
                  <a:pt x="3623" y="5973"/>
                  <a:pt x="3728" y="5870"/>
                </a:cubicBezTo>
                <a:cubicBezTo>
                  <a:pt x="3833" y="5765"/>
                  <a:pt x="3959" y="5714"/>
                  <a:pt x="4106" y="5714"/>
                </a:cubicBezTo>
                <a:lnTo>
                  <a:pt x="4641" y="5714"/>
                </a:lnTo>
                <a:lnTo>
                  <a:pt x="4641" y="4643"/>
                </a:lnTo>
                <a:lnTo>
                  <a:pt x="1785" y="4643"/>
                </a:lnTo>
                <a:lnTo>
                  <a:pt x="1785" y="5714"/>
                </a:lnTo>
                <a:lnTo>
                  <a:pt x="2320" y="5714"/>
                </a:lnTo>
                <a:cubicBezTo>
                  <a:pt x="2469" y="5714"/>
                  <a:pt x="2596" y="5765"/>
                  <a:pt x="2699" y="5870"/>
                </a:cubicBezTo>
                <a:cubicBezTo>
                  <a:pt x="2804" y="5975"/>
                  <a:pt x="2855" y="6101"/>
                  <a:pt x="2855" y="6249"/>
                </a:cubicBezTo>
                <a:lnTo>
                  <a:pt x="2855" y="8035"/>
                </a:lnTo>
                <a:cubicBezTo>
                  <a:pt x="2855" y="8184"/>
                  <a:pt x="2804" y="8311"/>
                  <a:pt x="2699" y="8414"/>
                </a:cubicBezTo>
                <a:cubicBezTo>
                  <a:pt x="2594" y="8519"/>
                  <a:pt x="2468" y="8570"/>
                  <a:pt x="2320" y="8570"/>
                </a:cubicBezTo>
                <a:lnTo>
                  <a:pt x="535" y="8570"/>
                </a:lnTo>
                <a:cubicBezTo>
                  <a:pt x="386" y="8570"/>
                  <a:pt x="259" y="8519"/>
                  <a:pt x="156" y="8414"/>
                </a:cubicBezTo>
                <a:cubicBezTo>
                  <a:pt x="51" y="8310"/>
                  <a:pt x="0" y="8184"/>
                  <a:pt x="0" y="8035"/>
                </a:cubicBezTo>
                <a:lnTo>
                  <a:pt x="0" y="6249"/>
                </a:lnTo>
                <a:cubicBezTo>
                  <a:pt x="0" y="6100"/>
                  <a:pt x="51" y="5973"/>
                  <a:pt x="156" y="5870"/>
                </a:cubicBezTo>
                <a:cubicBezTo>
                  <a:pt x="261" y="5765"/>
                  <a:pt x="388" y="5714"/>
                  <a:pt x="535" y="5714"/>
                </a:cubicBezTo>
                <a:lnTo>
                  <a:pt x="1070" y="5714"/>
                </a:lnTo>
                <a:lnTo>
                  <a:pt x="1070" y="4643"/>
                </a:lnTo>
                <a:cubicBezTo>
                  <a:pt x="1070" y="4449"/>
                  <a:pt x="1140" y="4283"/>
                  <a:pt x="1283" y="4140"/>
                </a:cubicBezTo>
                <a:cubicBezTo>
                  <a:pt x="1424" y="3999"/>
                  <a:pt x="1591" y="3928"/>
                  <a:pt x="1785" y="3928"/>
                </a:cubicBezTo>
                <a:lnTo>
                  <a:pt x="4641" y="3928"/>
                </a:lnTo>
                <a:lnTo>
                  <a:pt x="4641" y="2856"/>
                </a:lnTo>
                <a:lnTo>
                  <a:pt x="4106" y="2856"/>
                </a:lnTo>
                <a:cubicBezTo>
                  <a:pt x="3958" y="2856"/>
                  <a:pt x="3830" y="2805"/>
                  <a:pt x="3728" y="2700"/>
                </a:cubicBezTo>
                <a:cubicBezTo>
                  <a:pt x="3623" y="2595"/>
                  <a:pt x="3571" y="2469"/>
                  <a:pt x="3571" y="2321"/>
                </a:cubicBezTo>
                <a:lnTo>
                  <a:pt x="3571" y="535"/>
                </a:lnTo>
                <a:cubicBezTo>
                  <a:pt x="3571" y="386"/>
                  <a:pt x="3623" y="259"/>
                  <a:pt x="3728" y="156"/>
                </a:cubicBezTo>
                <a:cubicBezTo>
                  <a:pt x="3833" y="51"/>
                  <a:pt x="3959" y="0"/>
                  <a:pt x="4106" y="0"/>
                </a:cubicBezTo>
                <a:lnTo>
                  <a:pt x="5891" y="0"/>
                </a:lnTo>
                <a:cubicBezTo>
                  <a:pt x="6040" y="0"/>
                  <a:pt x="6168" y="51"/>
                  <a:pt x="6270" y="156"/>
                </a:cubicBezTo>
                <a:cubicBezTo>
                  <a:pt x="6375" y="261"/>
                  <a:pt x="6426" y="388"/>
                  <a:pt x="6426" y="535"/>
                </a:cubicBezTo>
                <a:lnTo>
                  <a:pt x="6426" y="2321"/>
                </a:lnTo>
                <a:cubicBezTo>
                  <a:pt x="6426" y="2470"/>
                  <a:pt x="6375" y="2598"/>
                  <a:pt x="6270" y="2700"/>
                </a:cubicBezTo>
                <a:cubicBezTo>
                  <a:pt x="6165" y="2805"/>
                  <a:pt x="6039" y="2856"/>
                  <a:pt x="5891" y="2856"/>
                </a:cubicBezTo>
                <a:lnTo>
                  <a:pt x="5356" y="2856"/>
                </a:lnTo>
                <a:lnTo>
                  <a:pt x="5356" y="3928"/>
                </a:lnTo>
                <a:lnTo>
                  <a:pt x="8213" y="3928"/>
                </a:lnTo>
                <a:cubicBezTo>
                  <a:pt x="8406" y="3928"/>
                  <a:pt x="8573" y="3998"/>
                  <a:pt x="8715" y="4140"/>
                </a:cubicBezTo>
                <a:cubicBezTo>
                  <a:pt x="8856" y="4282"/>
                  <a:pt x="8928" y="4449"/>
                  <a:pt x="8928" y="4643"/>
                </a:cubicBezTo>
                <a:lnTo>
                  <a:pt x="8928" y="5714"/>
                </a:lnTo>
                <a:lnTo>
                  <a:pt x="9463" y="5714"/>
                </a:lnTo>
                <a:cubicBezTo>
                  <a:pt x="9611" y="5714"/>
                  <a:pt x="9739" y="5765"/>
                  <a:pt x="9841" y="5870"/>
                </a:cubicBezTo>
                <a:cubicBezTo>
                  <a:pt x="9949" y="5975"/>
                  <a:pt x="10000" y="6100"/>
                  <a:pt x="10000" y="62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confont-11255-5323811">
            <a:extLst>
              <a:ext uri="{FF2B5EF4-FFF2-40B4-BE49-F238E27FC236}">
                <a16:creationId xmlns:a16="http://schemas.microsoft.com/office/drawing/2014/main" id="{2A250896-B058-6A90-419C-AE25A756CCF0}"/>
              </a:ext>
            </a:extLst>
          </p:cNvPr>
          <p:cNvSpPr/>
          <p:nvPr/>
        </p:nvSpPr>
        <p:spPr>
          <a:xfrm>
            <a:off x="7982940" y="4395832"/>
            <a:ext cx="337528" cy="255706"/>
          </a:xfrm>
          <a:custGeom>
            <a:avLst/>
            <a:gdLst>
              <a:gd name="T0" fmla="*/ 6024 w 11188"/>
              <a:gd name="T1" fmla="*/ 0 h 8476"/>
              <a:gd name="T2" fmla="*/ 430 w 11188"/>
              <a:gd name="T3" fmla="*/ 0 h 8476"/>
              <a:gd name="T4" fmla="*/ 0 w 11188"/>
              <a:gd name="T5" fmla="*/ 428 h 8476"/>
              <a:gd name="T6" fmla="*/ 0 w 11188"/>
              <a:gd name="T7" fmla="*/ 6785 h 8476"/>
              <a:gd name="T8" fmla="*/ 430 w 11188"/>
              <a:gd name="T9" fmla="*/ 7213 h 8476"/>
              <a:gd name="T10" fmla="*/ 1289 w 11188"/>
              <a:gd name="T11" fmla="*/ 7213 h 8476"/>
              <a:gd name="T12" fmla="*/ 2798 w 11188"/>
              <a:gd name="T13" fmla="*/ 5902 h 8476"/>
              <a:gd name="T14" fmla="*/ 4307 w 11188"/>
              <a:gd name="T15" fmla="*/ 7215 h 8476"/>
              <a:gd name="T16" fmla="*/ 6025 w 11188"/>
              <a:gd name="T17" fmla="*/ 7215 h 8476"/>
              <a:gd name="T18" fmla="*/ 6455 w 11188"/>
              <a:gd name="T19" fmla="*/ 6786 h 8476"/>
              <a:gd name="T20" fmla="*/ 6455 w 11188"/>
              <a:gd name="T21" fmla="*/ 428 h 8476"/>
              <a:gd name="T22" fmla="*/ 6024 w 11188"/>
              <a:gd name="T23" fmla="*/ 0 h 8476"/>
              <a:gd name="T24" fmla="*/ 2798 w 11188"/>
              <a:gd name="T25" fmla="*/ 6383 h 8476"/>
              <a:gd name="T26" fmla="*/ 1749 w 11188"/>
              <a:gd name="T27" fmla="*/ 7430 h 8476"/>
              <a:gd name="T28" fmla="*/ 2798 w 11188"/>
              <a:gd name="T29" fmla="*/ 8476 h 8476"/>
              <a:gd name="T30" fmla="*/ 3847 w 11188"/>
              <a:gd name="T31" fmla="*/ 7430 h 8476"/>
              <a:gd name="T32" fmla="*/ 2798 w 11188"/>
              <a:gd name="T33" fmla="*/ 6383 h 8476"/>
              <a:gd name="T34" fmla="*/ 8822 w 11188"/>
              <a:gd name="T35" fmla="*/ 6383 h 8476"/>
              <a:gd name="T36" fmla="*/ 7773 w 11188"/>
              <a:gd name="T37" fmla="*/ 7430 h 8476"/>
              <a:gd name="T38" fmla="*/ 8822 w 11188"/>
              <a:gd name="T39" fmla="*/ 8476 h 8476"/>
              <a:gd name="T40" fmla="*/ 9870 w 11188"/>
              <a:gd name="T41" fmla="*/ 7430 h 8476"/>
              <a:gd name="T42" fmla="*/ 8822 w 11188"/>
              <a:gd name="T43" fmla="*/ 6383 h 8476"/>
              <a:gd name="T44" fmla="*/ 10859 w 11188"/>
              <a:gd name="T45" fmla="*/ 3773 h 8476"/>
              <a:gd name="T46" fmla="*/ 9898 w 11188"/>
              <a:gd name="T47" fmla="*/ 2496 h 8476"/>
              <a:gd name="T48" fmla="*/ 9253 w 11188"/>
              <a:gd name="T49" fmla="*/ 2067 h 8476"/>
              <a:gd name="T50" fmla="*/ 7315 w 11188"/>
              <a:gd name="T51" fmla="*/ 2067 h 8476"/>
              <a:gd name="T52" fmla="*/ 6885 w 11188"/>
              <a:gd name="T53" fmla="*/ 2496 h 8476"/>
              <a:gd name="T54" fmla="*/ 6885 w 11188"/>
              <a:gd name="T55" fmla="*/ 6786 h 8476"/>
              <a:gd name="T56" fmla="*/ 7313 w 11188"/>
              <a:gd name="T57" fmla="*/ 7215 h 8476"/>
              <a:gd name="T58" fmla="*/ 8822 w 11188"/>
              <a:gd name="T59" fmla="*/ 5905 h 8476"/>
              <a:gd name="T60" fmla="*/ 10330 w 11188"/>
              <a:gd name="T61" fmla="*/ 7216 h 8476"/>
              <a:gd name="T62" fmla="*/ 10758 w 11188"/>
              <a:gd name="T63" fmla="*/ 7216 h 8476"/>
              <a:gd name="T64" fmla="*/ 11188 w 11188"/>
              <a:gd name="T65" fmla="*/ 6787 h 8476"/>
              <a:gd name="T66" fmla="*/ 11188 w 11188"/>
              <a:gd name="T67" fmla="*/ 4641 h 8476"/>
              <a:gd name="T68" fmla="*/ 10859 w 11188"/>
              <a:gd name="T69" fmla="*/ 3773 h 8476"/>
              <a:gd name="T70" fmla="*/ 8175 w 11188"/>
              <a:gd name="T71" fmla="*/ 4639 h 8476"/>
              <a:gd name="T72" fmla="*/ 8175 w 11188"/>
              <a:gd name="T73" fmla="*/ 2925 h 8476"/>
              <a:gd name="T74" fmla="*/ 9228 w 11188"/>
              <a:gd name="T75" fmla="*/ 2925 h 8476"/>
              <a:gd name="T76" fmla="*/ 9394 w 11188"/>
              <a:gd name="T77" fmla="*/ 3026 h 8476"/>
              <a:gd name="T78" fmla="*/ 10299 w 11188"/>
              <a:gd name="T79" fmla="*/ 4276 h 8476"/>
              <a:gd name="T80" fmla="*/ 10467 w 11188"/>
              <a:gd name="T81" fmla="*/ 4641 h 8476"/>
              <a:gd name="T82" fmla="*/ 8175 w 11188"/>
              <a:gd name="T83" fmla="*/ 4641 h 8476"/>
              <a:gd name="T84" fmla="*/ 8175 w 11188"/>
              <a:gd name="T85" fmla="*/ 4639 h 8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188" h="8476">
                <a:moveTo>
                  <a:pt x="6024" y="0"/>
                </a:moveTo>
                <a:lnTo>
                  <a:pt x="430" y="0"/>
                </a:lnTo>
                <a:cubicBezTo>
                  <a:pt x="193" y="0"/>
                  <a:pt x="0" y="192"/>
                  <a:pt x="0" y="428"/>
                </a:cubicBezTo>
                <a:lnTo>
                  <a:pt x="0" y="6785"/>
                </a:lnTo>
                <a:cubicBezTo>
                  <a:pt x="0" y="7021"/>
                  <a:pt x="193" y="7213"/>
                  <a:pt x="430" y="7213"/>
                </a:cubicBezTo>
                <a:lnTo>
                  <a:pt x="1289" y="7213"/>
                </a:lnTo>
                <a:cubicBezTo>
                  <a:pt x="1394" y="6473"/>
                  <a:pt x="2028" y="5902"/>
                  <a:pt x="2798" y="5902"/>
                </a:cubicBezTo>
                <a:cubicBezTo>
                  <a:pt x="3568" y="5902"/>
                  <a:pt x="4202" y="6475"/>
                  <a:pt x="4307" y="7215"/>
                </a:cubicBezTo>
                <a:lnTo>
                  <a:pt x="6025" y="7215"/>
                </a:lnTo>
                <a:cubicBezTo>
                  <a:pt x="6263" y="7215"/>
                  <a:pt x="6455" y="7022"/>
                  <a:pt x="6455" y="6786"/>
                </a:cubicBezTo>
                <a:lnTo>
                  <a:pt x="6455" y="428"/>
                </a:lnTo>
                <a:cubicBezTo>
                  <a:pt x="6455" y="192"/>
                  <a:pt x="6260" y="0"/>
                  <a:pt x="6024" y="0"/>
                </a:cubicBezTo>
                <a:close/>
                <a:moveTo>
                  <a:pt x="2798" y="6383"/>
                </a:moveTo>
                <a:cubicBezTo>
                  <a:pt x="2219" y="6383"/>
                  <a:pt x="1749" y="6852"/>
                  <a:pt x="1749" y="7430"/>
                </a:cubicBezTo>
                <a:cubicBezTo>
                  <a:pt x="1749" y="8007"/>
                  <a:pt x="2219" y="8476"/>
                  <a:pt x="2798" y="8476"/>
                </a:cubicBezTo>
                <a:cubicBezTo>
                  <a:pt x="3377" y="8476"/>
                  <a:pt x="3847" y="8007"/>
                  <a:pt x="3847" y="7430"/>
                </a:cubicBezTo>
                <a:cubicBezTo>
                  <a:pt x="3847" y="6851"/>
                  <a:pt x="3377" y="6383"/>
                  <a:pt x="2798" y="6383"/>
                </a:cubicBezTo>
                <a:close/>
                <a:moveTo>
                  <a:pt x="8822" y="6383"/>
                </a:moveTo>
                <a:cubicBezTo>
                  <a:pt x="8243" y="6383"/>
                  <a:pt x="7773" y="6852"/>
                  <a:pt x="7773" y="7430"/>
                </a:cubicBezTo>
                <a:cubicBezTo>
                  <a:pt x="7773" y="8007"/>
                  <a:pt x="8243" y="8476"/>
                  <a:pt x="8822" y="8476"/>
                </a:cubicBezTo>
                <a:cubicBezTo>
                  <a:pt x="9400" y="8476"/>
                  <a:pt x="9870" y="8007"/>
                  <a:pt x="9870" y="7430"/>
                </a:cubicBezTo>
                <a:cubicBezTo>
                  <a:pt x="9870" y="6851"/>
                  <a:pt x="9402" y="6383"/>
                  <a:pt x="8822" y="6383"/>
                </a:cubicBezTo>
                <a:close/>
                <a:moveTo>
                  <a:pt x="10859" y="3773"/>
                </a:moveTo>
                <a:lnTo>
                  <a:pt x="9898" y="2496"/>
                </a:lnTo>
                <a:cubicBezTo>
                  <a:pt x="9700" y="2260"/>
                  <a:pt x="9569" y="2067"/>
                  <a:pt x="9253" y="2067"/>
                </a:cubicBezTo>
                <a:lnTo>
                  <a:pt x="7315" y="2067"/>
                </a:lnTo>
                <a:cubicBezTo>
                  <a:pt x="7078" y="2067"/>
                  <a:pt x="6885" y="2259"/>
                  <a:pt x="6885" y="2496"/>
                </a:cubicBezTo>
                <a:lnTo>
                  <a:pt x="6885" y="6786"/>
                </a:lnTo>
                <a:cubicBezTo>
                  <a:pt x="6885" y="7021"/>
                  <a:pt x="7077" y="7212"/>
                  <a:pt x="7313" y="7215"/>
                </a:cubicBezTo>
                <a:cubicBezTo>
                  <a:pt x="7418" y="6474"/>
                  <a:pt x="8052" y="5905"/>
                  <a:pt x="8822" y="5905"/>
                </a:cubicBezTo>
                <a:cubicBezTo>
                  <a:pt x="9592" y="5905"/>
                  <a:pt x="10225" y="6477"/>
                  <a:pt x="10330" y="7216"/>
                </a:cubicBezTo>
                <a:lnTo>
                  <a:pt x="10758" y="7216"/>
                </a:lnTo>
                <a:cubicBezTo>
                  <a:pt x="10995" y="7216"/>
                  <a:pt x="11188" y="7023"/>
                  <a:pt x="11188" y="6787"/>
                </a:cubicBezTo>
                <a:lnTo>
                  <a:pt x="11188" y="4641"/>
                </a:lnTo>
                <a:cubicBezTo>
                  <a:pt x="11188" y="4233"/>
                  <a:pt x="10859" y="3773"/>
                  <a:pt x="10859" y="3773"/>
                </a:cubicBezTo>
                <a:close/>
                <a:moveTo>
                  <a:pt x="8175" y="4639"/>
                </a:moveTo>
                <a:lnTo>
                  <a:pt x="8175" y="2925"/>
                </a:lnTo>
                <a:lnTo>
                  <a:pt x="9228" y="2925"/>
                </a:lnTo>
                <a:cubicBezTo>
                  <a:pt x="9297" y="2925"/>
                  <a:pt x="9394" y="3026"/>
                  <a:pt x="9394" y="3026"/>
                </a:cubicBezTo>
                <a:lnTo>
                  <a:pt x="10299" y="4276"/>
                </a:lnTo>
                <a:cubicBezTo>
                  <a:pt x="10379" y="4393"/>
                  <a:pt x="10467" y="4533"/>
                  <a:pt x="10467" y="4641"/>
                </a:cubicBezTo>
                <a:lnTo>
                  <a:pt x="8175" y="4641"/>
                </a:lnTo>
                <a:lnTo>
                  <a:pt x="8175" y="46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confont-11253-5330826">
            <a:extLst>
              <a:ext uri="{FF2B5EF4-FFF2-40B4-BE49-F238E27FC236}">
                <a16:creationId xmlns:a16="http://schemas.microsoft.com/office/drawing/2014/main" id="{F7D55D20-37B0-741F-3B45-8530BF002D47}"/>
              </a:ext>
            </a:extLst>
          </p:cNvPr>
          <p:cNvSpPr/>
          <p:nvPr/>
        </p:nvSpPr>
        <p:spPr>
          <a:xfrm>
            <a:off x="7961108" y="2728697"/>
            <a:ext cx="381192" cy="279482"/>
          </a:xfrm>
          <a:custGeom>
            <a:avLst/>
            <a:gdLst>
              <a:gd name="T0" fmla="*/ 10000 w 10000"/>
              <a:gd name="T1" fmla="*/ 5335 h 7333"/>
              <a:gd name="T2" fmla="*/ 9414 w 10000"/>
              <a:gd name="T3" fmla="*/ 6748 h 7333"/>
              <a:gd name="T4" fmla="*/ 8000 w 10000"/>
              <a:gd name="T5" fmla="*/ 7333 h 7333"/>
              <a:gd name="T6" fmla="*/ 2334 w 10000"/>
              <a:gd name="T7" fmla="*/ 7333 h 7333"/>
              <a:gd name="T8" fmla="*/ 685 w 10000"/>
              <a:gd name="T9" fmla="*/ 6648 h 7333"/>
              <a:gd name="T10" fmla="*/ 0 w 10000"/>
              <a:gd name="T11" fmla="*/ 5000 h 7333"/>
              <a:gd name="T12" fmla="*/ 365 w 10000"/>
              <a:gd name="T13" fmla="*/ 3750 h 7333"/>
              <a:gd name="T14" fmla="*/ 1344 w 10000"/>
              <a:gd name="T15" fmla="*/ 2890 h 7333"/>
              <a:gd name="T16" fmla="*/ 1333 w 10000"/>
              <a:gd name="T17" fmla="*/ 2666 h 7333"/>
              <a:gd name="T18" fmla="*/ 2114 w 10000"/>
              <a:gd name="T19" fmla="*/ 781 h 7333"/>
              <a:gd name="T20" fmla="*/ 3999 w 10000"/>
              <a:gd name="T21" fmla="*/ 0 h 7333"/>
              <a:gd name="T22" fmla="*/ 5485 w 10000"/>
              <a:gd name="T23" fmla="*/ 453 h 7333"/>
              <a:gd name="T24" fmla="*/ 6466 w 10000"/>
              <a:gd name="T25" fmla="*/ 1656 h 7333"/>
              <a:gd name="T26" fmla="*/ 7330 w 10000"/>
              <a:gd name="T27" fmla="*/ 1333 h 7333"/>
              <a:gd name="T28" fmla="*/ 8273 w 10000"/>
              <a:gd name="T29" fmla="*/ 1725 h 7333"/>
              <a:gd name="T30" fmla="*/ 8664 w 10000"/>
              <a:gd name="T31" fmla="*/ 2667 h 7333"/>
              <a:gd name="T32" fmla="*/ 8450 w 10000"/>
              <a:gd name="T33" fmla="*/ 3386 h 7333"/>
              <a:gd name="T34" fmla="*/ 9561 w 10000"/>
              <a:gd name="T35" fmla="*/ 4091 h 7333"/>
              <a:gd name="T36" fmla="*/ 10000 w 10000"/>
              <a:gd name="T37" fmla="*/ 5335 h 7333"/>
              <a:gd name="T38" fmla="*/ 6668 w 10000"/>
              <a:gd name="T39" fmla="*/ 3833 h 7333"/>
              <a:gd name="T40" fmla="*/ 6620 w 10000"/>
              <a:gd name="T41" fmla="*/ 3713 h 7333"/>
              <a:gd name="T42" fmla="*/ 4786 w 10000"/>
              <a:gd name="T43" fmla="*/ 1881 h 7333"/>
              <a:gd name="T44" fmla="*/ 4666 w 10000"/>
              <a:gd name="T45" fmla="*/ 1833 h 7333"/>
              <a:gd name="T46" fmla="*/ 4546 w 10000"/>
              <a:gd name="T47" fmla="*/ 1881 h 7333"/>
              <a:gd name="T48" fmla="*/ 2719 w 10000"/>
              <a:gd name="T49" fmla="*/ 3708 h 7333"/>
              <a:gd name="T50" fmla="*/ 2666 w 10000"/>
              <a:gd name="T51" fmla="*/ 3833 h 7333"/>
              <a:gd name="T52" fmla="*/ 2714 w 10000"/>
              <a:gd name="T53" fmla="*/ 3953 h 7333"/>
              <a:gd name="T54" fmla="*/ 2834 w 10000"/>
              <a:gd name="T55" fmla="*/ 4001 h 7333"/>
              <a:gd name="T56" fmla="*/ 4000 w 10000"/>
              <a:gd name="T57" fmla="*/ 4001 h 7333"/>
              <a:gd name="T58" fmla="*/ 4000 w 10000"/>
              <a:gd name="T59" fmla="*/ 5834 h 7333"/>
              <a:gd name="T60" fmla="*/ 4049 w 10000"/>
              <a:gd name="T61" fmla="*/ 5952 h 7333"/>
              <a:gd name="T62" fmla="*/ 4166 w 10000"/>
              <a:gd name="T63" fmla="*/ 6001 h 7333"/>
              <a:gd name="T64" fmla="*/ 5166 w 10000"/>
              <a:gd name="T65" fmla="*/ 6001 h 7333"/>
              <a:gd name="T66" fmla="*/ 5284 w 10000"/>
              <a:gd name="T67" fmla="*/ 5952 h 7333"/>
              <a:gd name="T68" fmla="*/ 5332 w 10000"/>
              <a:gd name="T69" fmla="*/ 5834 h 7333"/>
              <a:gd name="T70" fmla="*/ 5332 w 10000"/>
              <a:gd name="T71" fmla="*/ 4000 h 7333"/>
              <a:gd name="T72" fmla="*/ 6499 w 10000"/>
              <a:gd name="T73" fmla="*/ 4000 h 7333"/>
              <a:gd name="T74" fmla="*/ 6616 w 10000"/>
              <a:gd name="T75" fmla="*/ 3951 h 7333"/>
              <a:gd name="T76" fmla="*/ 6668 w 10000"/>
              <a:gd name="T77" fmla="*/ 3833 h 7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000" h="7333">
                <a:moveTo>
                  <a:pt x="10000" y="5335"/>
                </a:moveTo>
                <a:cubicBezTo>
                  <a:pt x="10000" y="5887"/>
                  <a:pt x="9805" y="6357"/>
                  <a:pt x="9414" y="6748"/>
                </a:cubicBezTo>
                <a:cubicBezTo>
                  <a:pt x="9023" y="7140"/>
                  <a:pt x="8551" y="7333"/>
                  <a:pt x="8000" y="7333"/>
                </a:cubicBezTo>
                <a:lnTo>
                  <a:pt x="2334" y="7333"/>
                </a:lnTo>
                <a:cubicBezTo>
                  <a:pt x="1692" y="7333"/>
                  <a:pt x="1142" y="7106"/>
                  <a:pt x="685" y="6648"/>
                </a:cubicBezTo>
                <a:cubicBezTo>
                  <a:pt x="229" y="6192"/>
                  <a:pt x="0" y="5643"/>
                  <a:pt x="0" y="5000"/>
                </a:cubicBezTo>
                <a:cubicBezTo>
                  <a:pt x="0" y="4548"/>
                  <a:pt x="121" y="4132"/>
                  <a:pt x="365" y="3750"/>
                </a:cubicBezTo>
                <a:cubicBezTo>
                  <a:pt x="609" y="3367"/>
                  <a:pt x="935" y="3081"/>
                  <a:pt x="1344" y="2890"/>
                </a:cubicBezTo>
                <a:cubicBezTo>
                  <a:pt x="1338" y="2786"/>
                  <a:pt x="1333" y="2711"/>
                  <a:pt x="1333" y="2666"/>
                </a:cubicBezTo>
                <a:cubicBezTo>
                  <a:pt x="1333" y="1930"/>
                  <a:pt x="1594" y="1301"/>
                  <a:pt x="2114" y="781"/>
                </a:cubicBezTo>
                <a:cubicBezTo>
                  <a:pt x="2634" y="261"/>
                  <a:pt x="3263" y="0"/>
                  <a:pt x="3999" y="0"/>
                </a:cubicBezTo>
                <a:cubicBezTo>
                  <a:pt x="4540" y="0"/>
                  <a:pt x="5036" y="151"/>
                  <a:pt x="5485" y="453"/>
                </a:cubicBezTo>
                <a:cubicBezTo>
                  <a:pt x="5934" y="756"/>
                  <a:pt x="6261" y="1157"/>
                  <a:pt x="6466" y="1656"/>
                </a:cubicBezTo>
                <a:cubicBezTo>
                  <a:pt x="6713" y="1440"/>
                  <a:pt x="7001" y="1333"/>
                  <a:pt x="7330" y="1333"/>
                </a:cubicBezTo>
                <a:cubicBezTo>
                  <a:pt x="7698" y="1333"/>
                  <a:pt x="8013" y="1463"/>
                  <a:pt x="8273" y="1725"/>
                </a:cubicBezTo>
                <a:cubicBezTo>
                  <a:pt x="8534" y="1986"/>
                  <a:pt x="8664" y="2300"/>
                  <a:pt x="8664" y="2667"/>
                </a:cubicBezTo>
                <a:cubicBezTo>
                  <a:pt x="8664" y="2931"/>
                  <a:pt x="8593" y="3171"/>
                  <a:pt x="8450" y="3386"/>
                </a:cubicBezTo>
                <a:cubicBezTo>
                  <a:pt x="8901" y="3493"/>
                  <a:pt x="9271" y="3728"/>
                  <a:pt x="9561" y="4091"/>
                </a:cubicBezTo>
                <a:cubicBezTo>
                  <a:pt x="9854" y="4455"/>
                  <a:pt x="10000" y="4868"/>
                  <a:pt x="10000" y="5335"/>
                </a:cubicBezTo>
                <a:close/>
                <a:moveTo>
                  <a:pt x="6668" y="3833"/>
                </a:moveTo>
                <a:cubicBezTo>
                  <a:pt x="6668" y="3785"/>
                  <a:pt x="6652" y="3744"/>
                  <a:pt x="6620" y="3713"/>
                </a:cubicBezTo>
                <a:lnTo>
                  <a:pt x="4786" y="1881"/>
                </a:lnTo>
                <a:cubicBezTo>
                  <a:pt x="4755" y="1850"/>
                  <a:pt x="4715" y="1833"/>
                  <a:pt x="4666" y="1833"/>
                </a:cubicBezTo>
                <a:cubicBezTo>
                  <a:pt x="4617" y="1833"/>
                  <a:pt x="4577" y="1848"/>
                  <a:pt x="4546" y="1881"/>
                </a:cubicBezTo>
                <a:lnTo>
                  <a:pt x="2719" y="3708"/>
                </a:lnTo>
                <a:cubicBezTo>
                  <a:pt x="2684" y="3749"/>
                  <a:pt x="2666" y="3792"/>
                  <a:pt x="2666" y="3833"/>
                </a:cubicBezTo>
                <a:cubicBezTo>
                  <a:pt x="2666" y="3882"/>
                  <a:pt x="2681" y="3922"/>
                  <a:pt x="2714" y="3953"/>
                </a:cubicBezTo>
                <a:cubicBezTo>
                  <a:pt x="2745" y="3985"/>
                  <a:pt x="2785" y="4001"/>
                  <a:pt x="2834" y="4001"/>
                </a:cubicBezTo>
                <a:lnTo>
                  <a:pt x="4000" y="4001"/>
                </a:lnTo>
                <a:lnTo>
                  <a:pt x="4000" y="5834"/>
                </a:lnTo>
                <a:cubicBezTo>
                  <a:pt x="4000" y="5879"/>
                  <a:pt x="4016" y="5918"/>
                  <a:pt x="4049" y="5952"/>
                </a:cubicBezTo>
                <a:cubicBezTo>
                  <a:pt x="4081" y="5984"/>
                  <a:pt x="4121" y="6001"/>
                  <a:pt x="4166" y="6001"/>
                </a:cubicBezTo>
                <a:lnTo>
                  <a:pt x="5166" y="6001"/>
                </a:lnTo>
                <a:cubicBezTo>
                  <a:pt x="5211" y="6001"/>
                  <a:pt x="5250" y="5984"/>
                  <a:pt x="5284" y="5952"/>
                </a:cubicBezTo>
                <a:cubicBezTo>
                  <a:pt x="5316" y="5919"/>
                  <a:pt x="5332" y="5879"/>
                  <a:pt x="5332" y="5834"/>
                </a:cubicBezTo>
                <a:lnTo>
                  <a:pt x="5332" y="4000"/>
                </a:lnTo>
                <a:lnTo>
                  <a:pt x="6499" y="4000"/>
                </a:lnTo>
                <a:cubicBezTo>
                  <a:pt x="6544" y="4000"/>
                  <a:pt x="6582" y="3983"/>
                  <a:pt x="6616" y="3951"/>
                </a:cubicBezTo>
                <a:cubicBezTo>
                  <a:pt x="6650" y="3918"/>
                  <a:pt x="6667" y="3878"/>
                  <a:pt x="6668" y="38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E8756E3-23F4-7382-8B61-6DB94581F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49" t="15417" r="35649" b="15417"/>
          <a:stretch/>
        </p:blipFill>
        <p:spPr>
          <a:xfrm>
            <a:off x="4472905" y="1314450"/>
            <a:ext cx="295275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78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6DEEF2E2-DB31-7DE9-D897-B413E395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市场分析</a:t>
            </a:r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F3A346F0-05EE-184D-D7FA-D7640035704F}"/>
              </a:ext>
            </a:extLst>
          </p:cNvPr>
          <p:cNvSpPr/>
          <p:nvPr/>
        </p:nvSpPr>
        <p:spPr>
          <a:xfrm>
            <a:off x="8" y="4192864"/>
            <a:ext cx="12191992" cy="1496263"/>
          </a:xfrm>
          <a:custGeom>
            <a:avLst/>
            <a:gdLst>
              <a:gd name="connsiteX0" fmla="*/ 9713335 w 12191992"/>
              <a:gd name="connsiteY0" fmla="*/ 1142 h 1496263"/>
              <a:gd name="connsiteX1" fmla="*/ 10123792 w 12191992"/>
              <a:gd name="connsiteY1" fmla="*/ 23376 h 1496263"/>
              <a:gd name="connsiteX2" fmla="*/ 10529677 w 12191992"/>
              <a:gd name="connsiteY2" fmla="*/ 73659 h 1496263"/>
              <a:gd name="connsiteX3" fmla="*/ 10729822 w 12191992"/>
              <a:gd name="connsiteY3" fmla="*/ 109331 h 1496263"/>
              <a:gd name="connsiteX4" fmla="*/ 10779428 w 12191992"/>
              <a:gd name="connsiteY4" fmla="*/ 119471 h 1496263"/>
              <a:gd name="connsiteX5" fmla="*/ 10804232 w 12191992"/>
              <a:gd name="connsiteY5" fmla="*/ 124587 h 1496263"/>
              <a:gd name="connsiteX6" fmla="*/ 10828908 w 12191992"/>
              <a:gd name="connsiteY6" fmla="*/ 130025 h 1496263"/>
              <a:gd name="connsiteX7" fmla="*/ 10878260 w 12191992"/>
              <a:gd name="connsiteY7" fmla="*/ 140856 h 1496263"/>
              <a:gd name="connsiteX8" fmla="*/ 10927294 w 12191992"/>
              <a:gd name="connsiteY8" fmla="*/ 152470 h 1496263"/>
              <a:gd name="connsiteX9" fmla="*/ 11312001 w 12191992"/>
              <a:gd name="connsiteY9" fmla="*/ 261194 h 1496263"/>
              <a:gd name="connsiteX10" fmla="*/ 11358747 w 12191992"/>
              <a:gd name="connsiteY10" fmla="*/ 277095 h 1496263"/>
              <a:gd name="connsiteX11" fmla="*/ 11382151 w 12191992"/>
              <a:gd name="connsiteY11" fmla="*/ 285114 h 1496263"/>
              <a:gd name="connsiteX12" fmla="*/ 11405301 w 12191992"/>
              <a:gd name="connsiteY12" fmla="*/ 293456 h 1496263"/>
              <a:gd name="connsiteX13" fmla="*/ 11451600 w 12191992"/>
              <a:gd name="connsiteY13" fmla="*/ 310186 h 1496263"/>
              <a:gd name="connsiteX14" fmla="*/ 11497391 w 12191992"/>
              <a:gd name="connsiteY14" fmla="*/ 327700 h 1496263"/>
              <a:gd name="connsiteX15" fmla="*/ 11520223 w 12191992"/>
              <a:gd name="connsiteY15" fmla="*/ 336457 h 1496263"/>
              <a:gd name="connsiteX16" fmla="*/ 11542864 w 12191992"/>
              <a:gd name="connsiteY16" fmla="*/ 345675 h 1496263"/>
              <a:gd name="connsiteX17" fmla="*/ 11588019 w 12191992"/>
              <a:gd name="connsiteY17" fmla="*/ 364110 h 1496263"/>
              <a:gd name="connsiteX18" fmla="*/ 11677057 w 12191992"/>
              <a:gd name="connsiteY18" fmla="*/ 402733 h 1496263"/>
              <a:gd name="connsiteX19" fmla="*/ 12012666 w 12191992"/>
              <a:gd name="connsiteY19" fmla="*/ 579483 h 1496263"/>
              <a:gd name="connsiteX20" fmla="*/ 12165302 w 12191992"/>
              <a:gd name="connsiteY20" fmla="*/ 682307 h 1496263"/>
              <a:gd name="connsiteX21" fmla="*/ 12191992 w 12191992"/>
              <a:gd name="connsiteY21" fmla="*/ 703803 h 1496263"/>
              <a:gd name="connsiteX22" fmla="*/ 12191992 w 12191992"/>
              <a:gd name="connsiteY22" fmla="*/ 827284 h 1496263"/>
              <a:gd name="connsiteX23" fmla="*/ 12084870 w 12191992"/>
              <a:gd name="connsiteY23" fmla="*/ 739435 h 1496263"/>
              <a:gd name="connsiteX24" fmla="*/ 11619627 w 12191992"/>
              <a:gd name="connsiteY24" fmla="*/ 468778 h 1496263"/>
              <a:gd name="connsiteX25" fmla="*/ 11534278 w 12191992"/>
              <a:gd name="connsiteY25" fmla="*/ 430939 h 1496263"/>
              <a:gd name="connsiteX26" fmla="*/ 11490840 w 12191992"/>
              <a:gd name="connsiteY26" fmla="*/ 412964 h 1496263"/>
              <a:gd name="connsiteX27" fmla="*/ 11469090 w 12191992"/>
              <a:gd name="connsiteY27" fmla="*/ 403977 h 1496263"/>
              <a:gd name="connsiteX28" fmla="*/ 11447022 w 12191992"/>
              <a:gd name="connsiteY28" fmla="*/ 395358 h 1496263"/>
              <a:gd name="connsiteX29" fmla="*/ 11402947 w 12191992"/>
              <a:gd name="connsiteY29" fmla="*/ 378167 h 1496263"/>
              <a:gd name="connsiteX30" fmla="*/ 11358429 w 12191992"/>
              <a:gd name="connsiteY30" fmla="*/ 361668 h 1496263"/>
              <a:gd name="connsiteX31" fmla="*/ 11336042 w 12191992"/>
              <a:gd name="connsiteY31" fmla="*/ 353464 h 1496263"/>
              <a:gd name="connsiteX32" fmla="*/ 11313465 w 12191992"/>
              <a:gd name="connsiteY32" fmla="*/ 345583 h 1496263"/>
              <a:gd name="connsiteX33" fmla="*/ 11268246 w 12191992"/>
              <a:gd name="connsiteY33" fmla="*/ 329866 h 1496263"/>
              <a:gd name="connsiteX34" fmla="*/ 10895432 w 12191992"/>
              <a:gd name="connsiteY34" fmla="*/ 221880 h 1496263"/>
              <a:gd name="connsiteX35" fmla="*/ 10847733 w 12191992"/>
              <a:gd name="connsiteY35" fmla="*/ 210312 h 1496263"/>
              <a:gd name="connsiteX36" fmla="*/ 10799780 w 12191992"/>
              <a:gd name="connsiteY36" fmla="*/ 199435 h 1496263"/>
              <a:gd name="connsiteX37" fmla="*/ 10775740 w 12191992"/>
              <a:gd name="connsiteY37" fmla="*/ 193996 h 1496263"/>
              <a:gd name="connsiteX38" fmla="*/ 10751636 w 12191992"/>
              <a:gd name="connsiteY38" fmla="*/ 188881 h 1496263"/>
              <a:gd name="connsiteX39" fmla="*/ 10703365 w 12191992"/>
              <a:gd name="connsiteY39" fmla="*/ 178695 h 1496263"/>
              <a:gd name="connsiteX40" fmla="*/ 10508308 w 12191992"/>
              <a:gd name="connsiteY40" fmla="*/ 142700 h 1496263"/>
              <a:gd name="connsiteX41" fmla="*/ 10111963 w 12191992"/>
              <a:gd name="connsiteY41" fmla="*/ 91172 h 1496263"/>
              <a:gd name="connsiteX42" fmla="*/ 9307570 w 12191992"/>
              <a:gd name="connsiteY42" fmla="*/ 70386 h 1496263"/>
              <a:gd name="connsiteX43" fmla="*/ 8907281 w 12191992"/>
              <a:gd name="connsiteY43" fmla="*/ 102648 h 1496263"/>
              <a:gd name="connsiteX44" fmla="*/ 8514433 w 12191992"/>
              <a:gd name="connsiteY44" fmla="*/ 166159 h 1496263"/>
              <a:gd name="connsiteX45" fmla="*/ 8135323 w 12191992"/>
              <a:gd name="connsiteY45" fmla="*/ 263268 h 1496263"/>
              <a:gd name="connsiteX46" fmla="*/ 7953431 w 12191992"/>
              <a:gd name="connsiteY46" fmla="*/ 325165 h 1496263"/>
              <a:gd name="connsiteX47" fmla="*/ 7865029 w 12191992"/>
              <a:gd name="connsiteY47" fmla="*/ 359732 h 1496263"/>
              <a:gd name="connsiteX48" fmla="*/ 7821465 w 12191992"/>
              <a:gd name="connsiteY48" fmla="*/ 377799 h 1496263"/>
              <a:gd name="connsiteX49" fmla="*/ 7778408 w 12191992"/>
              <a:gd name="connsiteY49" fmla="*/ 396557 h 1496263"/>
              <a:gd name="connsiteX50" fmla="*/ 7079779 w 12191992"/>
              <a:gd name="connsiteY50" fmla="*/ 701665 h 1496263"/>
              <a:gd name="connsiteX51" fmla="*/ 6902276 w 12191992"/>
              <a:gd name="connsiteY51" fmla="*/ 774761 h 1496263"/>
              <a:gd name="connsiteX52" fmla="*/ 6813238 w 12191992"/>
              <a:gd name="connsiteY52" fmla="*/ 810757 h 1496263"/>
              <a:gd name="connsiteX53" fmla="*/ 6723501 w 12191992"/>
              <a:gd name="connsiteY53" fmla="*/ 846015 h 1496263"/>
              <a:gd name="connsiteX54" fmla="*/ 6678982 w 12191992"/>
              <a:gd name="connsiteY54" fmla="*/ 863667 h 1496263"/>
              <a:gd name="connsiteX55" fmla="*/ 6633764 w 12191992"/>
              <a:gd name="connsiteY55" fmla="*/ 880904 h 1496263"/>
              <a:gd name="connsiteX56" fmla="*/ 6543327 w 12191992"/>
              <a:gd name="connsiteY56" fmla="*/ 915286 h 1496263"/>
              <a:gd name="connsiteX57" fmla="*/ 6452254 w 12191992"/>
              <a:gd name="connsiteY57" fmla="*/ 948839 h 1496263"/>
              <a:gd name="connsiteX58" fmla="*/ 6406717 w 12191992"/>
              <a:gd name="connsiteY58" fmla="*/ 965523 h 1496263"/>
              <a:gd name="connsiteX59" fmla="*/ 6383885 w 12191992"/>
              <a:gd name="connsiteY59" fmla="*/ 973911 h 1496263"/>
              <a:gd name="connsiteX60" fmla="*/ 6360926 w 12191992"/>
              <a:gd name="connsiteY60" fmla="*/ 981977 h 1496263"/>
              <a:gd name="connsiteX61" fmla="*/ 5612245 w 12191992"/>
              <a:gd name="connsiteY61" fmla="*/ 1219426 h 1496263"/>
              <a:gd name="connsiteX62" fmla="*/ 4831065 w 12191992"/>
              <a:gd name="connsiteY62" fmla="*/ 1394011 h 1496263"/>
              <a:gd name="connsiteX63" fmla="*/ 4023365 w 12191992"/>
              <a:gd name="connsiteY63" fmla="*/ 1486188 h 1496263"/>
              <a:gd name="connsiteX64" fmla="*/ 3206443 w 12191992"/>
              <a:gd name="connsiteY64" fmla="*/ 1480243 h 1496263"/>
              <a:gd name="connsiteX65" fmla="*/ 3104685 w 12191992"/>
              <a:gd name="connsiteY65" fmla="*/ 1471486 h 1496263"/>
              <a:gd name="connsiteX66" fmla="*/ 3053807 w 12191992"/>
              <a:gd name="connsiteY66" fmla="*/ 1466877 h 1496263"/>
              <a:gd name="connsiteX67" fmla="*/ 3028367 w 12191992"/>
              <a:gd name="connsiteY67" fmla="*/ 1464619 h 1496263"/>
              <a:gd name="connsiteX68" fmla="*/ 3002928 w 12191992"/>
              <a:gd name="connsiteY68" fmla="*/ 1462084 h 1496263"/>
              <a:gd name="connsiteX69" fmla="*/ 2902061 w 12191992"/>
              <a:gd name="connsiteY69" fmla="*/ 1450055 h 1496263"/>
              <a:gd name="connsiteX70" fmla="*/ 2851627 w 12191992"/>
              <a:gd name="connsiteY70" fmla="*/ 1444063 h 1496263"/>
              <a:gd name="connsiteX71" fmla="*/ 2826188 w 12191992"/>
              <a:gd name="connsiteY71" fmla="*/ 1441067 h 1496263"/>
              <a:gd name="connsiteX72" fmla="*/ 2801703 w 12191992"/>
              <a:gd name="connsiteY72" fmla="*/ 1437611 h 1496263"/>
              <a:gd name="connsiteX73" fmla="*/ 2701853 w 12191992"/>
              <a:gd name="connsiteY73" fmla="*/ 1422586 h 1496263"/>
              <a:gd name="connsiteX74" fmla="*/ 2602067 w 12191992"/>
              <a:gd name="connsiteY74" fmla="*/ 1407284 h 1496263"/>
              <a:gd name="connsiteX75" fmla="*/ 2502535 w 12191992"/>
              <a:gd name="connsiteY75" fmla="*/ 1391522 h 1496263"/>
              <a:gd name="connsiteX76" fmla="*/ 2452865 w 12191992"/>
              <a:gd name="connsiteY76" fmla="*/ 1383641 h 1496263"/>
              <a:gd name="connsiteX77" fmla="*/ 2402940 w 12191992"/>
              <a:gd name="connsiteY77" fmla="*/ 1376313 h 1496263"/>
              <a:gd name="connsiteX78" fmla="*/ 2303218 w 12191992"/>
              <a:gd name="connsiteY78" fmla="*/ 1361795 h 1496263"/>
              <a:gd name="connsiteX79" fmla="*/ 2278287 w 12191992"/>
              <a:gd name="connsiteY79" fmla="*/ 1358154 h 1496263"/>
              <a:gd name="connsiteX80" fmla="*/ 2253229 w 12191992"/>
              <a:gd name="connsiteY80" fmla="*/ 1354835 h 1496263"/>
              <a:gd name="connsiteX81" fmla="*/ 2203241 w 12191992"/>
              <a:gd name="connsiteY81" fmla="*/ 1348291 h 1496263"/>
              <a:gd name="connsiteX82" fmla="*/ 2103137 w 12191992"/>
              <a:gd name="connsiteY82" fmla="*/ 1335201 h 1496263"/>
              <a:gd name="connsiteX83" fmla="*/ 2002715 w 12191992"/>
              <a:gd name="connsiteY83" fmla="*/ 1323402 h 1496263"/>
              <a:gd name="connsiteX84" fmla="*/ 1952600 w 12191992"/>
              <a:gd name="connsiteY84" fmla="*/ 1317780 h 1496263"/>
              <a:gd name="connsiteX85" fmla="*/ 1902229 w 12191992"/>
              <a:gd name="connsiteY85" fmla="*/ 1312526 h 1496263"/>
              <a:gd name="connsiteX86" fmla="*/ 1801553 w 12191992"/>
              <a:gd name="connsiteY86" fmla="*/ 1302202 h 1496263"/>
              <a:gd name="connsiteX87" fmla="*/ 1700622 w 12191992"/>
              <a:gd name="connsiteY87" fmla="*/ 1293307 h 1496263"/>
              <a:gd name="connsiteX88" fmla="*/ 1650125 w 12191992"/>
              <a:gd name="connsiteY88" fmla="*/ 1288698 h 1496263"/>
              <a:gd name="connsiteX89" fmla="*/ 1599247 w 12191992"/>
              <a:gd name="connsiteY89" fmla="*/ 1285011 h 1496263"/>
              <a:gd name="connsiteX90" fmla="*/ 1193552 w 12191992"/>
              <a:gd name="connsiteY90" fmla="*/ 1264870 h 1496263"/>
              <a:gd name="connsiteX91" fmla="*/ 787094 w 12191992"/>
              <a:gd name="connsiteY91" fmla="*/ 1268741 h 1496263"/>
              <a:gd name="connsiteX92" fmla="*/ 384325 w 12191992"/>
              <a:gd name="connsiteY92" fmla="*/ 1306903 h 1496263"/>
              <a:gd name="connsiteX93" fmla="*/ 188188 w 12191992"/>
              <a:gd name="connsiteY93" fmla="*/ 1344972 h 1496263"/>
              <a:gd name="connsiteX94" fmla="*/ 93362 w 12191992"/>
              <a:gd name="connsiteY94" fmla="*/ 1371105 h 1496263"/>
              <a:gd name="connsiteX95" fmla="*/ 4007 w 12191992"/>
              <a:gd name="connsiteY95" fmla="*/ 1404749 h 1496263"/>
              <a:gd name="connsiteX96" fmla="*/ 0 w 12191992"/>
              <a:gd name="connsiteY96" fmla="*/ 1400740 h 1496263"/>
              <a:gd name="connsiteX97" fmla="*/ 90564 w 12191992"/>
              <a:gd name="connsiteY97" fmla="*/ 1365943 h 1496263"/>
              <a:gd name="connsiteX98" fmla="*/ 185962 w 12191992"/>
              <a:gd name="connsiteY98" fmla="*/ 1339073 h 1496263"/>
              <a:gd name="connsiteX99" fmla="*/ 382672 w 12191992"/>
              <a:gd name="connsiteY99" fmla="*/ 1299621 h 1496263"/>
              <a:gd name="connsiteX100" fmla="*/ 786713 w 12191992"/>
              <a:gd name="connsiteY100" fmla="*/ 1258924 h 1496263"/>
              <a:gd name="connsiteX101" fmla="*/ 1194570 w 12191992"/>
              <a:gd name="connsiteY101" fmla="*/ 1252564 h 1496263"/>
              <a:gd name="connsiteX102" fmla="*/ 1601600 w 12191992"/>
              <a:gd name="connsiteY102" fmla="*/ 1270355 h 1496263"/>
              <a:gd name="connsiteX103" fmla="*/ 1652478 w 12191992"/>
              <a:gd name="connsiteY103" fmla="*/ 1273719 h 1496263"/>
              <a:gd name="connsiteX104" fmla="*/ 1703357 w 12191992"/>
              <a:gd name="connsiteY104" fmla="*/ 1277867 h 1496263"/>
              <a:gd name="connsiteX105" fmla="*/ 1804733 w 12191992"/>
              <a:gd name="connsiteY105" fmla="*/ 1286209 h 1496263"/>
              <a:gd name="connsiteX106" fmla="*/ 1905791 w 12191992"/>
              <a:gd name="connsiteY106" fmla="*/ 1295934 h 1496263"/>
              <a:gd name="connsiteX107" fmla="*/ 1956670 w 12191992"/>
              <a:gd name="connsiteY107" fmla="*/ 1300865 h 1496263"/>
              <a:gd name="connsiteX108" fmla="*/ 2007103 w 12191992"/>
              <a:gd name="connsiteY108" fmla="*/ 1306488 h 1496263"/>
              <a:gd name="connsiteX109" fmla="*/ 2107207 w 12191992"/>
              <a:gd name="connsiteY109" fmla="*/ 1317780 h 1496263"/>
              <a:gd name="connsiteX110" fmla="*/ 2207693 w 12191992"/>
              <a:gd name="connsiteY110" fmla="*/ 1330270 h 1496263"/>
              <a:gd name="connsiteX111" fmla="*/ 2257999 w 12191992"/>
              <a:gd name="connsiteY111" fmla="*/ 1336584 h 1496263"/>
              <a:gd name="connsiteX112" fmla="*/ 2283439 w 12191992"/>
              <a:gd name="connsiteY112" fmla="*/ 1339764 h 1496263"/>
              <a:gd name="connsiteX113" fmla="*/ 2308433 w 12191992"/>
              <a:gd name="connsiteY113" fmla="*/ 1343221 h 1496263"/>
              <a:gd name="connsiteX114" fmla="*/ 2408601 w 12191992"/>
              <a:gd name="connsiteY114" fmla="*/ 1357048 h 1496263"/>
              <a:gd name="connsiteX115" fmla="*/ 2458716 w 12191992"/>
              <a:gd name="connsiteY115" fmla="*/ 1364007 h 1496263"/>
              <a:gd name="connsiteX116" fmla="*/ 2508577 w 12191992"/>
              <a:gd name="connsiteY116" fmla="*/ 1371658 h 1496263"/>
              <a:gd name="connsiteX117" fmla="*/ 2608045 w 12191992"/>
              <a:gd name="connsiteY117" fmla="*/ 1386913 h 1496263"/>
              <a:gd name="connsiteX118" fmla="*/ 2707704 w 12191992"/>
              <a:gd name="connsiteY118" fmla="*/ 1401569 h 1496263"/>
              <a:gd name="connsiteX119" fmla="*/ 2807299 w 12191992"/>
              <a:gd name="connsiteY119" fmla="*/ 1415903 h 1496263"/>
              <a:gd name="connsiteX120" fmla="*/ 2832166 w 12191992"/>
              <a:gd name="connsiteY120" fmla="*/ 1419498 h 1496263"/>
              <a:gd name="connsiteX121" fmla="*/ 2857288 w 12191992"/>
              <a:gd name="connsiteY121" fmla="*/ 1422309 h 1496263"/>
              <a:gd name="connsiteX122" fmla="*/ 2907403 w 12191992"/>
              <a:gd name="connsiteY122" fmla="*/ 1427978 h 1496263"/>
              <a:gd name="connsiteX123" fmla="*/ 3007698 w 12191992"/>
              <a:gd name="connsiteY123" fmla="*/ 1439316 h 1496263"/>
              <a:gd name="connsiteX124" fmla="*/ 3033137 w 12191992"/>
              <a:gd name="connsiteY124" fmla="*/ 1441667 h 1496263"/>
              <a:gd name="connsiteX125" fmla="*/ 3058577 w 12191992"/>
              <a:gd name="connsiteY125" fmla="*/ 1443741 h 1496263"/>
              <a:gd name="connsiteX126" fmla="*/ 3109010 w 12191992"/>
              <a:gd name="connsiteY126" fmla="*/ 1447935 h 1496263"/>
              <a:gd name="connsiteX127" fmla="*/ 3209814 w 12191992"/>
              <a:gd name="connsiteY127" fmla="*/ 1456046 h 1496263"/>
              <a:gd name="connsiteX128" fmla="*/ 4020312 w 12191992"/>
              <a:gd name="connsiteY128" fmla="*/ 1457106 h 1496263"/>
              <a:gd name="connsiteX129" fmla="*/ 4819681 w 12191992"/>
              <a:gd name="connsiteY129" fmla="*/ 1361011 h 1496263"/>
              <a:gd name="connsiteX130" fmla="*/ 5592657 w 12191992"/>
              <a:gd name="connsiteY130" fmla="*/ 1183108 h 1496263"/>
              <a:gd name="connsiteX131" fmla="*/ 6333579 w 12191992"/>
              <a:gd name="connsiteY131" fmla="*/ 942847 h 1496263"/>
              <a:gd name="connsiteX132" fmla="*/ 6356347 w 12191992"/>
              <a:gd name="connsiteY132" fmla="*/ 934690 h 1496263"/>
              <a:gd name="connsiteX133" fmla="*/ 6378924 w 12191992"/>
              <a:gd name="connsiteY133" fmla="*/ 926255 h 1496263"/>
              <a:gd name="connsiteX134" fmla="*/ 6424016 w 12191992"/>
              <a:gd name="connsiteY134" fmla="*/ 909341 h 1496263"/>
              <a:gd name="connsiteX135" fmla="*/ 6514135 w 12191992"/>
              <a:gd name="connsiteY135" fmla="*/ 875466 h 1496263"/>
              <a:gd name="connsiteX136" fmla="*/ 6603682 w 12191992"/>
              <a:gd name="connsiteY136" fmla="*/ 840715 h 1496263"/>
              <a:gd name="connsiteX137" fmla="*/ 6648200 w 12191992"/>
              <a:gd name="connsiteY137" fmla="*/ 823293 h 1496263"/>
              <a:gd name="connsiteX138" fmla="*/ 6692719 w 12191992"/>
              <a:gd name="connsiteY138" fmla="*/ 805503 h 1496263"/>
              <a:gd name="connsiteX139" fmla="*/ 6781757 w 12191992"/>
              <a:gd name="connsiteY139" fmla="*/ 769830 h 1496263"/>
              <a:gd name="connsiteX140" fmla="*/ 6870096 w 12191992"/>
              <a:gd name="connsiteY140" fmla="*/ 733512 h 1496263"/>
              <a:gd name="connsiteX141" fmla="*/ 7046009 w 12191992"/>
              <a:gd name="connsiteY141" fmla="*/ 659770 h 1496263"/>
              <a:gd name="connsiteX142" fmla="*/ 7739232 w 12191992"/>
              <a:gd name="connsiteY142" fmla="*/ 350975 h 1496263"/>
              <a:gd name="connsiteX143" fmla="*/ 7783369 w 12191992"/>
              <a:gd name="connsiteY143" fmla="*/ 331479 h 1496263"/>
              <a:gd name="connsiteX144" fmla="*/ 7827888 w 12191992"/>
              <a:gd name="connsiteY144" fmla="*/ 312675 h 1496263"/>
              <a:gd name="connsiteX145" fmla="*/ 7918325 w 12191992"/>
              <a:gd name="connsiteY145" fmla="*/ 276588 h 1496263"/>
              <a:gd name="connsiteX146" fmla="*/ 8104414 w 12191992"/>
              <a:gd name="connsiteY146" fmla="*/ 212063 h 1496263"/>
              <a:gd name="connsiteX147" fmla="*/ 8491856 w 12191992"/>
              <a:gd name="connsiteY147" fmla="*/ 110253 h 1496263"/>
              <a:gd name="connsiteX148" fmla="*/ 8893098 w 12191992"/>
              <a:gd name="connsiteY148" fmla="*/ 42871 h 1496263"/>
              <a:gd name="connsiteX149" fmla="*/ 9301782 w 12191992"/>
              <a:gd name="connsiteY149" fmla="*/ 7291 h 1496263"/>
              <a:gd name="connsiteX150" fmla="*/ 9713335 w 12191992"/>
              <a:gd name="connsiteY150" fmla="*/ 1142 h 149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2191992" h="1496263">
                <a:moveTo>
                  <a:pt x="9713335" y="1142"/>
                </a:moveTo>
                <a:cubicBezTo>
                  <a:pt x="9850493" y="3826"/>
                  <a:pt x="9987469" y="11241"/>
                  <a:pt x="10123792" y="23376"/>
                </a:cubicBezTo>
                <a:cubicBezTo>
                  <a:pt x="10260020" y="35497"/>
                  <a:pt x="10395548" y="52043"/>
                  <a:pt x="10529677" y="73659"/>
                </a:cubicBezTo>
                <a:cubicBezTo>
                  <a:pt x="10596837" y="84121"/>
                  <a:pt x="10663234" y="96703"/>
                  <a:pt x="10729822" y="109331"/>
                </a:cubicBezTo>
                <a:lnTo>
                  <a:pt x="10779428" y="119471"/>
                </a:lnTo>
                <a:lnTo>
                  <a:pt x="10804232" y="124587"/>
                </a:lnTo>
                <a:lnTo>
                  <a:pt x="10828908" y="130025"/>
                </a:lnTo>
                <a:lnTo>
                  <a:pt x="10878260" y="140856"/>
                </a:lnTo>
                <a:lnTo>
                  <a:pt x="10927294" y="152470"/>
                </a:lnTo>
                <a:cubicBezTo>
                  <a:pt x="11058181" y="183543"/>
                  <a:pt x="11186649" y="219838"/>
                  <a:pt x="11312001" y="261194"/>
                </a:cubicBezTo>
                <a:lnTo>
                  <a:pt x="11358747" y="277095"/>
                </a:lnTo>
                <a:lnTo>
                  <a:pt x="11382151" y="285114"/>
                </a:lnTo>
                <a:lnTo>
                  <a:pt x="11405301" y="293456"/>
                </a:lnTo>
                <a:lnTo>
                  <a:pt x="11451600" y="310186"/>
                </a:lnTo>
                <a:lnTo>
                  <a:pt x="11497391" y="327700"/>
                </a:lnTo>
                <a:lnTo>
                  <a:pt x="11520223" y="336457"/>
                </a:lnTo>
                <a:lnTo>
                  <a:pt x="11542864" y="345675"/>
                </a:lnTo>
                <a:lnTo>
                  <a:pt x="11588019" y="364110"/>
                </a:lnTo>
                <a:cubicBezTo>
                  <a:pt x="11617720" y="376877"/>
                  <a:pt x="11647802" y="389275"/>
                  <a:pt x="11677057" y="402733"/>
                </a:cubicBezTo>
                <a:cubicBezTo>
                  <a:pt x="11794841" y="455504"/>
                  <a:pt x="11907029" y="514586"/>
                  <a:pt x="12012666" y="579483"/>
                </a:cubicBezTo>
                <a:cubicBezTo>
                  <a:pt x="12065516" y="612160"/>
                  <a:pt x="12116268" y="646589"/>
                  <a:pt x="12165302" y="682307"/>
                </a:cubicBezTo>
                <a:lnTo>
                  <a:pt x="12191992" y="703803"/>
                </a:lnTo>
                <a:lnTo>
                  <a:pt x="12191992" y="827284"/>
                </a:lnTo>
                <a:lnTo>
                  <a:pt x="12084870" y="739435"/>
                </a:lnTo>
                <a:cubicBezTo>
                  <a:pt x="11946603" y="636176"/>
                  <a:pt x="11788481" y="546138"/>
                  <a:pt x="11619627" y="468778"/>
                </a:cubicBezTo>
                <a:cubicBezTo>
                  <a:pt x="11591708" y="455597"/>
                  <a:pt x="11562834" y="443475"/>
                  <a:pt x="11534278" y="430939"/>
                </a:cubicBezTo>
                <a:lnTo>
                  <a:pt x="11490840" y="412964"/>
                </a:lnTo>
                <a:lnTo>
                  <a:pt x="11469090" y="403977"/>
                </a:lnTo>
                <a:lnTo>
                  <a:pt x="11447022" y="395358"/>
                </a:lnTo>
                <a:lnTo>
                  <a:pt x="11402947" y="378167"/>
                </a:lnTo>
                <a:lnTo>
                  <a:pt x="11358429" y="361668"/>
                </a:lnTo>
                <a:lnTo>
                  <a:pt x="11336042" y="353464"/>
                </a:lnTo>
                <a:lnTo>
                  <a:pt x="11313465" y="345583"/>
                </a:lnTo>
                <a:lnTo>
                  <a:pt x="11268246" y="329866"/>
                </a:lnTo>
                <a:cubicBezTo>
                  <a:pt x="11146773" y="288940"/>
                  <a:pt x="11022375" y="252889"/>
                  <a:pt x="10895432" y="221880"/>
                </a:cubicBezTo>
                <a:lnTo>
                  <a:pt x="10847733" y="210312"/>
                </a:lnTo>
                <a:lnTo>
                  <a:pt x="10799780" y="199435"/>
                </a:lnTo>
                <a:lnTo>
                  <a:pt x="10775740" y="193996"/>
                </a:lnTo>
                <a:lnTo>
                  <a:pt x="10751636" y="188881"/>
                </a:lnTo>
                <a:lnTo>
                  <a:pt x="10703365" y="178695"/>
                </a:lnTo>
                <a:cubicBezTo>
                  <a:pt x="10638685" y="165790"/>
                  <a:pt x="10573815" y="153346"/>
                  <a:pt x="10508308" y="142700"/>
                </a:cubicBezTo>
                <a:cubicBezTo>
                  <a:pt x="10377550" y="120762"/>
                  <a:pt x="10245137" y="103801"/>
                  <a:pt x="10111963" y="91172"/>
                </a:cubicBezTo>
                <a:cubicBezTo>
                  <a:pt x="9845358" y="65754"/>
                  <a:pt x="9576018" y="58795"/>
                  <a:pt x="9307570" y="70386"/>
                </a:cubicBezTo>
                <a:cubicBezTo>
                  <a:pt x="9173504" y="76244"/>
                  <a:pt x="9039883" y="87015"/>
                  <a:pt x="8907281" y="102648"/>
                </a:cubicBezTo>
                <a:cubicBezTo>
                  <a:pt x="8774805" y="118535"/>
                  <a:pt x="8643665" y="139741"/>
                  <a:pt x="8514433" y="166159"/>
                </a:cubicBezTo>
                <a:cubicBezTo>
                  <a:pt x="8385329" y="192618"/>
                  <a:pt x="8258704" y="225056"/>
                  <a:pt x="8135323" y="263268"/>
                </a:cubicBezTo>
                <a:cubicBezTo>
                  <a:pt x="8073569" y="282118"/>
                  <a:pt x="8013150" y="303227"/>
                  <a:pt x="7953431" y="325165"/>
                </a:cubicBezTo>
                <a:cubicBezTo>
                  <a:pt x="7923858" y="336503"/>
                  <a:pt x="7894031" y="347564"/>
                  <a:pt x="7865029" y="359732"/>
                </a:cubicBezTo>
                <a:cubicBezTo>
                  <a:pt x="7850529" y="365769"/>
                  <a:pt x="7835711" y="371438"/>
                  <a:pt x="7821465" y="377799"/>
                </a:cubicBezTo>
                <a:lnTo>
                  <a:pt x="7778408" y="396557"/>
                </a:lnTo>
                <a:cubicBezTo>
                  <a:pt x="7547610" y="499980"/>
                  <a:pt x="7315539" y="603219"/>
                  <a:pt x="7079779" y="701665"/>
                </a:cubicBezTo>
                <a:cubicBezTo>
                  <a:pt x="7020696" y="726138"/>
                  <a:pt x="6961868" y="750888"/>
                  <a:pt x="6902276" y="774761"/>
                </a:cubicBezTo>
                <a:lnTo>
                  <a:pt x="6813238" y="810757"/>
                </a:lnTo>
                <a:lnTo>
                  <a:pt x="6723501" y="846015"/>
                </a:lnTo>
                <a:lnTo>
                  <a:pt x="6678982" y="863667"/>
                </a:lnTo>
                <a:lnTo>
                  <a:pt x="6633764" y="880904"/>
                </a:lnTo>
                <a:lnTo>
                  <a:pt x="6543327" y="915286"/>
                </a:lnTo>
                <a:cubicBezTo>
                  <a:pt x="6513117" y="926670"/>
                  <a:pt x="6482590" y="937639"/>
                  <a:pt x="6452254" y="948839"/>
                </a:cubicBezTo>
                <a:lnTo>
                  <a:pt x="6406717" y="965523"/>
                </a:lnTo>
                <a:lnTo>
                  <a:pt x="6383885" y="973911"/>
                </a:lnTo>
                <a:lnTo>
                  <a:pt x="6360926" y="981977"/>
                </a:lnTo>
                <a:cubicBezTo>
                  <a:pt x="6116454" y="1069085"/>
                  <a:pt x="5867084" y="1149233"/>
                  <a:pt x="5612245" y="1219426"/>
                </a:cubicBezTo>
                <a:cubicBezTo>
                  <a:pt x="5357133" y="1289371"/>
                  <a:pt x="5096226" y="1347678"/>
                  <a:pt x="4831065" y="1394011"/>
                </a:cubicBezTo>
                <a:cubicBezTo>
                  <a:pt x="4565675" y="1440367"/>
                  <a:pt x="4295573" y="1471196"/>
                  <a:pt x="4023365" y="1486188"/>
                </a:cubicBezTo>
                <a:cubicBezTo>
                  <a:pt x="3751336" y="1501379"/>
                  <a:pt x="3477996" y="1499388"/>
                  <a:pt x="3206443" y="1480243"/>
                </a:cubicBezTo>
                <a:cubicBezTo>
                  <a:pt x="3172545" y="1477662"/>
                  <a:pt x="3138774" y="1474389"/>
                  <a:pt x="3104685" y="1471486"/>
                </a:cubicBezTo>
                <a:lnTo>
                  <a:pt x="3053807" y="1466877"/>
                </a:lnTo>
                <a:lnTo>
                  <a:pt x="3028367" y="1464619"/>
                </a:lnTo>
                <a:cubicBezTo>
                  <a:pt x="3019909" y="1463881"/>
                  <a:pt x="3011450" y="1463190"/>
                  <a:pt x="3002928" y="1462084"/>
                </a:cubicBezTo>
                <a:lnTo>
                  <a:pt x="2902061" y="1450055"/>
                </a:lnTo>
                <a:lnTo>
                  <a:pt x="2851627" y="1444063"/>
                </a:lnTo>
                <a:lnTo>
                  <a:pt x="2826188" y="1441067"/>
                </a:lnTo>
                <a:lnTo>
                  <a:pt x="2801703" y="1437611"/>
                </a:lnTo>
                <a:lnTo>
                  <a:pt x="2701853" y="1422586"/>
                </a:lnTo>
                <a:cubicBezTo>
                  <a:pt x="2668527" y="1417562"/>
                  <a:pt x="2635075" y="1412631"/>
                  <a:pt x="2602067" y="1407284"/>
                </a:cubicBezTo>
                <a:lnTo>
                  <a:pt x="2502535" y="1391522"/>
                </a:lnTo>
                <a:lnTo>
                  <a:pt x="2452865" y="1383641"/>
                </a:lnTo>
                <a:lnTo>
                  <a:pt x="2402940" y="1376313"/>
                </a:lnTo>
                <a:lnTo>
                  <a:pt x="2303218" y="1361795"/>
                </a:lnTo>
                <a:lnTo>
                  <a:pt x="2278287" y="1358154"/>
                </a:lnTo>
                <a:lnTo>
                  <a:pt x="2253229" y="1354835"/>
                </a:lnTo>
                <a:lnTo>
                  <a:pt x="2203241" y="1348291"/>
                </a:lnTo>
                <a:lnTo>
                  <a:pt x="2103137" y="1335201"/>
                </a:lnTo>
                <a:lnTo>
                  <a:pt x="2002715" y="1323402"/>
                </a:lnTo>
                <a:lnTo>
                  <a:pt x="1952600" y="1317780"/>
                </a:lnTo>
                <a:lnTo>
                  <a:pt x="1902229" y="1312526"/>
                </a:lnTo>
                <a:lnTo>
                  <a:pt x="1801553" y="1302202"/>
                </a:lnTo>
                <a:lnTo>
                  <a:pt x="1700622" y="1293307"/>
                </a:lnTo>
                <a:lnTo>
                  <a:pt x="1650125" y="1288698"/>
                </a:lnTo>
                <a:lnTo>
                  <a:pt x="1599247" y="1285011"/>
                </a:lnTo>
                <a:cubicBezTo>
                  <a:pt x="1464418" y="1274595"/>
                  <a:pt x="1329080" y="1268096"/>
                  <a:pt x="1193552" y="1264870"/>
                </a:cubicBezTo>
                <a:cubicBezTo>
                  <a:pt x="1058024" y="1261644"/>
                  <a:pt x="922368" y="1262473"/>
                  <a:pt x="787094" y="1268741"/>
                </a:cubicBezTo>
                <a:cubicBezTo>
                  <a:pt x="651744" y="1274410"/>
                  <a:pt x="517137" y="1287163"/>
                  <a:pt x="384325" y="1306903"/>
                </a:cubicBezTo>
                <a:cubicBezTo>
                  <a:pt x="318001" y="1316881"/>
                  <a:pt x="252516" y="1329592"/>
                  <a:pt x="188188" y="1344972"/>
                </a:cubicBezTo>
                <a:cubicBezTo>
                  <a:pt x="156007" y="1352577"/>
                  <a:pt x="124589" y="1361426"/>
                  <a:pt x="93362" y="1371105"/>
                </a:cubicBezTo>
                <a:cubicBezTo>
                  <a:pt x="62342" y="1380507"/>
                  <a:pt x="32453" y="1391757"/>
                  <a:pt x="4007" y="1404749"/>
                </a:cubicBezTo>
                <a:lnTo>
                  <a:pt x="0" y="1400740"/>
                </a:lnTo>
                <a:cubicBezTo>
                  <a:pt x="28798" y="1387332"/>
                  <a:pt x="59091" y="1375695"/>
                  <a:pt x="90564" y="1365943"/>
                </a:cubicBezTo>
                <a:cubicBezTo>
                  <a:pt x="121727" y="1356033"/>
                  <a:pt x="153463" y="1346954"/>
                  <a:pt x="185962" y="1339073"/>
                </a:cubicBezTo>
                <a:cubicBezTo>
                  <a:pt x="250452" y="1323246"/>
                  <a:pt x="316127" y="1310074"/>
                  <a:pt x="382672" y="1299621"/>
                </a:cubicBezTo>
                <a:cubicBezTo>
                  <a:pt x="515824" y="1279024"/>
                  <a:pt x="650856" y="1265423"/>
                  <a:pt x="786713" y="1258924"/>
                </a:cubicBezTo>
                <a:cubicBezTo>
                  <a:pt x="922368" y="1251781"/>
                  <a:pt x="1058596" y="1250260"/>
                  <a:pt x="1194570" y="1252564"/>
                </a:cubicBezTo>
                <a:cubicBezTo>
                  <a:pt x="1330543" y="1254868"/>
                  <a:pt x="1466389" y="1260722"/>
                  <a:pt x="1601600" y="1270355"/>
                </a:cubicBezTo>
                <a:lnTo>
                  <a:pt x="1652478" y="1273719"/>
                </a:lnTo>
                <a:lnTo>
                  <a:pt x="1703357" y="1277867"/>
                </a:lnTo>
                <a:lnTo>
                  <a:pt x="1804733" y="1286209"/>
                </a:lnTo>
                <a:lnTo>
                  <a:pt x="1905791" y="1295934"/>
                </a:lnTo>
                <a:lnTo>
                  <a:pt x="1956670" y="1300865"/>
                </a:lnTo>
                <a:lnTo>
                  <a:pt x="2007103" y="1306488"/>
                </a:lnTo>
                <a:lnTo>
                  <a:pt x="2107207" y="1317780"/>
                </a:lnTo>
                <a:lnTo>
                  <a:pt x="2207693" y="1330270"/>
                </a:lnTo>
                <a:lnTo>
                  <a:pt x="2257999" y="1336584"/>
                </a:lnTo>
                <a:lnTo>
                  <a:pt x="2283439" y="1339764"/>
                </a:lnTo>
                <a:lnTo>
                  <a:pt x="2308433" y="1343221"/>
                </a:lnTo>
                <a:lnTo>
                  <a:pt x="2408601" y="1357048"/>
                </a:lnTo>
                <a:lnTo>
                  <a:pt x="2458716" y="1364007"/>
                </a:lnTo>
                <a:lnTo>
                  <a:pt x="2508577" y="1371658"/>
                </a:lnTo>
                <a:lnTo>
                  <a:pt x="2608045" y="1386913"/>
                </a:lnTo>
                <a:cubicBezTo>
                  <a:pt x="2641371" y="1392121"/>
                  <a:pt x="2674506" y="1396776"/>
                  <a:pt x="2707704" y="1401569"/>
                </a:cubicBezTo>
                <a:lnTo>
                  <a:pt x="2807299" y="1415903"/>
                </a:lnTo>
                <a:lnTo>
                  <a:pt x="2832166" y="1419498"/>
                </a:lnTo>
                <a:lnTo>
                  <a:pt x="2857288" y="1422309"/>
                </a:lnTo>
                <a:lnTo>
                  <a:pt x="2907403" y="1427978"/>
                </a:lnTo>
                <a:lnTo>
                  <a:pt x="3007698" y="1439316"/>
                </a:lnTo>
                <a:cubicBezTo>
                  <a:pt x="3016029" y="1440330"/>
                  <a:pt x="3024424" y="1441021"/>
                  <a:pt x="3033137" y="1441667"/>
                </a:cubicBezTo>
                <a:lnTo>
                  <a:pt x="3058577" y="1443741"/>
                </a:lnTo>
                <a:lnTo>
                  <a:pt x="3109010" y="1447935"/>
                </a:lnTo>
                <a:cubicBezTo>
                  <a:pt x="3142590" y="1450608"/>
                  <a:pt x="3176170" y="1453696"/>
                  <a:pt x="3209814" y="1456046"/>
                </a:cubicBezTo>
                <a:cubicBezTo>
                  <a:pt x="3479427" y="1473403"/>
                  <a:pt x="3750610" y="1473758"/>
                  <a:pt x="4020312" y="1457106"/>
                </a:cubicBezTo>
                <a:cubicBezTo>
                  <a:pt x="4289881" y="1440607"/>
                  <a:pt x="4557198" y="1408469"/>
                  <a:pt x="4819681" y="1361011"/>
                </a:cubicBezTo>
                <a:cubicBezTo>
                  <a:pt x="5082209" y="1313461"/>
                  <a:pt x="5340376" y="1254044"/>
                  <a:pt x="5592657" y="1183108"/>
                </a:cubicBezTo>
                <a:cubicBezTo>
                  <a:pt x="5844825" y="1111947"/>
                  <a:pt x="6091587" y="1031015"/>
                  <a:pt x="6333579" y="942847"/>
                </a:cubicBezTo>
                <a:lnTo>
                  <a:pt x="6356347" y="934690"/>
                </a:lnTo>
                <a:lnTo>
                  <a:pt x="6378924" y="926255"/>
                </a:lnTo>
                <a:lnTo>
                  <a:pt x="6424016" y="909341"/>
                </a:lnTo>
                <a:cubicBezTo>
                  <a:pt x="6454034" y="898049"/>
                  <a:pt x="6484243" y="886942"/>
                  <a:pt x="6514135" y="875466"/>
                </a:cubicBezTo>
                <a:lnTo>
                  <a:pt x="6603682" y="840715"/>
                </a:lnTo>
                <a:lnTo>
                  <a:pt x="6648200" y="823293"/>
                </a:lnTo>
                <a:lnTo>
                  <a:pt x="6692719" y="805503"/>
                </a:lnTo>
                <a:lnTo>
                  <a:pt x="6781757" y="769830"/>
                </a:lnTo>
                <a:lnTo>
                  <a:pt x="6870096" y="733512"/>
                </a:lnTo>
                <a:cubicBezTo>
                  <a:pt x="6929115" y="709408"/>
                  <a:pt x="6987434" y="684428"/>
                  <a:pt x="7046009" y="659770"/>
                </a:cubicBezTo>
                <a:cubicBezTo>
                  <a:pt x="7279796" y="560264"/>
                  <a:pt x="7509514" y="456150"/>
                  <a:pt x="7739232" y="350975"/>
                </a:cubicBezTo>
                <a:lnTo>
                  <a:pt x="7783369" y="331479"/>
                </a:lnTo>
                <a:cubicBezTo>
                  <a:pt x="7797997" y="324889"/>
                  <a:pt x="7813134" y="318943"/>
                  <a:pt x="7827888" y="312675"/>
                </a:cubicBezTo>
                <a:cubicBezTo>
                  <a:pt x="7857589" y="300001"/>
                  <a:pt x="7888052" y="288432"/>
                  <a:pt x="7918325" y="276588"/>
                </a:cubicBezTo>
                <a:cubicBezTo>
                  <a:pt x="7979443" y="253543"/>
                  <a:pt x="8041261" y="231605"/>
                  <a:pt x="8104414" y="212063"/>
                </a:cubicBezTo>
                <a:cubicBezTo>
                  <a:pt x="8230403" y="172169"/>
                  <a:pt x="8359826" y="138160"/>
                  <a:pt x="8491856" y="110253"/>
                </a:cubicBezTo>
                <a:cubicBezTo>
                  <a:pt x="8623759" y="82429"/>
                  <a:pt x="8757760" y="59933"/>
                  <a:pt x="8893098" y="42871"/>
                </a:cubicBezTo>
                <a:cubicBezTo>
                  <a:pt x="9028436" y="26021"/>
                  <a:pt x="9164791" y="14144"/>
                  <a:pt x="9301782" y="7291"/>
                </a:cubicBezTo>
                <a:cubicBezTo>
                  <a:pt x="9438837" y="504"/>
                  <a:pt x="9576177" y="-1542"/>
                  <a:pt x="9713335" y="114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3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259F1B41-8486-4546-52CE-40308222019A}"/>
              </a:ext>
            </a:extLst>
          </p:cNvPr>
          <p:cNvSpPr/>
          <p:nvPr/>
        </p:nvSpPr>
        <p:spPr>
          <a:xfrm>
            <a:off x="178" y="4192861"/>
            <a:ext cx="12189285" cy="1726368"/>
          </a:xfrm>
          <a:custGeom>
            <a:avLst/>
            <a:gdLst>
              <a:gd name="connsiteX0" fmla="*/ 11982564 w 12189285"/>
              <a:gd name="connsiteY0" fmla="*/ 1302 h 1726368"/>
              <a:gd name="connsiteX1" fmla="*/ 12084833 w 12189285"/>
              <a:gd name="connsiteY1" fmla="*/ 7203 h 1726368"/>
              <a:gd name="connsiteX2" fmla="*/ 12136174 w 12189285"/>
              <a:gd name="connsiteY2" fmla="*/ 12396 h 1726368"/>
              <a:gd name="connsiteX3" fmla="*/ 12162081 w 12189285"/>
              <a:gd name="connsiteY3" fmla="*/ 15701 h 1726368"/>
              <a:gd name="connsiteX4" fmla="*/ 12175241 w 12189285"/>
              <a:gd name="connsiteY4" fmla="*/ 17648 h 1726368"/>
              <a:gd name="connsiteX5" fmla="*/ 12189285 w 12189285"/>
              <a:gd name="connsiteY5" fmla="*/ 20009 h 1726368"/>
              <a:gd name="connsiteX6" fmla="*/ 12169044 w 12189285"/>
              <a:gd name="connsiteY6" fmla="*/ 124284 h 1726368"/>
              <a:gd name="connsiteX7" fmla="*/ 12158480 w 12189285"/>
              <a:gd name="connsiteY7" fmla="*/ 122454 h 1726368"/>
              <a:gd name="connsiteX8" fmla="*/ 12146678 w 12189285"/>
              <a:gd name="connsiteY8" fmla="*/ 120625 h 1726368"/>
              <a:gd name="connsiteX9" fmla="*/ 12123073 w 12189285"/>
              <a:gd name="connsiteY9" fmla="*/ 117438 h 1726368"/>
              <a:gd name="connsiteX10" fmla="*/ 12075214 w 12189285"/>
              <a:gd name="connsiteY10" fmla="*/ 112186 h 1726368"/>
              <a:gd name="connsiteX11" fmla="*/ 11978315 w 12189285"/>
              <a:gd name="connsiteY11" fmla="*/ 105754 h 1726368"/>
              <a:gd name="connsiteX12" fmla="*/ 11782983 w 12189285"/>
              <a:gd name="connsiteY12" fmla="*/ 105754 h 1726368"/>
              <a:gd name="connsiteX13" fmla="*/ 11393500 w 12189285"/>
              <a:gd name="connsiteY13" fmla="*/ 148892 h 1726368"/>
              <a:gd name="connsiteX14" fmla="*/ 10643332 w 12189285"/>
              <a:gd name="connsiteY14" fmla="*/ 380634 h 1726368"/>
              <a:gd name="connsiteX15" fmla="*/ 9959494 w 12189285"/>
              <a:gd name="connsiteY15" fmla="*/ 772006 h 1726368"/>
              <a:gd name="connsiteX16" fmla="*/ 9879709 w 12189285"/>
              <a:gd name="connsiteY16" fmla="*/ 830310 h 1726368"/>
              <a:gd name="connsiteX17" fmla="*/ 9840230 w 12189285"/>
              <a:gd name="connsiteY17" fmla="*/ 859817 h 1726368"/>
              <a:gd name="connsiteX18" fmla="*/ 9801223 w 12189285"/>
              <a:gd name="connsiteY18" fmla="*/ 890149 h 1726368"/>
              <a:gd name="connsiteX19" fmla="*/ 9723916 w 12189285"/>
              <a:gd name="connsiteY19" fmla="*/ 951877 h 1726368"/>
              <a:gd name="connsiteX20" fmla="*/ 9684732 w 12189285"/>
              <a:gd name="connsiteY20" fmla="*/ 983389 h 1726368"/>
              <a:gd name="connsiteX21" fmla="*/ 9645193 w 12189285"/>
              <a:gd name="connsiteY21" fmla="*/ 1014725 h 1726368"/>
              <a:gd name="connsiteX22" fmla="*/ 9605242 w 12189285"/>
              <a:gd name="connsiteY22" fmla="*/ 1045530 h 1726368"/>
              <a:gd name="connsiteX23" fmla="*/ 9564818 w 12189285"/>
              <a:gd name="connsiteY23" fmla="*/ 1075744 h 1726368"/>
              <a:gd name="connsiteX24" fmla="*/ 9482968 w 12189285"/>
              <a:gd name="connsiteY24" fmla="*/ 1134757 h 1726368"/>
              <a:gd name="connsiteX25" fmla="*/ 9314133 w 12189285"/>
              <a:gd name="connsiteY25" fmla="*/ 1245523 h 1726368"/>
              <a:gd name="connsiteX26" fmla="*/ 8581197 w 12189285"/>
              <a:gd name="connsiteY26" fmla="*/ 1580656 h 1726368"/>
              <a:gd name="connsiteX27" fmla="*/ 7788422 w 12189285"/>
              <a:gd name="connsiteY27" fmla="*/ 1720693 h 1726368"/>
              <a:gd name="connsiteX28" fmla="*/ 6985850 w 12189285"/>
              <a:gd name="connsiteY28" fmla="*/ 1684695 h 1726368"/>
              <a:gd name="connsiteX29" fmla="*/ 6200393 w 12189285"/>
              <a:gd name="connsiteY29" fmla="*/ 1525361 h 1726368"/>
              <a:gd name="connsiteX30" fmla="*/ 5816103 w 12189285"/>
              <a:gd name="connsiteY30" fmla="*/ 1414948 h 1726368"/>
              <a:gd name="connsiteX31" fmla="*/ 5625493 w 12189285"/>
              <a:gd name="connsiteY31" fmla="*/ 1354342 h 1726368"/>
              <a:gd name="connsiteX32" fmla="*/ 5435885 w 12189285"/>
              <a:gd name="connsiteY32" fmla="*/ 1291022 h 1726368"/>
              <a:gd name="connsiteX33" fmla="*/ 4666007 w 12189285"/>
              <a:gd name="connsiteY33" fmla="*/ 1093920 h 1726368"/>
              <a:gd name="connsiteX34" fmla="*/ 4272452 w 12189285"/>
              <a:gd name="connsiteY34" fmla="*/ 1037799 h 1726368"/>
              <a:gd name="connsiteX35" fmla="*/ 3875592 w 12189285"/>
              <a:gd name="connsiteY35" fmla="*/ 1013781 h 1726368"/>
              <a:gd name="connsiteX36" fmla="*/ 3477965 w 12189285"/>
              <a:gd name="connsiteY36" fmla="*/ 1022396 h 1726368"/>
              <a:gd name="connsiteX37" fmla="*/ 3081932 w 12189285"/>
              <a:gd name="connsiteY37" fmla="*/ 1061935 h 1726368"/>
              <a:gd name="connsiteX38" fmla="*/ 2299661 w 12189285"/>
              <a:gd name="connsiteY38" fmla="*/ 1213538 h 1726368"/>
              <a:gd name="connsiteX39" fmla="*/ 1912598 w 12189285"/>
              <a:gd name="connsiteY39" fmla="*/ 1310496 h 1726368"/>
              <a:gd name="connsiteX40" fmla="*/ 1517213 w 12189285"/>
              <a:gd name="connsiteY40" fmla="*/ 1371810 h 1726368"/>
              <a:gd name="connsiteX41" fmla="*/ 725677 w 12189285"/>
              <a:gd name="connsiteY41" fmla="*/ 1281521 h 1726368"/>
              <a:gd name="connsiteX42" fmla="*/ 350357 w 12189285"/>
              <a:gd name="connsiteY42" fmla="*/ 1145084 h 1726368"/>
              <a:gd name="connsiteX43" fmla="*/ 171136 w 12189285"/>
              <a:gd name="connsiteY43" fmla="*/ 1056919 h 1726368"/>
              <a:gd name="connsiteX44" fmla="*/ 0 w 12189285"/>
              <a:gd name="connsiteY44" fmla="*/ 954060 h 1726368"/>
              <a:gd name="connsiteX45" fmla="*/ 1180 w 12189285"/>
              <a:gd name="connsiteY45" fmla="*/ 952348 h 1726368"/>
              <a:gd name="connsiteX46" fmla="*/ 172906 w 12189285"/>
              <a:gd name="connsiteY46" fmla="*/ 1053614 h 1726368"/>
              <a:gd name="connsiteX47" fmla="*/ 352482 w 12189285"/>
              <a:gd name="connsiteY47" fmla="*/ 1140127 h 1726368"/>
              <a:gd name="connsiteX48" fmla="*/ 727979 w 12189285"/>
              <a:gd name="connsiteY48" fmla="*/ 1273318 h 1726368"/>
              <a:gd name="connsiteX49" fmla="*/ 1516092 w 12189285"/>
              <a:gd name="connsiteY49" fmla="*/ 1356762 h 1726368"/>
              <a:gd name="connsiteX50" fmla="*/ 1907935 w 12189285"/>
              <a:gd name="connsiteY50" fmla="*/ 1292674 h 1726368"/>
              <a:gd name="connsiteX51" fmla="*/ 2294468 w 12189285"/>
              <a:gd name="connsiteY51" fmla="*/ 1192353 h 1726368"/>
              <a:gd name="connsiteX52" fmla="*/ 3077978 w 12189285"/>
              <a:gd name="connsiteY52" fmla="*/ 1033904 h 1726368"/>
              <a:gd name="connsiteX53" fmla="*/ 3475841 w 12189285"/>
              <a:gd name="connsiteY53" fmla="*/ 990825 h 1726368"/>
              <a:gd name="connsiteX54" fmla="*/ 3876123 w 12189285"/>
              <a:gd name="connsiteY54" fmla="*/ 979022 h 1726368"/>
              <a:gd name="connsiteX55" fmla="*/ 4276170 w 12189285"/>
              <a:gd name="connsiteY55" fmla="*/ 999913 h 1726368"/>
              <a:gd name="connsiteX56" fmla="*/ 4673266 w 12189285"/>
              <a:gd name="connsiteY56" fmla="*/ 1053024 h 1726368"/>
              <a:gd name="connsiteX57" fmla="*/ 5450697 w 12189285"/>
              <a:gd name="connsiteY57" fmla="*/ 1245346 h 1726368"/>
              <a:gd name="connsiteX58" fmla="*/ 5640600 w 12189285"/>
              <a:gd name="connsiteY58" fmla="*/ 1306660 h 1726368"/>
              <a:gd name="connsiteX59" fmla="*/ 5830915 w 12189285"/>
              <a:gd name="connsiteY59" fmla="*/ 1365673 h 1726368"/>
              <a:gd name="connsiteX60" fmla="*/ 6214497 w 12189285"/>
              <a:gd name="connsiteY60" fmla="*/ 1472427 h 1726368"/>
              <a:gd name="connsiteX61" fmla="*/ 6994112 w 12189285"/>
              <a:gd name="connsiteY61" fmla="*/ 1624325 h 1726368"/>
              <a:gd name="connsiteX62" fmla="*/ 7784881 w 12189285"/>
              <a:gd name="connsiteY62" fmla="*/ 1653477 h 1726368"/>
              <a:gd name="connsiteX63" fmla="*/ 8559480 w 12189285"/>
              <a:gd name="connsiteY63" fmla="*/ 1510254 h 1726368"/>
              <a:gd name="connsiteX64" fmla="*/ 9272116 w 12189285"/>
              <a:gd name="connsiteY64" fmla="*/ 1177423 h 1726368"/>
              <a:gd name="connsiteX65" fmla="*/ 9436171 w 12189285"/>
              <a:gd name="connsiteY65" fmla="*/ 1067895 h 1726368"/>
              <a:gd name="connsiteX66" fmla="*/ 9515779 w 12189285"/>
              <a:gd name="connsiteY66" fmla="*/ 1009591 h 1726368"/>
              <a:gd name="connsiteX67" fmla="*/ 9555081 w 12189285"/>
              <a:gd name="connsiteY67" fmla="*/ 979730 h 1726368"/>
              <a:gd name="connsiteX68" fmla="*/ 9593912 w 12189285"/>
              <a:gd name="connsiteY68" fmla="*/ 949280 h 1726368"/>
              <a:gd name="connsiteX69" fmla="*/ 9632329 w 12189285"/>
              <a:gd name="connsiteY69" fmla="*/ 918298 h 1726368"/>
              <a:gd name="connsiteX70" fmla="*/ 9670628 w 12189285"/>
              <a:gd name="connsiteY70" fmla="*/ 886963 h 1726368"/>
              <a:gd name="connsiteX71" fmla="*/ 9748879 w 12189285"/>
              <a:gd name="connsiteY71" fmla="*/ 823524 h 1726368"/>
              <a:gd name="connsiteX72" fmla="*/ 9788358 w 12189285"/>
              <a:gd name="connsiteY72" fmla="*/ 792247 h 1726368"/>
              <a:gd name="connsiteX73" fmla="*/ 9828428 w 12189285"/>
              <a:gd name="connsiteY73" fmla="*/ 761679 h 1726368"/>
              <a:gd name="connsiteX74" fmla="*/ 9909275 w 12189285"/>
              <a:gd name="connsiteY74" fmla="*/ 701545 h 1726368"/>
              <a:gd name="connsiteX75" fmla="*/ 10605623 w 12189285"/>
              <a:gd name="connsiteY75" fmla="*/ 295538 h 1726368"/>
              <a:gd name="connsiteX76" fmla="*/ 11375737 w 12189285"/>
              <a:gd name="connsiteY76" fmla="*/ 50931 h 1726368"/>
              <a:gd name="connsiteX77" fmla="*/ 11778735 w 12189285"/>
              <a:gd name="connsiteY77" fmla="*/ 3013 h 1726368"/>
              <a:gd name="connsiteX78" fmla="*/ 11982564 w 12189285"/>
              <a:gd name="connsiteY78" fmla="*/ 1302 h 172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2189285" h="1726368">
                <a:moveTo>
                  <a:pt x="11982564" y="1302"/>
                </a:moveTo>
                <a:cubicBezTo>
                  <a:pt x="12016614" y="2482"/>
                  <a:pt x="12050664" y="4370"/>
                  <a:pt x="12084833" y="7203"/>
                </a:cubicBezTo>
                <a:cubicBezTo>
                  <a:pt x="12101887" y="8678"/>
                  <a:pt x="12119001" y="10331"/>
                  <a:pt x="12136174" y="12396"/>
                </a:cubicBezTo>
                <a:cubicBezTo>
                  <a:pt x="12144789" y="13399"/>
                  <a:pt x="12153405" y="14461"/>
                  <a:pt x="12162081" y="15701"/>
                </a:cubicBezTo>
                <a:lnTo>
                  <a:pt x="12175241" y="17648"/>
                </a:lnTo>
                <a:cubicBezTo>
                  <a:pt x="12179785" y="18356"/>
                  <a:pt x="12183797" y="19005"/>
                  <a:pt x="12189285" y="20009"/>
                </a:cubicBezTo>
                <a:lnTo>
                  <a:pt x="12169044" y="124284"/>
                </a:lnTo>
                <a:lnTo>
                  <a:pt x="12158480" y="122454"/>
                </a:lnTo>
                <a:lnTo>
                  <a:pt x="12146678" y="120625"/>
                </a:lnTo>
                <a:cubicBezTo>
                  <a:pt x="12138947" y="119504"/>
                  <a:pt x="12131040" y="118442"/>
                  <a:pt x="12123073" y="117438"/>
                </a:cubicBezTo>
                <a:cubicBezTo>
                  <a:pt x="12107258" y="115432"/>
                  <a:pt x="12091266" y="113721"/>
                  <a:pt x="12075214" y="112186"/>
                </a:cubicBezTo>
                <a:cubicBezTo>
                  <a:pt x="12043051" y="109236"/>
                  <a:pt x="12010713" y="107170"/>
                  <a:pt x="11978315" y="105754"/>
                </a:cubicBezTo>
                <a:cubicBezTo>
                  <a:pt x="11913401" y="103116"/>
                  <a:pt x="11848310" y="103116"/>
                  <a:pt x="11782983" y="105754"/>
                </a:cubicBezTo>
                <a:cubicBezTo>
                  <a:pt x="11652329" y="111230"/>
                  <a:pt x="11522207" y="125647"/>
                  <a:pt x="11393500" y="148892"/>
                </a:cubicBezTo>
                <a:cubicBezTo>
                  <a:pt x="11135143" y="196191"/>
                  <a:pt x="10883337" y="273981"/>
                  <a:pt x="10643332" y="380634"/>
                </a:cubicBezTo>
                <a:cubicBezTo>
                  <a:pt x="10402797" y="487695"/>
                  <a:pt x="10173651" y="618821"/>
                  <a:pt x="9959494" y="772006"/>
                </a:cubicBezTo>
                <a:cubicBezTo>
                  <a:pt x="9932880" y="791421"/>
                  <a:pt x="9905911" y="810305"/>
                  <a:pt x="9879709" y="830310"/>
                </a:cubicBezTo>
                <a:lnTo>
                  <a:pt x="9840230" y="859817"/>
                </a:lnTo>
                <a:lnTo>
                  <a:pt x="9801223" y="890149"/>
                </a:lnTo>
                <a:cubicBezTo>
                  <a:pt x="9775021" y="910213"/>
                  <a:pt x="9749704" y="931458"/>
                  <a:pt x="9723916" y="951877"/>
                </a:cubicBezTo>
                <a:lnTo>
                  <a:pt x="9684732" y="983389"/>
                </a:lnTo>
                <a:cubicBezTo>
                  <a:pt x="9671572" y="993894"/>
                  <a:pt x="9658589" y="1004575"/>
                  <a:pt x="9645193" y="1014725"/>
                </a:cubicBezTo>
                <a:lnTo>
                  <a:pt x="9605242" y="1045530"/>
                </a:lnTo>
                <a:cubicBezTo>
                  <a:pt x="9591964" y="1055857"/>
                  <a:pt x="9578273" y="1065653"/>
                  <a:pt x="9564818" y="1075744"/>
                </a:cubicBezTo>
                <a:cubicBezTo>
                  <a:pt x="9537967" y="1095985"/>
                  <a:pt x="9510350" y="1115224"/>
                  <a:pt x="9482968" y="1134757"/>
                </a:cubicBezTo>
                <a:cubicBezTo>
                  <a:pt x="9427555" y="1172997"/>
                  <a:pt x="9371670" y="1210470"/>
                  <a:pt x="9314133" y="1245523"/>
                </a:cubicBezTo>
                <a:cubicBezTo>
                  <a:pt x="9084928" y="1387685"/>
                  <a:pt x="8838668" y="1500286"/>
                  <a:pt x="8581197" y="1580656"/>
                </a:cubicBezTo>
                <a:cubicBezTo>
                  <a:pt x="8323725" y="1659732"/>
                  <a:pt x="8057460" y="1706766"/>
                  <a:pt x="7788422" y="1720693"/>
                </a:cubicBezTo>
                <a:cubicBezTo>
                  <a:pt x="7520092" y="1735564"/>
                  <a:pt x="7251407" y="1720398"/>
                  <a:pt x="6985850" y="1684695"/>
                </a:cubicBezTo>
                <a:cubicBezTo>
                  <a:pt x="6720294" y="1648992"/>
                  <a:pt x="6458573" y="1593048"/>
                  <a:pt x="6200393" y="1525361"/>
                </a:cubicBezTo>
                <a:cubicBezTo>
                  <a:pt x="6071511" y="1491092"/>
                  <a:pt x="5943394" y="1454292"/>
                  <a:pt x="5816103" y="1414948"/>
                </a:cubicBezTo>
                <a:cubicBezTo>
                  <a:pt x="5752370" y="1395279"/>
                  <a:pt x="5688831" y="1375073"/>
                  <a:pt x="5625493" y="1354342"/>
                </a:cubicBezTo>
                <a:lnTo>
                  <a:pt x="5435885" y="1291022"/>
                </a:lnTo>
                <a:cubicBezTo>
                  <a:pt x="5184008" y="1208003"/>
                  <a:pt x="4926790" y="1142151"/>
                  <a:pt x="4666007" y="1093920"/>
                </a:cubicBezTo>
                <a:cubicBezTo>
                  <a:pt x="4535632" y="1069961"/>
                  <a:pt x="4404445" y="1051254"/>
                  <a:pt x="4272452" y="1037799"/>
                </a:cubicBezTo>
                <a:cubicBezTo>
                  <a:pt x="4140559" y="1024521"/>
                  <a:pt x="4008135" y="1016259"/>
                  <a:pt x="3875592" y="1013781"/>
                </a:cubicBezTo>
                <a:cubicBezTo>
                  <a:pt x="3743050" y="1011302"/>
                  <a:pt x="3610330" y="1014194"/>
                  <a:pt x="3477965" y="1022396"/>
                </a:cubicBezTo>
                <a:cubicBezTo>
                  <a:pt x="3345600" y="1030599"/>
                  <a:pt x="3213471" y="1044054"/>
                  <a:pt x="3081932" y="1061935"/>
                </a:cubicBezTo>
                <a:cubicBezTo>
                  <a:pt x="2818795" y="1097697"/>
                  <a:pt x="2558254" y="1151575"/>
                  <a:pt x="2299661" y="1213538"/>
                </a:cubicBezTo>
                <a:cubicBezTo>
                  <a:pt x="2170365" y="1244402"/>
                  <a:pt x="2041540" y="1277390"/>
                  <a:pt x="1912598" y="1310496"/>
                </a:cubicBezTo>
                <a:cubicBezTo>
                  <a:pt x="1783030" y="1343354"/>
                  <a:pt x="1650647" y="1363885"/>
                  <a:pt x="1517213" y="1371810"/>
                </a:cubicBezTo>
                <a:cubicBezTo>
                  <a:pt x="1250476" y="1388157"/>
                  <a:pt x="982028" y="1354106"/>
                  <a:pt x="725677" y="1281521"/>
                </a:cubicBezTo>
                <a:cubicBezTo>
                  <a:pt x="597431" y="1245199"/>
                  <a:pt x="471992" y="1199600"/>
                  <a:pt x="350357" y="1145084"/>
                </a:cubicBezTo>
                <a:cubicBezTo>
                  <a:pt x="289496" y="1117897"/>
                  <a:pt x="229755" y="1088508"/>
                  <a:pt x="171136" y="1056919"/>
                </a:cubicBezTo>
                <a:cubicBezTo>
                  <a:pt x="112369" y="1025583"/>
                  <a:pt x="55249" y="991250"/>
                  <a:pt x="0" y="954060"/>
                </a:cubicBezTo>
                <a:lnTo>
                  <a:pt x="1180" y="952348"/>
                </a:lnTo>
                <a:cubicBezTo>
                  <a:pt x="56649" y="989025"/>
                  <a:pt x="113967" y="1022821"/>
                  <a:pt x="172906" y="1053614"/>
                </a:cubicBezTo>
                <a:cubicBezTo>
                  <a:pt x="231683" y="1084696"/>
                  <a:pt x="291541" y="1113530"/>
                  <a:pt x="352482" y="1140127"/>
                </a:cubicBezTo>
                <a:cubicBezTo>
                  <a:pt x="474252" y="1193569"/>
                  <a:pt x="599750" y="1238082"/>
                  <a:pt x="727979" y="1273318"/>
                </a:cubicBezTo>
                <a:cubicBezTo>
                  <a:pt x="984034" y="1343484"/>
                  <a:pt x="1251361" y="1375174"/>
                  <a:pt x="1516092" y="1356762"/>
                </a:cubicBezTo>
                <a:cubicBezTo>
                  <a:pt x="1648434" y="1347786"/>
                  <a:pt x="1779630" y="1326329"/>
                  <a:pt x="1907935" y="1292674"/>
                </a:cubicBezTo>
                <a:cubicBezTo>
                  <a:pt x="2036465" y="1258565"/>
                  <a:pt x="2165230" y="1224456"/>
                  <a:pt x="2294468" y="1192353"/>
                </a:cubicBezTo>
                <a:cubicBezTo>
                  <a:pt x="2552943" y="1128206"/>
                  <a:pt x="2813779" y="1071967"/>
                  <a:pt x="3077978" y="1033904"/>
                </a:cubicBezTo>
                <a:cubicBezTo>
                  <a:pt x="3209989" y="1014843"/>
                  <a:pt x="3342709" y="1000149"/>
                  <a:pt x="3475841" y="990825"/>
                </a:cubicBezTo>
                <a:cubicBezTo>
                  <a:pt x="3608973" y="981501"/>
                  <a:pt x="3742578" y="977488"/>
                  <a:pt x="3876123" y="979022"/>
                </a:cubicBezTo>
                <a:cubicBezTo>
                  <a:pt x="4009669" y="980557"/>
                  <a:pt x="4143155" y="987638"/>
                  <a:pt x="4276170" y="999913"/>
                </a:cubicBezTo>
                <a:cubicBezTo>
                  <a:pt x="4409184" y="1012187"/>
                  <a:pt x="4541727" y="1030186"/>
                  <a:pt x="4673266" y="1053024"/>
                </a:cubicBezTo>
                <a:cubicBezTo>
                  <a:pt x="4936456" y="1099491"/>
                  <a:pt x="5196199" y="1163744"/>
                  <a:pt x="5450697" y="1245346"/>
                </a:cubicBezTo>
                <a:lnTo>
                  <a:pt x="5640600" y="1306660"/>
                </a:lnTo>
                <a:cubicBezTo>
                  <a:pt x="5703938" y="1326801"/>
                  <a:pt x="5767376" y="1346476"/>
                  <a:pt x="5830915" y="1365673"/>
                </a:cubicBezTo>
                <a:cubicBezTo>
                  <a:pt x="5958029" y="1403913"/>
                  <a:pt x="6085910" y="1439497"/>
                  <a:pt x="6214497" y="1472427"/>
                </a:cubicBezTo>
                <a:cubicBezTo>
                  <a:pt x="6471556" y="1537872"/>
                  <a:pt x="6731624" y="1591160"/>
                  <a:pt x="6994112" y="1624325"/>
                </a:cubicBezTo>
                <a:cubicBezTo>
                  <a:pt x="7256600" y="1657490"/>
                  <a:pt x="7521508" y="1670178"/>
                  <a:pt x="7784881" y="1653477"/>
                </a:cubicBezTo>
                <a:cubicBezTo>
                  <a:pt x="8048018" y="1637798"/>
                  <a:pt x="8308146" y="1589691"/>
                  <a:pt x="8559480" y="1510254"/>
                </a:cubicBezTo>
                <a:cubicBezTo>
                  <a:pt x="8810106" y="1429825"/>
                  <a:pt x="9049580" y="1317991"/>
                  <a:pt x="9272116" y="1177423"/>
                </a:cubicBezTo>
                <a:cubicBezTo>
                  <a:pt x="9328001" y="1142782"/>
                  <a:pt x="9382351" y="1105663"/>
                  <a:pt x="9436171" y="1067895"/>
                </a:cubicBezTo>
                <a:cubicBezTo>
                  <a:pt x="9462844" y="1048598"/>
                  <a:pt x="9489695" y="1029596"/>
                  <a:pt x="9515779" y="1009591"/>
                </a:cubicBezTo>
                <a:cubicBezTo>
                  <a:pt x="9528880" y="999618"/>
                  <a:pt x="9542158" y="989939"/>
                  <a:pt x="9555081" y="979730"/>
                </a:cubicBezTo>
                <a:lnTo>
                  <a:pt x="9593912" y="949280"/>
                </a:lnTo>
                <a:cubicBezTo>
                  <a:pt x="9606953" y="939248"/>
                  <a:pt x="9619582" y="928684"/>
                  <a:pt x="9632329" y="918298"/>
                </a:cubicBezTo>
                <a:lnTo>
                  <a:pt x="9670628" y="886963"/>
                </a:lnTo>
                <a:cubicBezTo>
                  <a:pt x="9696711" y="865836"/>
                  <a:pt x="9722323" y="844120"/>
                  <a:pt x="9748879" y="823524"/>
                </a:cubicBezTo>
                <a:lnTo>
                  <a:pt x="9788358" y="792247"/>
                </a:lnTo>
                <a:lnTo>
                  <a:pt x="9828428" y="761679"/>
                </a:lnTo>
                <a:cubicBezTo>
                  <a:pt x="9854924" y="741083"/>
                  <a:pt x="9882306" y="721609"/>
                  <a:pt x="9909275" y="701545"/>
                </a:cubicBezTo>
                <a:cubicBezTo>
                  <a:pt x="10127090" y="543073"/>
                  <a:pt x="10360426" y="407043"/>
                  <a:pt x="10605623" y="295538"/>
                </a:cubicBezTo>
                <a:cubicBezTo>
                  <a:pt x="10851764" y="183810"/>
                  <a:pt x="11110240" y="101700"/>
                  <a:pt x="11375737" y="50931"/>
                </a:cubicBezTo>
                <a:cubicBezTo>
                  <a:pt x="11508811" y="25804"/>
                  <a:pt x="11643478" y="9794"/>
                  <a:pt x="11778735" y="3013"/>
                </a:cubicBezTo>
                <a:cubicBezTo>
                  <a:pt x="11846481" y="-233"/>
                  <a:pt x="11914464" y="-941"/>
                  <a:pt x="11982564" y="130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90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D5035DB1-0C7B-2517-9469-5538E1971F14}"/>
              </a:ext>
            </a:extLst>
          </p:cNvPr>
          <p:cNvSpPr/>
          <p:nvPr/>
        </p:nvSpPr>
        <p:spPr>
          <a:xfrm>
            <a:off x="0" y="3861102"/>
            <a:ext cx="12192000" cy="2238164"/>
          </a:xfrm>
          <a:custGeom>
            <a:avLst/>
            <a:gdLst>
              <a:gd name="connsiteX0" fmla="*/ 10988164 w 12192000"/>
              <a:gd name="connsiteY0" fmla="*/ 265 h 2238164"/>
              <a:gd name="connsiteX1" fmla="*/ 11097287 w 12192000"/>
              <a:gd name="connsiteY1" fmla="*/ 6368 h 2238164"/>
              <a:gd name="connsiteX2" fmla="*/ 11313183 w 12192000"/>
              <a:gd name="connsiteY2" fmla="*/ 41873 h 2238164"/>
              <a:gd name="connsiteX3" fmla="*/ 11717859 w 12192000"/>
              <a:gd name="connsiteY3" fmla="*/ 198985 h 2238164"/>
              <a:gd name="connsiteX4" fmla="*/ 12069960 w 12192000"/>
              <a:gd name="connsiteY4" fmla="*/ 445894 h 2238164"/>
              <a:gd name="connsiteX5" fmla="*/ 12192000 w 12192000"/>
              <a:gd name="connsiteY5" fmla="*/ 563912 h 2238164"/>
              <a:gd name="connsiteX6" fmla="*/ 12192000 w 12192000"/>
              <a:gd name="connsiteY6" fmla="*/ 831323 h 2238164"/>
              <a:gd name="connsiteX7" fmla="*/ 12187051 w 12192000"/>
              <a:gd name="connsiteY7" fmla="*/ 824678 h 2238164"/>
              <a:gd name="connsiteX8" fmla="*/ 12157017 w 12192000"/>
              <a:gd name="connsiteY8" fmla="*/ 786731 h 2238164"/>
              <a:gd name="connsiteX9" fmla="*/ 12093518 w 12192000"/>
              <a:gd name="connsiteY9" fmla="*/ 712715 h 2238164"/>
              <a:gd name="connsiteX10" fmla="*/ 11953821 w 12192000"/>
              <a:gd name="connsiteY10" fmla="*/ 574263 h 2238164"/>
              <a:gd name="connsiteX11" fmla="*/ 11636010 w 12192000"/>
              <a:gd name="connsiteY11" fmla="*/ 344888 h 2238164"/>
              <a:gd name="connsiteX12" fmla="*/ 11274830 w 12192000"/>
              <a:gd name="connsiteY12" fmla="*/ 199173 h 2238164"/>
              <a:gd name="connsiteX13" fmla="*/ 11083190 w 12192000"/>
              <a:gd name="connsiteY13" fmla="*/ 165045 h 2238164"/>
              <a:gd name="connsiteX14" fmla="*/ 10888250 w 12192000"/>
              <a:gd name="connsiteY14" fmla="*/ 158783 h 2238164"/>
              <a:gd name="connsiteX15" fmla="*/ 10693625 w 12192000"/>
              <a:gd name="connsiteY15" fmla="*/ 179949 h 2238164"/>
              <a:gd name="connsiteX16" fmla="*/ 10645430 w 12192000"/>
              <a:gd name="connsiteY16" fmla="*/ 189279 h 2238164"/>
              <a:gd name="connsiteX17" fmla="*/ 10621300 w 12192000"/>
              <a:gd name="connsiteY17" fmla="*/ 194790 h 2238164"/>
              <a:gd name="connsiteX18" fmla="*/ 10597171 w 12192000"/>
              <a:gd name="connsiteY18" fmla="*/ 200676 h 2238164"/>
              <a:gd name="connsiteX19" fmla="*/ 10548913 w 12192000"/>
              <a:gd name="connsiteY19" fmla="*/ 212386 h 2238164"/>
              <a:gd name="connsiteX20" fmla="*/ 10501098 w 12192000"/>
              <a:gd name="connsiteY20" fmla="*/ 226224 h 2238164"/>
              <a:gd name="connsiteX21" fmla="*/ 10129884 w 12192000"/>
              <a:gd name="connsiteY21" fmla="*/ 372817 h 2238164"/>
              <a:gd name="connsiteX22" fmla="*/ 9780642 w 12192000"/>
              <a:gd name="connsiteY22" fmla="*/ 574702 h 2238164"/>
              <a:gd name="connsiteX23" fmla="*/ 9446385 w 12192000"/>
              <a:gd name="connsiteY23" fmla="*/ 808773 h 2238164"/>
              <a:gd name="connsiteX24" fmla="*/ 9113906 w 12192000"/>
              <a:gd name="connsiteY24" fmla="*/ 1052989 h 2238164"/>
              <a:gd name="connsiteX25" fmla="*/ 8767520 w 12192000"/>
              <a:gd name="connsiteY25" fmla="*/ 1285056 h 2238164"/>
              <a:gd name="connsiteX26" fmla="*/ 8391735 w 12192000"/>
              <a:gd name="connsiteY26" fmla="*/ 1477048 h 2238164"/>
              <a:gd name="connsiteX27" fmla="*/ 7982231 w 12192000"/>
              <a:gd name="connsiteY27" fmla="*/ 1594271 h 2238164"/>
              <a:gd name="connsiteX28" fmla="*/ 7929973 w 12192000"/>
              <a:gd name="connsiteY28" fmla="*/ 1602224 h 2238164"/>
              <a:gd name="connsiteX29" fmla="*/ 7903874 w 12192000"/>
              <a:gd name="connsiteY29" fmla="*/ 1606169 h 2238164"/>
              <a:gd name="connsiteX30" fmla="*/ 7877586 w 12192000"/>
              <a:gd name="connsiteY30" fmla="*/ 1609300 h 2238164"/>
              <a:gd name="connsiteX31" fmla="*/ 7825009 w 12192000"/>
              <a:gd name="connsiteY31" fmla="*/ 1615562 h 2238164"/>
              <a:gd name="connsiteX32" fmla="*/ 7772179 w 12192000"/>
              <a:gd name="connsiteY32" fmla="*/ 1620133 h 2238164"/>
              <a:gd name="connsiteX33" fmla="*/ 7559775 w 12192000"/>
              <a:gd name="connsiteY33" fmla="*/ 1626958 h 2238164"/>
              <a:gd name="connsiteX34" fmla="*/ 7506500 w 12192000"/>
              <a:gd name="connsiteY34" fmla="*/ 1625205 h 2238164"/>
              <a:gd name="connsiteX35" fmla="*/ 7453352 w 12192000"/>
              <a:gd name="connsiteY35" fmla="*/ 1621698 h 2238164"/>
              <a:gd name="connsiteX36" fmla="*/ 7426745 w 12192000"/>
              <a:gd name="connsiteY36" fmla="*/ 1619820 h 2238164"/>
              <a:gd name="connsiteX37" fmla="*/ 7400266 w 12192000"/>
              <a:gd name="connsiteY37" fmla="*/ 1616939 h 2238164"/>
              <a:gd name="connsiteX38" fmla="*/ 7347308 w 12192000"/>
              <a:gd name="connsiteY38" fmla="*/ 1610677 h 2238164"/>
              <a:gd name="connsiteX39" fmla="*/ 7138460 w 12192000"/>
              <a:gd name="connsiteY39" fmla="*/ 1570538 h 2238164"/>
              <a:gd name="connsiteX40" fmla="*/ 6740388 w 12192000"/>
              <a:gd name="connsiteY40" fmla="*/ 1439037 h 2238164"/>
              <a:gd name="connsiteX41" fmla="*/ 6354760 w 12192000"/>
              <a:gd name="connsiteY41" fmla="*/ 1302527 h 2238164"/>
              <a:gd name="connsiteX42" fmla="*/ 6158232 w 12192000"/>
              <a:gd name="connsiteY42" fmla="*/ 1254936 h 2238164"/>
              <a:gd name="connsiteX43" fmla="*/ 5958084 w 12192000"/>
              <a:gd name="connsiteY43" fmla="*/ 1227133 h 2238164"/>
              <a:gd name="connsiteX44" fmla="*/ 5907666 w 12192000"/>
              <a:gd name="connsiteY44" fmla="*/ 1223063 h 2238164"/>
              <a:gd name="connsiteX45" fmla="*/ 5883028 w 12192000"/>
              <a:gd name="connsiteY45" fmla="*/ 1221936 h 2238164"/>
              <a:gd name="connsiteX46" fmla="*/ 5870328 w 12192000"/>
              <a:gd name="connsiteY46" fmla="*/ 1221372 h 2238164"/>
              <a:gd name="connsiteX47" fmla="*/ 5857946 w 12192000"/>
              <a:gd name="connsiteY47" fmla="*/ 1221372 h 2238164"/>
              <a:gd name="connsiteX48" fmla="*/ 5833182 w 12192000"/>
              <a:gd name="connsiteY48" fmla="*/ 1221372 h 2238164"/>
              <a:gd name="connsiteX49" fmla="*/ 5808291 w 12192000"/>
              <a:gd name="connsiteY49" fmla="*/ 1222061 h 2238164"/>
              <a:gd name="connsiteX50" fmla="*/ 5783462 w 12192000"/>
              <a:gd name="connsiteY50" fmla="*/ 1223188 h 2238164"/>
              <a:gd name="connsiteX51" fmla="*/ 5758635 w 12192000"/>
              <a:gd name="connsiteY51" fmla="*/ 1224754 h 2238164"/>
              <a:gd name="connsiteX52" fmla="*/ 5560518 w 12192000"/>
              <a:gd name="connsiteY52" fmla="*/ 1255500 h 2238164"/>
              <a:gd name="connsiteX53" fmla="*/ 5174827 w 12192000"/>
              <a:gd name="connsiteY53" fmla="*/ 1381615 h 2238164"/>
              <a:gd name="connsiteX54" fmla="*/ 4802598 w 12192000"/>
              <a:gd name="connsiteY54" fmla="*/ 1553318 h 2238164"/>
              <a:gd name="connsiteX55" fmla="*/ 4066013 w 12192000"/>
              <a:gd name="connsiteY55" fmla="*/ 1927031 h 2238164"/>
              <a:gd name="connsiteX56" fmla="*/ 3683751 w 12192000"/>
              <a:gd name="connsiteY56" fmla="*/ 2089841 h 2238164"/>
              <a:gd name="connsiteX57" fmla="*/ 3281232 w 12192000"/>
              <a:gd name="connsiteY57" fmla="*/ 2201492 h 2238164"/>
              <a:gd name="connsiteX58" fmla="*/ 3177539 w 12192000"/>
              <a:gd name="connsiteY58" fmla="*/ 2216270 h 2238164"/>
              <a:gd name="connsiteX59" fmla="*/ 3125661 w 12192000"/>
              <a:gd name="connsiteY59" fmla="*/ 2222532 h 2238164"/>
              <a:gd name="connsiteX60" fmla="*/ 3073719 w 12192000"/>
              <a:gd name="connsiteY60" fmla="*/ 2227103 h 2238164"/>
              <a:gd name="connsiteX61" fmla="*/ 3047748 w 12192000"/>
              <a:gd name="connsiteY61" fmla="*/ 2229420 h 2238164"/>
              <a:gd name="connsiteX62" fmla="*/ 3021714 w 12192000"/>
              <a:gd name="connsiteY62" fmla="*/ 2231048 h 2238164"/>
              <a:gd name="connsiteX63" fmla="*/ 2969645 w 12192000"/>
              <a:gd name="connsiteY63" fmla="*/ 2234179 h 2238164"/>
              <a:gd name="connsiteX64" fmla="*/ 2917639 w 12192000"/>
              <a:gd name="connsiteY64" fmla="*/ 2236183 h 2238164"/>
              <a:gd name="connsiteX65" fmla="*/ 2865570 w 12192000"/>
              <a:gd name="connsiteY65" fmla="*/ 2237685 h 2238164"/>
              <a:gd name="connsiteX66" fmla="*/ 2449908 w 12192000"/>
              <a:gd name="connsiteY66" fmla="*/ 2222907 h 2238164"/>
              <a:gd name="connsiteX67" fmla="*/ 2037864 w 12192000"/>
              <a:gd name="connsiteY67" fmla="*/ 2174753 h 2238164"/>
              <a:gd name="connsiteX68" fmla="*/ 1628932 w 12192000"/>
              <a:gd name="connsiteY68" fmla="*/ 2110317 h 2238164"/>
              <a:gd name="connsiteX69" fmla="*/ 1220318 w 12192000"/>
              <a:gd name="connsiteY69" fmla="*/ 2049076 h 2238164"/>
              <a:gd name="connsiteX70" fmla="*/ 809356 w 12192000"/>
              <a:gd name="connsiteY70" fmla="*/ 2021273 h 2238164"/>
              <a:gd name="connsiteX71" fmla="*/ 706423 w 12192000"/>
              <a:gd name="connsiteY71" fmla="*/ 2025719 h 2238164"/>
              <a:gd name="connsiteX72" fmla="*/ 654863 w 12192000"/>
              <a:gd name="connsiteY72" fmla="*/ 2029037 h 2238164"/>
              <a:gd name="connsiteX73" fmla="*/ 629464 w 12192000"/>
              <a:gd name="connsiteY73" fmla="*/ 2030666 h 2238164"/>
              <a:gd name="connsiteX74" fmla="*/ 603683 w 12192000"/>
              <a:gd name="connsiteY74" fmla="*/ 2032857 h 2238164"/>
              <a:gd name="connsiteX75" fmla="*/ 552249 w 12192000"/>
              <a:gd name="connsiteY75" fmla="*/ 2037241 h 2238164"/>
              <a:gd name="connsiteX76" fmla="*/ 526532 w 12192000"/>
              <a:gd name="connsiteY76" fmla="*/ 2039432 h 2238164"/>
              <a:gd name="connsiteX77" fmla="*/ 501132 w 12192000"/>
              <a:gd name="connsiteY77" fmla="*/ 2042250 h 2238164"/>
              <a:gd name="connsiteX78" fmla="*/ 398645 w 12192000"/>
              <a:gd name="connsiteY78" fmla="*/ 2054398 h 2238164"/>
              <a:gd name="connsiteX79" fmla="*/ 195450 w 12192000"/>
              <a:gd name="connsiteY79" fmla="*/ 2090279 h 2238164"/>
              <a:gd name="connsiteX80" fmla="*/ 96455 w 12192000"/>
              <a:gd name="connsiteY80" fmla="*/ 2118020 h 2238164"/>
              <a:gd name="connsiteX81" fmla="*/ 72390 w 12192000"/>
              <a:gd name="connsiteY81" fmla="*/ 2126849 h 2238164"/>
              <a:gd name="connsiteX82" fmla="*/ 48831 w 12192000"/>
              <a:gd name="connsiteY82" fmla="*/ 2136743 h 2238164"/>
              <a:gd name="connsiteX83" fmla="*/ 37401 w 12192000"/>
              <a:gd name="connsiteY83" fmla="*/ 2142316 h 2238164"/>
              <a:gd name="connsiteX84" fmla="*/ 26225 w 12192000"/>
              <a:gd name="connsiteY84" fmla="*/ 2148202 h 2238164"/>
              <a:gd name="connsiteX85" fmla="*/ 15495 w 12192000"/>
              <a:gd name="connsiteY85" fmla="*/ 2154464 h 2238164"/>
              <a:gd name="connsiteX86" fmla="*/ 5970 w 12192000"/>
              <a:gd name="connsiteY86" fmla="*/ 2161603 h 2238164"/>
              <a:gd name="connsiteX87" fmla="*/ 0 w 12192000"/>
              <a:gd name="connsiteY87" fmla="*/ 2156093 h 2238164"/>
              <a:gd name="connsiteX88" fmla="*/ 10796 w 12192000"/>
              <a:gd name="connsiteY88" fmla="*/ 2147576 h 2238164"/>
              <a:gd name="connsiteX89" fmla="*/ 21971 w 12192000"/>
              <a:gd name="connsiteY89" fmla="*/ 2140563 h 2238164"/>
              <a:gd name="connsiteX90" fmla="*/ 33465 w 12192000"/>
              <a:gd name="connsiteY90" fmla="*/ 2134301 h 2238164"/>
              <a:gd name="connsiteX91" fmla="*/ 45148 w 12192000"/>
              <a:gd name="connsiteY91" fmla="*/ 2128414 h 2238164"/>
              <a:gd name="connsiteX92" fmla="*/ 69024 w 12192000"/>
              <a:gd name="connsiteY92" fmla="*/ 2118020 h 2238164"/>
              <a:gd name="connsiteX93" fmla="*/ 93344 w 12192000"/>
              <a:gd name="connsiteY93" fmla="*/ 2108752 h 2238164"/>
              <a:gd name="connsiteX94" fmla="*/ 192909 w 12192000"/>
              <a:gd name="connsiteY94" fmla="*/ 2079446 h 2238164"/>
              <a:gd name="connsiteX95" fmla="*/ 396741 w 12192000"/>
              <a:gd name="connsiteY95" fmla="*/ 2040622 h 2238164"/>
              <a:gd name="connsiteX96" fmla="*/ 499545 w 12192000"/>
              <a:gd name="connsiteY96" fmla="*/ 2027159 h 2238164"/>
              <a:gd name="connsiteX97" fmla="*/ 524944 w 12192000"/>
              <a:gd name="connsiteY97" fmla="*/ 2024028 h 2238164"/>
              <a:gd name="connsiteX98" fmla="*/ 550725 w 12192000"/>
              <a:gd name="connsiteY98" fmla="*/ 2021461 h 2238164"/>
              <a:gd name="connsiteX99" fmla="*/ 602286 w 12192000"/>
              <a:gd name="connsiteY99" fmla="*/ 2016388 h 2238164"/>
              <a:gd name="connsiteX100" fmla="*/ 628066 w 12192000"/>
              <a:gd name="connsiteY100" fmla="*/ 2013884 h 2238164"/>
              <a:gd name="connsiteX101" fmla="*/ 653910 w 12192000"/>
              <a:gd name="connsiteY101" fmla="*/ 2011880 h 2238164"/>
              <a:gd name="connsiteX102" fmla="*/ 705535 w 12192000"/>
              <a:gd name="connsiteY102" fmla="*/ 2007872 h 2238164"/>
              <a:gd name="connsiteX103" fmla="*/ 809228 w 12192000"/>
              <a:gd name="connsiteY103" fmla="*/ 2002048 h 2238164"/>
              <a:gd name="connsiteX104" fmla="*/ 1223621 w 12192000"/>
              <a:gd name="connsiteY104" fmla="*/ 2024654 h 2238164"/>
              <a:gd name="connsiteX105" fmla="*/ 1633949 w 12192000"/>
              <a:gd name="connsiteY105" fmla="*/ 2081011 h 2238164"/>
              <a:gd name="connsiteX106" fmla="*/ 2043071 w 12192000"/>
              <a:gd name="connsiteY106" fmla="*/ 2140124 h 2238164"/>
              <a:gd name="connsiteX107" fmla="*/ 2453400 w 12192000"/>
              <a:gd name="connsiteY107" fmla="*/ 2182643 h 2238164"/>
              <a:gd name="connsiteX108" fmla="*/ 2864745 w 12192000"/>
              <a:gd name="connsiteY108" fmla="*/ 2191973 h 2238164"/>
              <a:gd name="connsiteX109" fmla="*/ 2916051 w 12192000"/>
              <a:gd name="connsiteY109" fmla="*/ 2189844 h 2238164"/>
              <a:gd name="connsiteX110" fmla="*/ 2967295 w 12192000"/>
              <a:gd name="connsiteY110" fmla="*/ 2187214 h 2238164"/>
              <a:gd name="connsiteX111" fmla="*/ 3018475 w 12192000"/>
              <a:gd name="connsiteY111" fmla="*/ 2183457 h 2238164"/>
              <a:gd name="connsiteX112" fmla="*/ 3043875 w 12192000"/>
              <a:gd name="connsiteY112" fmla="*/ 2181578 h 2238164"/>
              <a:gd name="connsiteX113" fmla="*/ 3069274 w 12192000"/>
              <a:gd name="connsiteY113" fmla="*/ 2178948 h 2238164"/>
              <a:gd name="connsiteX114" fmla="*/ 3120073 w 12192000"/>
              <a:gd name="connsiteY114" fmla="*/ 2173751 h 2238164"/>
              <a:gd name="connsiteX115" fmla="*/ 3170872 w 12192000"/>
              <a:gd name="connsiteY115" fmla="*/ 2167489 h 2238164"/>
              <a:gd name="connsiteX116" fmla="*/ 3271708 w 12192000"/>
              <a:gd name="connsiteY116" fmla="*/ 2151772 h 2238164"/>
              <a:gd name="connsiteX117" fmla="*/ 3663368 w 12192000"/>
              <a:gd name="connsiteY117" fmla="*/ 2037616 h 2238164"/>
              <a:gd name="connsiteX118" fmla="*/ 4038327 w 12192000"/>
              <a:gd name="connsiteY118" fmla="*/ 1871926 h 2238164"/>
              <a:gd name="connsiteX119" fmla="*/ 4768563 w 12192000"/>
              <a:gd name="connsiteY119" fmla="*/ 1489258 h 2238164"/>
              <a:gd name="connsiteX120" fmla="*/ 5143586 w 12192000"/>
              <a:gd name="connsiteY120" fmla="*/ 1310354 h 2238164"/>
              <a:gd name="connsiteX121" fmla="*/ 5540770 w 12192000"/>
              <a:gd name="connsiteY121" fmla="*/ 1174909 h 2238164"/>
              <a:gd name="connsiteX122" fmla="*/ 5750697 w 12192000"/>
              <a:gd name="connsiteY122" fmla="*/ 1139654 h 2238164"/>
              <a:gd name="connsiteX123" fmla="*/ 5777430 w 12192000"/>
              <a:gd name="connsiteY123" fmla="*/ 1137650 h 2238164"/>
              <a:gd name="connsiteX124" fmla="*/ 5804227 w 12192000"/>
              <a:gd name="connsiteY124" fmla="*/ 1136085 h 2238164"/>
              <a:gd name="connsiteX125" fmla="*/ 5831087 w 12192000"/>
              <a:gd name="connsiteY125" fmla="*/ 1134958 h 2238164"/>
              <a:gd name="connsiteX126" fmla="*/ 5858010 w 12192000"/>
              <a:gd name="connsiteY126" fmla="*/ 1134958 h 2238164"/>
              <a:gd name="connsiteX127" fmla="*/ 5871471 w 12192000"/>
              <a:gd name="connsiteY127" fmla="*/ 1134958 h 2238164"/>
              <a:gd name="connsiteX128" fmla="*/ 5884933 w 12192000"/>
              <a:gd name="connsiteY128" fmla="*/ 1135396 h 2238164"/>
              <a:gd name="connsiteX129" fmla="*/ 5911921 w 12192000"/>
              <a:gd name="connsiteY129" fmla="*/ 1136272 h 2238164"/>
              <a:gd name="connsiteX130" fmla="*/ 5964688 w 12192000"/>
              <a:gd name="connsiteY130" fmla="*/ 1139779 h 2238164"/>
              <a:gd name="connsiteX131" fmla="*/ 6174234 w 12192000"/>
              <a:gd name="connsiteY131" fmla="*/ 1166205 h 2238164"/>
              <a:gd name="connsiteX132" fmla="*/ 6380033 w 12192000"/>
              <a:gd name="connsiteY132" fmla="*/ 1213232 h 2238164"/>
              <a:gd name="connsiteX133" fmla="*/ 6774994 w 12192000"/>
              <a:gd name="connsiteY133" fmla="*/ 1347175 h 2238164"/>
              <a:gd name="connsiteX134" fmla="*/ 7162336 w 12192000"/>
              <a:gd name="connsiteY134" fmla="*/ 1470034 h 2238164"/>
              <a:gd name="connsiteX135" fmla="*/ 7359944 w 12192000"/>
              <a:gd name="connsiteY135" fmla="*/ 1505351 h 2238164"/>
              <a:gd name="connsiteX136" fmla="*/ 7409854 w 12192000"/>
              <a:gd name="connsiteY136" fmla="*/ 1510486 h 2238164"/>
              <a:gd name="connsiteX137" fmla="*/ 7434810 w 12192000"/>
              <a:gd name="connsiteY137" fmla="*/ 1512866 h 2238164"/>
              <a:gd name="connsiteX138" fmla="*/ 7459827 w 12192000"/>
              <a:gd name="connsiteY138" fmla="*/ 1514306 h 2238164"/>
              <a:gd name="connsiteX139" fmla="*/ 7509928 w 12192000"/>
              <a:gd name="connsiteY139" fmla="*/ 1516936 h 2238164"/>
              <a:gd name="connsiteX140" fmla="*/ 7560093 w 12192000"/>
              <a:gd name="connsiteY140" fmla="*/ 1517938 h 2238164"/>
              <a:gd name="connsiteX141" fmla="*/ 7761002 w 12192000"/>
              <a:gd name="connsiteY141" fmla="*/ 1508921 h 2238164"/>
              <a:gd name="connsiteX142" fmla="*/ 7811167 w 12192000"/>
              <a:gd name="connsiteY142" fmla="*/ 1503911 h 2238164"/>
              <a:gd name="connsiteX143" fmla="*/ 7861203 w 12192000"/>
              <a:gd name="connsiteY143" fmla="*/ 1497649 h 2238164"/>
              <a:gd name="connsiteX144" fmla="*/ 7886222 w 12192000"/>
              <a:gd name="connsiteY144" fmla="*/ 1494393 h 2238164"/>
              <a:gd name="connsiteX145" fmla="*/ 7911176 w 12192000"/>
              <a:gd name="connsiteY145" fmla="*/ 1490260 h 2238164"/>
              <a:gd name="connsiteX146" fmla="*/ 7961087 w 12192000"/>
              <a:gd name="connsiteY146" fmla="*/ 1481994 h 2238164"/>
              <a:gd name="connsiteX147" fmla="*/ 8343095 w 12192000"/>
              <a:gd name="connsiteY147" fmla="*/ 1367213 h 2238164"/>
              <a:gd name="connsiteX148" fmla="*/ 8698687 w 12192000"/>
              <a:gd name="connsiteY148" fmla="*/ 1179355 h 2238164"/>
              <a:gd name="connsiteX149" fmla="*/ 9033643 w 12192000"/>
              <a:gd name="connsiteY149" fmla="*/ 948539 h 2238164"/>
              <a:gd name="connsiteX150" fmla="*/ 9361867 w 12192000"/>
              <a:gd name="connsiteY150" fmla="*/ 701005 h 2238164"/>
              <a:gd name="connsiteX151" fmla="*/ 9699172 w 12192000"/>
              <a:gd name="connsiteY151" fmla="*/ 458230 h 2238164"/>
              <a:gd name="connsiteX152" fmla="*/ 10060671 w 12192000"/>
              <a:gd name="connsiteY152" fmla="*/ 243006 h 2238164"/>
              <a:gd name="connsiteX153" fmla="*/ 10454362 w 12192000"/>
              <a:gd name="connsiteY153" fmla="*/ 81386 h 2238164"/>
              <a:gd name="connsiteX154" fmla="*/ 10505670 w 12192000"/>
              <a:gd name="connsiteY154" fmla="*/ 65856 h 2238164"/>
              <a:gd name="connsiteX155" fmla="*/ 10557675 w 12192000"/>
              <a:gd name="connsiteY155" fmla="*/ 52456 h 2238164"/>
              <a:gd name="connsiteX156" fmla="*/ 10583647 w 12192000"/>
              <a:gd name="connsiteY156" fmla="*/ 45818 h 2238164"/>
              <a:gd name="connsiteX157" fmla="*/ 10609871 w 12192000"/>
              <a:gd name="connsiteY157" fmla="*/ 39556 h 2238164"/>
              <a:gd name="connsiteX158" fmla="*/ 10662956 w 12192000"/>
              <a:gd name="connsiteY158" fmla="*/ 28535 h 2238164"/>
              <a:gd name="connsiteX159" fmla="*/ 10878851 w 12192000"/>
              <a:gd name="connsiteY159" fmla="*/ 2235 h 2238164"/>
              <a:gd name="connsiteX160" fmla="*/ 10988164 w 12192000"/>
              <a:gd name="connsiteY160" fmla="*/ 265 h 223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2192000" h="2238164">
                <a:moveTo>
                  <a:pt x="10988164" y="265"/>
                </a:moveTo>
                <a:cubicBezTo>
                  <a:pt x="11024597" y="954"/>
                  <a:pt x="11060997" y="2990"/>
                  <a:pt x="11097287" y="6368"/>
                </a:cubicBezTo>
                <a:cubicBezTo>
                  <a:pt x="11170057" y="12943"/>
                  <a:pt x="11242191" y="24815"/>
                  <a:pt x="11313183" y="41873"/>
                </a:cubicBezTo>
                <a:cubicBezTo>
                  <a:pt x="11454595" y="76220"/>
                  <a:pt x="11590672" y="129058"/>
                  <a:pt x="11717859" y="198985"/>
                </a:cubicBezTo>
                <a:cubicBezTo>
                  <a:pt x="11844031" y="268311"/>
                  <a:pt x="11962139" y="351113"/>
                  <a:pt x="12069960" y="445894"/>
                </a:cubicBezTo>
                <a:lnTo>
                  <a:pt x="12192000" y="563912"/>
                </a:lnTo>
                <a:lnTo>
                  <a:pt x="12192000" y="831323"/>
                </a:lnTo>
                <a:lnTo>
                  <a:pt x="12187051" y="824678"/>
                </a:lnTo>
                <a:cubicBezTo>
                  <a:pt x="12177336" y="812154"/>
                  <a:pt x="12167304" y="799255"/>
                  <a:pt x="12157017" y="786731"/>
                </a:cubicBezTo>
                <a:cubicBezTo>
                  <a:pt x="12136506" y="761683"/>
                  <a:pt x="12115298" y="737011"/>
                  <a:pt x="12093518" y="712715"/>
                </a:cubicBezTo>
                <a:cubicBezTo>
                  <a:pt x="12049450" y="664373"/>
                  <a:pt x="12002779" y="618097"/>
                  <a:pt x="11953821" y="574263"/>
                </a:cubicBezTo>
                <a:cubicBezTo>
                  <a:pt x="11856731" y="486533"/>
                  <a:pt x="11750181" y="409612"/>
                  <a:pt x="11636010" y="344888"/>
                </a:cubicBezTo>
                <a:cubicBezTo>
                  <a:pt x="11522792" y="280603"/>
                  <a:pt x="11401319" y="231591"/>
                  <a:pt x="11274830" y="199173"/>
                </a:cubicBezTo>
                <a:cubicBezTo>
                  <a:pt x="11211902" y="183155"/>
                  <a:pt x="11147832" y="171746"/>
                  <a:pt x="11083190" y="165045"/>
                </a:cubicBezTo>
                <a:cubicBezTo>
                  <a:pt x="11018485" y="158138"/>
                  <a:pt x="10953272" y="156041"/>
                  <a:pt x="10888250" y="158783"/>
                </a:cubicBezTo>
                <a:cubicBezTo>
                  <a:pt x="10822973" y="161438"/>
                  <a:pt x="10757949" y="168508"/>
                  <a:pt x="10693625" y="179949"/>
                </a:cubicBezTo>
                <a:cubicBezTo>
                  <a:pt x="10677497" y="182454"/>
                  <a:pt x="10661496" y="186211"/>
                  <a:pt x="10645430" y="189279"/>
                </a:cubicBezTo>
                <a:cubicBezTo>
                  <a:pt x="10637365" y="190782"/>
                  <a:pt x="10629302" y="192848"/>
                  <a:pt x="10621300" y="194790"/>
                </a:cubicBezTo>
                <a:lnTo>
                  <a:pt x="10597171" y="200676"/>
                </a:lnTo>
                <a:lnTo>
                  <a:pt x="10548913" y="212386"/>
                </a:lnTo>
                <a:cubicBezTo>
                  <a:pt x="10532847" y="216581"/>
                  <a:pt x="10517163" y="221653"/>
                  <a:pt x="10501098" y="226224"/>
                </a:cubicBezTo>
                <a:cubicBezTo>
                  <a:pt x="10373212" y="264172"/>
                  <a:pt x="10249008" y="313228"/>
                  <a:pt x="10129884" y="372817"/>
                </a:cubicBezTo>
                <a:cubicBezTo>
                  <a:pt x="10009490" y="433213"/>
                  <a:pt x="9892907" y="500629"/>
                  <a:pt x="9780642" y="574702"/>
                </a:cubicBezTo>
                <a:cubicBezTo>
                  <a:pt x="9667360" y="648780"/>
                  <a:pt x="9556682" y="727994"/>
                  <a:pt x="9446385" y="808773"/>
                </a:cubicBezTo>
                <a:cubicBezTo>
                  <a:pt x="9336087" y="889552"/>
                  <a:pt x="9226170" y="972084"/>
                  <a:pt x="9113906" y="1052989"/>
                </a:cubicBezTo>
                <a:cubicBezTo>
                  <a:pt x="9001639" y="1133893"/>
                  <a:pt x="8887341" y="1212731"/>
                  <a:pt x="8767520" y="1285056"/>
                </a:cubicBezTo>
                <a:cubicBezTo>
                  <a:pt x="8647570" y="1358653"/>
                  <a:pt x="8521906" y="1422844"/>
                  <a:pt x="8391735" y="1477048"/>
                </a:cubicBezTo>
                <a:cubicBezTo>
                  <a:pt x="8260357" y="1531714"/>
                  <a:pt x="8122881" y="1571058"/>
                  <a:pt x="7982231" y="1594271"/>
                </a:cubicBezTo>
                <a:lnTo>
                  <a:pt x="7929973" y="1602224"/>
                </a:lnTo>
                <a:lnTo>
                  <a:pt x="7903874" y="1606169"/>
                </a:lnTo>
                <a:lnTo>
                  <a:pt x="7877586" y="1609300"/>
                </a:lnTo>
                <a:lnTo>
                  <a:pt x="7825009" y="1615562"/>
                </a:lnTo>
                <a:cubicBezTo>
                  <a:pt x="7807421" y="1617565"/>
                  <a:pt x="7789767" y="1618630"/>
                  <a:pt x="7772179" y="1620133"/>
                </a:cubicBezTo>
                <a:cubicBezTo>
                  <a:pt x="7701568" y="1626013"/>
                  <a:pt x="7630640" y="1628286"/>
                  <a:pt x="7559775" y="1626958"/>
                </a:cubicBezTo>
                <a:lnTo>
                  <a:pt x="7506500" y="1625205"/>
                </a:lnTo>
                <a:cubicBezTo>
                  <a:pt x="7488783" y="1624579"/>
                  <a:pt x="7471067" y="1622825"/>
                  <a:pt x="7453352" y="1621698"/>
                </a:cubicBezTo>
                <a:lnTo>
                  <a:pt x="7426745" y="1619820"/>
                </a:lnTo>
                <a:lnTo>
                  <a:pt x="7400266" y="1616939"/>
                </a:lnTo>
                <a:cubicBezTo>
                  <a:pt x="7382614" y="1614873"/>
                  <a:pt x="7364897" y="1613370"/>
                  <a:pt x="7347308" y="1610677"/>
                </a:cubicBezTo>
                <a:cubicBezTo>
                  <a:pt x="7277015" y="1601084"/>
                  <a:pt x="7207294" y="1587683"/>
                  <a:pt x="7138460" y="1570538"/>
                </a:cubicBezTo>
                <a:cubicBezTo>
                  <a:pt x="7000923" y="1536974"/>
                  <a:pt x="6869227" y="1488068"/>
                  <a:pt x="6740388" y="1439037"/>
                </a:cubicBezTo>
                <a:cubicBezTo>
                  <a:pt x="6611549" y="1390006"/>
                  <a:pt x="6484552" y="1340349"/>
                  <a:pt x="6354760" y="1302527"/>
                </a:cubicBezTo>
                <a:cubicBezTo>
                  <a:pt x="6289929" y="1283303"/>
                  <a:pt x="6224334" y="1267836"/>
                  <a:pt x="6158232" y="1254936"/>
                </a:cubicBezTo>
                <a:cubicBezTo>
                  <a:pt x="6092073" y="1242131"/>
                  <a:pt x="6025259" y="1232851"/>
                  <a:pt x="5958084" y="1227133"/>
                </a:cubicBezTo>
                <a:lnTo>
                  <a:pt x="5907666" y="1223063"/>
                </a:lnTo>
                <a:lnTo>
                  <a:pt x="5883028" y="1221936"/>
                </a:lnTo>
                <a:lnTo>
                  <a:pt x="5870328" y="1221372"/>
                </a:lnTo>
                <a:lnTo>
                  <a:pt x="5857946" y="1221372"/>
                </a:lnTo>
                <a:lnTo>
                  <a:pt x="5833182" y="1221372"/>
                </a:lnTo>
                <a:lnTo>
                  <a:pt x="5808291" y="1222061"/>
                </a:lnTo>
                <a:cubicBezTo>
                  <a:pt x="5800036" y="1222061"/>
                  <a:pt x="5791781" y="1222625"/>
                  <a:pt x="5783462" y="1223188"/>
                </a:cubicBezTo>
                <a:lnTo>
                  <a:pt x="5758635" y="1224754"/>
                </a:lnTo>
                <a:cubicBezTo>
                  <a:pt x="5691942" y="1230346"/>
                  <a:pt x="5625732" y="1240621"/>
                  <a:pt x="5560518" y="1255500"/>
                </a:cubicBezTo>
                <a:cubicBezTo>
                  <a:pt x="5429267" y="1285056"/>
                  <a:pt x="5300745" y="1329954"/>
                  <a:pt x="5174827" y="1381615"/>
                </a:cubicBezTo>
                <a:cubicBezTo>
                  <a:pt x="5048910" y="1433276"/>
                  <a:pt x="4925278" y="1492201"/>
                  <a:pt x="4802598" y="1553318"/>
                </a:cubicBezTo>
                <a:cubicBezTo>
                  <a:pt x="4557366" y="1675801"/>
                  <a:pt x="4315944" y="1808367"/>
                  <a:pt x="4066013" y="1927031"/>
                </a:cubicBezTo>
                <a:cubicBezTo>
                  <a:pt x="3941111" y="1986268"/>
                  <a:pt x="3814241" y="2042250"/>
                  <a:pt x="3683751" y="2089841"/>
                </a:cubicBezTo>
                <a:cubicBezTo>
                  <a:pt x="3553261" y="2137432"/>
                  <a:pt x="3419215" y="2177508"/>
                  <a:pt x="3281232" y="2201492"/>
                </a:cubicBezTo>
                <a:cubicBezTo>
                  <a:pt x="3246816" y="2207754"/>
                  <a:pt x="3212019" y="2212325"/>
                  <a:pt x="3177539" y="2216270"/>
                </a:cubicBezTo>
                <a:cubicBezTo>
                  <a:pt x="3160205" y="2218274"/>
                  <a:pt x="3142996" y="2220528"/>
                  <a:pt x="3125661" y="2222532"/>
                </a:cubicBezTo>
                <a:lnTo>
                  <a:pt x="3073719" y="2227103"/>
                </a:lnTo>
                <a:lnTo>
                  <a:pt x="3047748" y="2229420"/>
                </a:lnTo>
                <a:lnTo>
                  <a:pt x="3021714" y="2231048"/>
                </a:lnTo>
                <a:lnTo>
                  <a:pt x="2969645" y="2234179"/>
                </a:lnTo>
                <a:cubicBezTo>
                  <a:pt x="2952310" y="2235243"/>
                  <a:pt x="2934975" y="2235494"/>
                  <a:pt x="2917639" y="2236183"/>
                </a:cubicBezTo>
                <a:cubicBezTo>
                  <a:pt x="2900304" y="2236871"/>
                  <a:pt x="2882906" y="2237560"/>
                  <a:pt x="2865570" y="2237685"/>
                </a:cubicBezTo>
                <a:cubicBezTo>
                  <a:pt x="2726635" y="2239940"/>
                  <a:pt x="2587953" y="2234116"/>
                  <a:pt x="2449908" y="2222907"/>
                </a:cubicBezTo>
                <a:cubicBezTo>
                  <a:pt x="2311861" y="2211698"/>
                  <a:pt x="2174641" y="2194416"/>
                  <a:pt x="2037864" y="2174753"/>
                </a:cubicBezTo>
                <a:cubicBezTo>
                  <a:pt x="1901088" y="2155090"/>
                  <a:pt x="1764820" y="2132548"/>
                  <a:pt x="1628932" y="2110317"/>
                </a:cubicBezTo>
                <a:cubicBezTo>
                  <a:pt x="1493046" y="2088087"/>
                  <a:pt x="1356905" y="2066484"/>
                  <a:pt x="1220318" y="2049076"/>
                </a:cubicBezTo>
                <a:cubicBezTo>
                  <a:pt x="1083733" y="2031667"/>
                  <a:pt x="946640" y="2019707"/>
                  <a:pt x="809356" y="2021273"/>
                </a:cubicBezTo>
                <a:cubicBezTo>
                  <a:pt x="775066" y="2022149"/>
                  <a:pt x="740840" y="2023214"/>
                  <a:pt x="706423" y="2025719"/>
                </a:cubicBezTo>
                <a:lnTo>
                  <a:pt x="654863" y="2029037"/>
                </a:lnTo>
                <a:lnTo>
                  <a:pt x="629464" y="2030666"/>
                </a:lnTo>
                <a:lnTo>
                  <a:pt x="603683" y="2032857"/>
                </a:lnTo>
                <a:lnTo>
                  <a:pt x="552249" y="2037241"/>
                </a:lnTo>
                <a:lnTo>
                  <a:pt x="526532" y="2039432"/>
                </a:lnTo>
                <a:lnTo>
                  <a:pt x="501132" y="2042250"/>
                </a:lnTo>
                <a:cubicBezTo>
                  <a:pt x="466907" y="2045945"/>
                  <a:pt x="432681" y="2049451"/>
                  <a:pt x="398645" y="2054398"/>
                </a:cubicBezTo>
                <a:cubicBezTo>
                  <a:pt x="330339" y="2062952"/>
                  <a:pt x="262520" y="2074925"/>
                  <a:pt x="195450" y="2090279"/>
                </a:cubicBezTo>
                <a:cubicBezTo>
                  <a:pt x="161922" y="2097856"/>
                  <a:pt x="128967" y="2107312"/>
                  <a:pt x="96455" y="2118020"/>
                </a:cubicBezTo>
                <a:lnTo>
                  <a:pt x="72390" y="2126849"/>
                </a:lnTo>
                <a:cubicBezTo>
                  <a:pt x="64452" y="2129917"/>
                  <a:pt x="56705" y="2133424"/>
                  <a:pt x="48831" y="2136743"/>
                </a:cubicBezTo>
                <a:cubicBezTo>
                  <a:pt x="44958" y="2138434"/>
                  <a:pt x="41211" y="2140438"/>
                  <a:pt x="37401" y="2142316"/>
                </a:cubicBezTo>
                <a:cubicBezTo>
                  <a:pt x="33591" y="2144195"/>
                  <a:pt x="29782" y="2146011"/>
                  <a:pt x="26225" y="2148202"/>
                </a:cubicBezTo>
                <a:cubicBezTo>
                  <a:pt x="22670" y="2150394"/>
                  <a:pt x="18796" y="2152335"/>
                  <a:pt x="15495" y="2154464"/>
                </a:cubicBezTo>
                <a:cubicBezTo>
                  <a:pt x="12131" y="2156587"/>
                  <a:pt x="8946" y="2158979"/>
                  <a:pt x="5970" y="2161603"/>
                </a:cubicBezTo>
                <a:lnTo>
                  <a:pt x="0" y="2156093"/>
                </a:lnTo>
                <a:cubicBezTo>
                  <a:pt x="3315" y="2152918"/>
                  <a:pt x="6929" y="2150068"/>
                  <a:pt x="10796" y="2147576"/>
                </a:cubicBezTo>
                <a:cubicBezTo>
                  <a:pt x="14351" y="2144883"/>
                  <a:pt x="18225" y="2142880"/>
                  <a:pt x="21971" y="2140563"/>
                </a:cubicBezTo>
                <a:cubicBezTo>
                  <a:pt x="25717" y="2138246"/>
                  <a:pt x="29591" y="2136242"/>
                  <a:pt x="33465" y="2134301"/>
                </a:cubicBezTo>
                <a:cubicBezTo>
                  <a:pt x="37338" y="2132360"/>
                  <a:pt x="41148" y="2130231"/>
                  <a:pt x="45148" y="2128414"/>
                </a:cubicBezTo>
                <a:cubicBezTo>
                  <a:pt x="53085" y="2124970"/>
                  <a:pt x="60959" y="2121276"/>
                  <a:pt x="69024" y="2118020"/>
                </a:cubicBezTo>
                <a:lnTo>
                  <a:pt x="93344" y="2108752"/>
                </a:lnTo>
                <a:cubicBezTo>
                  <a:pt x="126110" y="2097480"/>
                  <a:pt x="159255" y="2087524"/>
                  <a:pt x="192909" y="2079446"/>
                </a:cubicBezTo>
                <a:cubicBezTo>
                  <a:pt x="260148" y="2063134"/>
                  <a:pt x="328179" y="2050178"/>
                  <a:pt x="396741" y="2040622"/>
                </a:cubicBezTo>
                <a:cubicBezTo>
                  <a:pt x="430903" y="2035237"/>
                  <a:pt x="465256" y="2031354"/>
                  <a:pt x="499545" y="2027159"/>
                </a:cubicBezTo>
                <a:lnTo>
                  <a:pt x="524944" y="2024028"/>
                </a:lnTo>
                <a:lnTo>
                  <a:pt x="550725" y="2021461"/>
                </a:lnTo>
                <a:lnTo>
                  <a:pt x="602286" y="2016388"/>
                </a:lnTo>
                <a:lnTo>
                  <a:pt x="628066" y="2013884"/>
                </a:lnTo>
                <a:lnTo>
                  <a:pt x="653910" y="2011880"/>
                </a:lnTo>
                <a:lnTo>
                  <a:pt x="705535" y="2007872"/>
                </a:lnTo>
                <a:cubicBezTo>
                  <a:pt x="739888" y="2004929"/>
                  <a:pt x="774622" y="2003364"/>
                  <a:pt x="809228" y="2002048"/>
                </a:cubicBezTo>
                <a:cubicBezTo>
                  <a:pt x="947909" y="1998667"/>
                  <a:pt x="1086273" y="2009313"/>
                  <a:pt x="1223621" y="2024654"/>
                </a:cubicBezTo>
                <a:cubicBezTo>
                  <a:pt x="1360968" y="2039996"/>
                  <a:pt x="1497554" y="2060410"/>
                  <a:pt x="1633949" y="2081011"/>
                </a:cubicBezTo>
                <a:cubicBezTo>
                  <a:pt x="1770345" y="2101614"/>
                  <a:pt x="1906613" y="2122090"/>
                  <a:pt x="2043071" y="2140124"/>
                </a:cubicBezTo>
                <a:cubicBezTo>
                  <a:pt x="2179530" y="2158159"/>
                  <a:pt x="2316116" y="2172874"/>
                  <a:pt x="2453400" y="2182643"/>
                </a:cubicBezTo>
                <a:cubicBezTo>
                  <a:pt x="2590684" y="2192412"/>
                  <a:pt x="2727777" y="2195981"/>
                  <a:pt x="2864745" y="2191973"/>
                </a:cubicBezTo>
                <a:cubicBezTo>
                  <a:pt x="2881826" y="2191660"/>
                  <a:pt x="2898907" y="2190533"/>
                  <a:pt x="2916051" y="2189844"/>
                </a:cubicBezTo>
                <a:cubicBezTo>
                  <a:pt x="2933196" y="2189155"/>
                  <a:pt x="2950214" y="2188529"/>
                  <a:pt x="2967295" y="2187214"/>
                </a:cubicBezTo>
                <a:lnTo>
                  <a:pt x="3018475" y="2183457"/>
                </a:lnTo>
                <a:lnTo>
                  <a:pt x="3043875" y="2181578"/>
                </a:lnTo>
                <a:lnTo>
                  <a:pt x="3069274" y="2178948"/>
                </a:lnTo>
                <a:lnTo>
                  <a:pt x="3120073" y="2173751"/>
                </a:lnTo>
                <a:cubicBezTo>
                  <a:pt x="3137091" y="2171872"/>
                  <a:pt x="3153981" y="2169368"/>
                  <a:pt x="3170872" y="2167489"/>
                </a:cubicBezTo>
                <a:cubicBezTo>
                  <a:pt x="3204908" y="2163168"/>
                  <a:pt x="3238371" y="2158221"/>
                  <a:pt x="3271708" y="2151772"/>
                </a:cubicBezTo>
                <a:cubicBezTo>
                  <a:pt x="3405055" y="2126724"/>
                  <a:pt x="3535862" y="2086084"/>
                  <a:pt x="3663368" y="2037616"/>
                </a:cubicBezTo>
                <a:cubicBezTo>
                  <a:pt x="3790874" y="1989149"/>
                  <a:pt x="3915394" y="1932228"/>
                  <a:pt x="4038327" y="1871926"/>
                </a:cubicBezTo>
                <a:cubicBezTo>
                  <a:pt x="4284195" y="1751195"/>
                  <a:pt x="4523331" y="1615812"/>
                  <a:pt x="4768563" y="1489258"/>
                </a:cubicBezTo>
                <a:cubicBezTo>
                  <a:pt x="4891305" y="1426075"/>
                  <a:pt x="5015509" y="1364833"/>
                  <a:pt x="5143586" y="1310354"/>
                </a:cubicBezTo>
                <a:cubicBezTo>
                  <a:pt x="5271662" y="1255876"/>
                  <a:pt x="5403359" y="1207784"/>
                  <a:pt x="5540770" y="1174909"/>
                </a:cubicBezTo>
                <a:cubicBezTo>
                  <a:pt x="5609813" y="1158283"/>
                  <a:pt x="5679966" y="1146505"/>
                  <a:pt x="5750697" y="1139654"/>
                </a:cubicBezTo>
                <a:lnTo>
                  <a:pt x="5777430" y="1137650"/>
                </a:lnTo>
                <a:cubicBezTo>
                  <a:pt x="5786320" y="1136899"/>
                  <a:pt x="5795273" y="1136335"/>
                  <a:pt x="5804227" y="1136085"/>
                </a:cubicBezTo>
                <a:lnTo>
                  <a:pt x="5831087" y="1134958"/>
                </a:lnTo>
                <a:lnTo>
                  <a:pt x="5858010" y="1134958"/>
                </a:lnTo>
                <a:lnTo>
                  <a:pt x="5871471" y="1134958"/>
                </a:lnTo>
                <a:lnTo>
                  <a:pt x="5884933" y="1135396"/>
                </a:lnTo>
                <a:lnTo>
                  <a:pt x="5911921" y="1136272"/>
                </a:lnTo>
                <a:lnTo>
                  <a:pt x="5964688" y="1139779"/>
                </a:lnTo>
                <a:cubicBezTo>
                  <a:pt x="6034968" y="1144870"/>
                  <a:pt x="6104918" y="1153693"/>
                  <a:pt x="6174234" y="1166205"/>
                </a:cubicBezTo>
                <a:cubicBezTo>
                  <a:pt x="6243574" y="1178729"/>
                  <a:pt x="6312470" y="1194133"/>
                  <a:pt x="6380033" y="1213232"/>
                </a:cubicBezTo>
                <a:cubicBezTo>
                  <a:pt x="6515412" y="1250804"/>
                  <a:pt x="6646282" y="1299647"/>
                  <a:pt x="6774994" y="1347175"/>
                </a:cubicBezTo>
                <a:cubicBezTo>
                  <a:pt x="6903707" y="1394703"/>
                  <a:pt x="7031783" y="1439914"/>
                  <a:pt x="7162336" y="1470034"/>
                </a:cubicBezTo>
                <a:cubicBezTo>
                  <a:pt x="7227486" y="1485363"/>
                  <a:pt x="7293462" y="1497155"/>
                  <a:pt x="7359944" y="1505351"/>
                </a:cubicBezTo>
                <a:cubicBezTo>
                  <a:pt x="7376518" y="1507543"/>
                  <a:pt x="7393218" y="1508733"/>
                  <a:pt x="7409854" y="1510486"/>
                </a:cubicBezTo>
                <a:lnTo>
                  <a:pt x="7434810" y="1512866"/>
                </a:lnTo>
                <a:lnTo>
                  <a:pt x="7459827" y="1514306"/>
                </a:lnTo>
                <a:cubicBezTo>
                  <a:pt x="7476528" y="1515183"/>
                  <a:pt x="7493164" y="1516623"/>
                  <a:pt x="7509928" y="1516936"/>
                </a:cubicBezTo>
                <a:lnTo>
                  <a:pt x="7560093" y="1517938"/>
                </a:lnTo>
                <a:cubicBezTo>
                  <a:pt x="7627147" y="1518339"/>
                  <a:pt x="7694265" y="1515333"/>
                  <a:pt x="7761002" y="1508921"/>
                </a:cubicBezTo>
                <a:cubicBezTo>
                  <a:pt x="7777702" y="1507230"/>
                  <a:pt x="7794466" y="1506103"/>
                  <a:pt x="7811167" y="1503911"/>
                </a:cubicBezTo>
                <a:lnTo>
                  <a:pt x="7861203" y="1497649"/>
                </a:lnTo>
                <a:lnTo>
                  <a:pt x="7886222" y="1494393"/>
                </a:lnTo>
                <a:lnTo>
                  <a:pt x="7911176" y="1490260"/>
                </a:lnTo>
                <a:lnTo>
                  <a:pt x="7961087" y="1481994"/>
                </a:lnTo>
                <a:cubicBezTo>
                  <a:pt x="8092529" y="1458581"/>
                  <a:pt x="8220733" y="1420058"/>
                  <a:pt x="8343095" y="1367213"/>
                </a:cubicBezTo>
                <a:cubicBezTo>
                  <a:pt x="8466409" y="1313830"/>
                  <a:pt x="8585279" y="1251016"/>
                  <a:pt x="8698687" y="1179355"/>
                </a:cubicBezTo>
                <a:cubicBezTo>
                  <a:pt x="8812985" y="1108094"/>
                  <a:pt x="8923917" y="1029381"/>
                  <a:pt x="9033643" y="948539"/>
                </a:cubicBezTo>
                <a:cubicBezTo>
                  <a:pt x="9143369" y="867698"/>
                  <a:pt x="9251824" y="783851"/>
                  <a:pt x="9361867" y="701005"/>
                </a:cubicBezTo>
                <a:cubicBezTo>
                  <a:pt x="9471910" y="618159"/>
                  <a:pt x="9583478" y="536003"/>
                  <a:pt x="9699172" y="458230"/>
                </a:cubicBezTo>
                <a:cubicBezTo>
                  <a:pt x="9815248" y="379454"/>
                  <a:pt x="9935959" y="307586"/>
                  <a:pt x="10060671" y="243006"/>
                </a:cubicBezTo>
                <a:cubicBezTo>
                  <a:pt x="10186779" y="177751"/>
                  <a:pt x="10318539" y="123666"/>
                  <a:pt x="10454362" y="81386"/>
                </a:cubicBezTo>
                <a:cubicBezTo>
                  <a:pt x="10471444" y="76251"/>
                  <a:pt x="10488398" y="70553"/>
                  <a:pt x="10505670" y="65856"/>
                </a:cubicBezTo>
                <a:lnTo>
                  <a:pt x="10557675" y="52456"/>
                </a:lnTo>
                <a:lnTo>
                  <a:pt x="10583647" y="45818"/>
                </a:lnTo>
                <a:cubicBezTo>
                  <a:pt x="10592345" y="43564"/>
                  <a:pt x="10600981" y="41309"/>
                  <a:pt x="10609871" y="39556"/>
                </a:cubicBezTo>
                <a:cubicBezTo>
                  <a:pt x="10627587" y="35924"/>
                  <a:pt x="10645113" y="31603"/>
                  <a:pt x="10662956" y="28535"/>
                </a:cubicBezTo>
                <a:cubicBezTo>
                  <a:pt x="10734201" y="14915"/>
                  <a:pt x="10806335" y="6124"/>
                  <a:pt x="10878851" y="2235"/>
                </a:cubicBezTo>
                <a:cubicBezTo>
                  <a:pt x="10915268" y="231"/>
                  <a:pt x="10951732" y="-425"/>
                  <a:pt x="10988164" y="265"/>
                </a:cubicBezTo>
                <a:close/>
              </a:path>
            </a:pathLst>
          </a:custGeom>
          <a:solidFill>
            <a:schemeClr val="accent1"/>
          </a:solidFill>
          <a:ln w="6262" cap="flat">
            <a:noFill/>
            <a:prstDash val="solid"/>
            <a:miter/>
          </a:ln>
          <a:effectLst>
            <a:outerShdw dist="279400" dir="48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endParaRPr lang="zh-CN" altLang="en-US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EDAD73A5-4CA1-7443-FC3F-CDA62DF24FFB}"/>
              </a:ext>
            </a:extLst>
          </p:cNvPr>
          <p:cNvCxnSpPr>
            <a:cxnSpLocks/>
          </p:cNvCxnSpPr>
          <p:nvPr/>
        </p:nvCxnSpPr>
        <p:spPr>
          <a:xfrm>
            <a:off x="1503335" y="3829050"/>
            <a:ext cx="0" cy="1943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D3632FF3-0C84-BC29-EB4B-8DCE65DC5702}"/>
              </a:ext>
            </a:extLst>
          </p:cNvPr>
          <p:cNvSpPr txBox="1"/>
          <p:nvPr/>
        </p:nvSpPr>
        <p:spPr>
          <a:xfrm>
            <a:off x="371475" y="2572259"/>
            <a:ext cx="2263720" cy="118846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单击此处输入你的正文，为了最终演示发布的良好效果，请尽量言简意赅的阐述观点</a:t>
            </a:r>
          </a:p>
        </p:txBody>
      </p:sp>
      <p:sp>
        <p:nvSpPr>
          <p:cNvPr id="7" name="矩形: 对角圆角 6">
            <a:extLst>
              <a:ext uri="{FF2B5EF4-FFF2-40B4-BE49-F238E27FC236}">
                <a16:creationId xmlns:a16="http://schemas.microsoft.com/office/drawing/2014/main" id="{DB946E37-4918-8FD0-EF8B-1F2ACFAE49E2}"/>
              </a:ext>
            </a:extLst>
          </p:cNvPr>
          <p:cNvSpPr/>
          <p:nvPr/>
        </p:nvSpPr>
        <p:spPr>
          <a:xfrm>
            <a:off x="953266" y="2084998"/>
            <a:ext cx="1100138" cy="432182"/>
          </a:xfrm>
          <a:prstGeom prst="round2DiagRect">
            <a:avLst>
              <a:gd name="adj1" fmla="val 28789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20XX</a:t>
            </a:r>
            <a:endParaRPr lang="zh-CN" altLang="en-US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38344CD3-4F2C-FBFF-8DB7-E78369FCAA05}"/>
              </a:ext>
            </a:extLst>
          </p:cNvPr>
          <p:cNvCxnSpPr>
            <a:cxnSpLocks/>
          </p:cNvCxnSpPr>
          <p:nvPr/>
        </p:nvCxnSpPr>
        <p:spPr>
          <a:xfrm>
            <a:off x="4275110" y="4535668"/>
            <a:ext cx="0" cy="960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85D96D1E-30FE-0B90-A4FD-3F562BC5F00B}"/>
              </a:ext>
            </a:extLst>
          </p:cNvPr>
          <p:cNvSpPr txBox="1"/>
          <p:nvPr/>
        </p:nvSpPr>
        <p:spPr>
          <a:xfrm>
            <a:off x="3143250" y="3278877"/>
            <a:ext cx="2263720" cy="118846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单击此处输入你的正文，为了最终演示发布的良好效果，请尽量言简意赅的阐述观点</a:t>
            </a:r>
          </a:p>
        </p:txBody>
      </p:sp>
      <p:sp>
        <p:nvSpPr>
          <p:cNvPr id="11" name="矩形: 对角圆角 10">
            <a:extLst>
              <a:ext uri="{FF2B5EF4-FFF2-40B4-BE49-F238E27FC236}">
                <a16:creationId xmlns:a16="http://schemas.microsoft.com/office/drawing/2014/main" id="{76315F13-7000-E855-3BC9-426268AB1030}"/>
              </a:ext>
            </a:extLst>
          </p:cNvPr>
          <p:cNvSpPr/>
          <p:nvPr/>
        </p:nvSpPr>
        <p:spPr>
          <a:xfrm>
            <a:off x="3725041" y="2791616"/>
            <a:ext cx="1100138" cy="432182"/>
          </a:xfrm>
          <a:prstGeom prst="round2DiagRect">
            <a:avLst>
              <a:gd name="adj1" fmla="val 28789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20XX</a:t>
            </a:r>
            <a:endParaRPr lang="zh-CN" altLang="en-US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C148146C-C26D-D960-4B4D-C7CC42F64CF3}"/>
              </a:ext>
            </a:extLst>
          </p:cNvPr>
          <p:cNvCxnSpPr>
            <a:cxnSpLocks/>
          </p:cNvCxnSpPr>
          <p:nvPr/>
        </p:nvCxnSpPr>
        <p:spPr>
          <a:xfrm>
            <a:off x="7046885" y="3829050"/>
            <a:ext cx="0" cy="1352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D701A640-555C-904A-64E9-9503BB9029DB}"/>
              </a:ext>
            </a:extLst>
          </p:cNvPr>
          <p:cNvSpPr txBox="1"/>
          <p:nvPr/>
        </p:nvSpPr>
        <p:spPr>
          <a:xfrm>
            <a:off x="5915025" y="2572259"/>
            <a:ext cx="2263720" cy="118846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单击此处输入你的正文，为了最终演示发布的良好效果，请尽量言简意赅的阐述观点</a:t>
            </a:r>
          </a:p>
        </p:txBody>
      </p:sp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82539CA4-35A6-9322-6969-82F9A62376A5}"/>
              </a:ext>
            </a:extLst>
          </p:cNvPr>
          <p:cNvSpPr/>
          <p:nvPr/>
        </p:nvSpPr>
        <p:spPr>
          <a:xfrm>
            <a:off x="6496816" y="2084998"/>
            <a:ext cx="1100138" cy="432182"/>
          </a:xfrm>
          <a:prstGeom prst="round2DiagRect">
            <a:avLst>
              <a:gd name="adj1" fmla="val 28789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20XX</a:t>
            </a:r>
            <a:endParaRPr lang="zh-CN" altLang="en-US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22DB20E-4A3B-27CC-DBD2-2FCD9984F1EC}"/>
              </a:ext>
            </a:extLst>
          </p:cNvPr>
          <p:cNvCxnSpPr>
            <a:cxnSpLocks/>
          </p:cNvCxnSpPr>
          <p:nvPr/>
        </p:nvCxnSpPr>
        <p:spPr>
          <a:xfrm>
            <a:off x="9818660" y="3112945"/>
            <a:ext cx="0" cy="906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78BF6718-2A21-2343-59CF-DE36F63F4637}"/>
              </a:ext>
            </a:extLst>
          </p:cNvPr>
          <p:cNvSpPr txBox="1"/>
          <p:nvPr/>
        </p:nvSpPr>
        <p:spPr>
          <a:xfrm>
            <a:off x="8686800" y="1856154"/>
            <a:ext cx="2263720" cy="118846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单击此处输入你的正文，为了最终演示发布的良好效果，请尽量言简意赅的阐述观点</a:t>
            </a:r>
          </a:p>
        </p:txBody>
      </p:sp>
      <p:sp>
        <p:nvSpPr>
          <p:cNvPr id="17" name="矩形: 对角圆角 16">
            <a:extLst>
              <a:ext uri="{FF2B5EF4-FFF2-40B4-BE49-F238E27FC236}">
                <a16:creationId xmlns:a16="http://schemas.microsoft.com/office/drawing/2014/main" id="{C809A795-890D-7160-D2EC-F256C0C3A6FB}"/>
              </a:ext>
            </a:extLst>
          </p:cNvPr>
          <p:cNvSpPr/>
          <p:nvPr/>
        </p:nvSpPr>
        <p:spPr>
          <a:xfrm>
            <a:off x="9268591" y="1368893"/>
            <a:ext cx="1100138" cy="432182"/>
          </a:xfrm>
          <a:prstGeom prst="round2DiagRect">
            <a:avLst>
              <a:gd name="adj1" fmla="val 28789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20XX</a:t>
            </a:r>
            <a:endParaRPr lang="zh-CN" altLang="en-US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2055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6DEEF2E2-DB31-7DE9-D897-B413E395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市场分析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DFA1945-B5F9-5ACE-BAEF-E6799C27BEDA}"/>
              </a:ext>
            </a:extLst>
          </p:cNvPr>
          <p:cNvSpPr/>
          <p:nvPr/>
        </p:nvSpPr>
        <p:spPr>
          <a:xfrm>
            <a:off x="673100" y="2064396"/>
            <a:ext cx="2866610" cy="1456571"/>
          </a:xfrm>
          <a:prstGeom prst="rect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5C666C9-93A0-E4EE-8BF7-251B74C0A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4" b="14804"/>
          <a:stretch/>
        </p:blipFill>
        <p:spPr>
          <a:xfrm flipH="1">
            <a:off x="788418" y="2207670"/>
            <a:ext cx="3106923" cy="145657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3A4501B-E51C-C450-588D-A8784F930E1B}"/>
              </a:ext>
            </a:extLst>
          </p:cNvPr>
          <p:cNvSpPr txBox="1"/>
          <p:nvPr/>
        </p:nvSpPr>
        <p:spPr>
          <a:xfrm>
            <a:off x="687837" y="3865601"/>
            <a:ext cx="297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i="0" dirty="0">
                <a:solidFill>
                  <a:schemeClr val="accent1"/>
                </a:solidFill>
                <a:effectLst/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zh-CN" altLang="en-US" sz="28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EAFDBD-5759-08E0-BE5B-19EC5D81C4C2}"/>
              </a:ext>
            </a:extLst>
          </p:cNvPr>
          <p:cNvSpPr txBox="1"/>
          <p:nvPr/>
        </p:nvSpPr>
        <p:spPr>
          <a:xfrm>
            <a:off x="687836" y="4713234"/>
            <a:ext cx="3366003" cy="85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0" i="0" dirty="0">
                <a:effectLst/>
                <a:latin typeface="MiSans" panose="00000500000000000000" pitchFamily="2" charset="-122"/>
              </a:rPr>
              <a:t>单击此处输入你的正文，为了最终演示发布的良好效果，请尽量言简意赅的阐述观点。</a:t>
            </a:r>
            <a:endParaRPr lang="zh-CN" altLang="en-US" sz="1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476C759-3DF2-52A9-FEAC-7B90C3178816}"/>
              </a:ext>
            </a:extLst>
          </p:cNvPr>
          <p:cNvSpPr txBox="1"/>
          <p:nvPr/>
        </p:nvSpPr>
        <p:spPr>
          <a:xfrm>
            <a:off x="4483769" y="3865601"/>
            <a:ext cx="297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i="0" dirty="0">
                <a:solidFill>
                  <a:schemeClr val="accent1"/>
                </a:solidFill>
                <a:effectLst/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zh-CN" altLang="en-US" sz="28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DB1B1DE-9CB6-A58E-6CFE-77D18F609A4A}"/>
              </a:ext>
            </a:extLst>
          </p:cNvPr>
          <p:cNvSpPr txBox="1"/>
          <p:nvPr/>
        </p:nvSpPr>
        <p:spPr>
          <a:xfrm>
            <a:off x="4483768" y="4713234"/>
            <a:ext cx="3366003" cy="85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0" i="0" dirty="0">
                <a:effectLst/>
                <a:latin typeface="MiSans" panose="00000500000000000000" pitchFamily="2" charset="-122"/>
              </a:rPr>
              <a:t>单击此处输入你的正文，为了最终演示发布的良好效果，请尽量言简意赅的阐述观点。</a:t>
            </a:r>
            <a:endParaRPr lang="zh-CN" altLang="en-US" sz="1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2B9E631-2C7C-F36E-0BDF-733176F46F2C}"/>
              </a:ext>
            </a:extLst>
          </p:cNvPr>
          <p:cNvSpPr txBox="1"/>
          <p:nvPr/>
        </p:nvSpPr>
        <p:spPr>
          <a:xfrm>
            <a:off x="8279700" y="3865601"/>
            <a:ext cx="297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i="0" dirty="0">
                <a:solidFill>
                  <a:schemeClr val="accent1"/>
                </a:solidFill>
                <a:effectLst/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zh-CN" altLang="en-US" sz="28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7C605B0-69C4-4F28-80D7-987853E1F68A}"/>
              </a:ext>
            </a:extLst>
          </p:cNvPr>
          <p:cNvSpPr txBox="1"/>
          <p:nvPr/>
        </p:nvSpPr>
        <p:spPr>
          <a:xfrm>
            <a:off x="8279699" y="4713234"/>
            <a:ext cx="3366003" cy="85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0" i="0" dirty="0">
                <a:effectLst/>
                <a:latin typeface="MiSans" panose="00000500000000000000" pitchFamily="2" charset="-122"/>
              </a:rPr>
              <a:t>单击此处输入你的正文，为了最终演示发布的良好效果，请尽量言简意赅的阐述观点。</a:t>
            </a:r>
            <a:endParaRPr lang="zh-CN" altLang="en-US" sz="14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4C0863C-2FC1-40AD-F557-86BF79D80320}"/>
              </a:ext>
            </a:extLst>
          </p:cNvPr>
          <p:cNvSpPr/>
          <p:nvPr/>
        </p:nvSpPr>
        <p:spPr>
          <a:xfrm>
            <a:off x="4458972" y="2064396"/>
            <a:ext cx="2866610" cy="1456571"/>
          </a:xfrm>
          <a:prstGeom prst="rect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2D80885-FF1D-7395-D5E1-D2C05AA6F9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1" b="14591"/>
          <a:stretch/>
        </p:blipFill>
        <p:spPr>
          <a:xfrm flipH="1">
            <a:off x="4574290" y="2207670"/>
            <a:ext cx="3106923" cy="145657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17187A5-20B0-48D5-7665-291CC955B433}"/>
              </a:ext>
            </a:extLst>
          </p:cNvPr>
          <p:cNvSpPr/>
          <p:nvPr/>
        </p:nvSpPr>
        <p:spPr>
          <a:xfrm>
            <a:off x="8244843" y="2064396"/>
            <a:ext cx="2866610" cy="1456571"/>
          </a:xfrm>
          <a:prstGeom prst="rect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AFEAAA1-5533-5C47-80BE-D98024DC75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4" b="14804"/>
          <a:stretch/>
        </p:blipFill>
        <p:spPr>
          <a:xfrm flipH="1">
            <a:off x="8360161" y="2207670"/>
            <a:ext cx="3106923" cy="1456571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CD21CE2-4C72-8CF4-49C6-64059AE2C5FB}"/>
              </a:ext>
            </a:extLst>
          </p:cNvPr>
          <p:cNvSpPr/>
          <p:nvPr/>
        </p:nvSpPr>
        <p:spPr>
          <a:xfrm>
            <a:off x="788418" y="4510087"/>
            <a:ext cx="335532" cy="45719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5D13A78-F279-DA1A-455F-507FD4A2B548}"/>
              </a:ext>
            </a:extLst>
          </p:cNvPr>
          <p:cNvSpPr/>
          <p:nvPr/>
        </p:nvSpPr>
        <p:spPr>
          <a:xfrm>
            <a:off x="4593655" y="4510087"/>
            <a:ext cx="335532" cy="45719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83BE750-36E0-4085-3158-138B0F7A8297}"/>
              </a:ext>
            </a:extLst>
          </p:cNvPr>
          <p:cNvSpPr/>
          <p:nvPr/>
        </p:nvSpPr>
        <p:spPr>
          <a:xfrm>
            <a:off x="8396035" y="4510087"/>
            <a:ext cx="335532" cy="45719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36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C80A2C42-9708-4F2C-4E61-973F822523A9}"/>
              </a:ext>
            </a:extLst>
          </p:cNvPr>
          <p:cNvSpPr/>
          <p:nvPr/>
        </p:nvSpPr>
        <p:spPr>
          <a:xfrm>
            <a:off x="5333999" y="-8166"/>
            <a:ext cx="6856414" cy="6866165"/>
          </a:xfrm>
          <a:prstGeom prst="rect">
            <a:avLst/>
          </a:prstGeom>
          <a:gradFill>
            <a:gsLst>
              <a:gs pos="0">
                <a:schemeClr val="accent1"/>
              </a:gs>
              <a:gs pos="89000">
                <a:schemeClr val="accent1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420ECCE5-D387-D264-E9C4-10840A43A6F9}"/>
              </a:ext>
            </a:extLst>
          </p:cNvPr>
          <p:cNvSpPr/>
          <p:nvPr/>
        </p:nvSpPr>
        <p:spPr>
          <a:xfrm>
            <a:off x="8092063" y="0"/>
            <a:ext cx="4204725" cy="6858000"/>
          </a:xfrm>
          <a:custGeom>
            <a:avLst/>
            <a:gdLst>
              <a:gd name="connsiteX0" fmla="*/ 1495340 w 4204725"/>
              <a:gd name="connsiteY0" fmla="*/ 0 h 6858000"/>
              <a:gd name="connsiteX1" fmla="*/ 4204725 w 4204725"/>
              <a:gd name="connsiteY1" fmla="*/ 0 h 6858000"/>
              <a:gd name="connsiteX2" fmla="*/ 2709384 w 4204725"/>
              <a:gd name="connsiteY2" fmla="*/ 6858000 h 6858000"/>
              <a:gd name="connsiteX3" fmla="*/ 0 w 4204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4725" h="6858000">
                <a:moveTo>
                  <a:pt x="1495340" y="0"/>
                </a:moveTo>
                <a:lnTo>
                  <a:pt x="4204725" y="0"/>
                </a:lnTo>
                <a:lnTo>
                  <a:pt x="270938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000"/>
                </a:schemeClr>
              </a:gs>
              <a:gs pos="84000">
                <a:schemeClr val="bg1">
                  <a:alpha val="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6" name="图片 25" descr="06">
            <a:extLst>
              <a:ext uri="{FF2B5EF4-FFF2-40B4-BE49-F238E27FC236}">
                <a16:creationId xmlns:a16="http://schemas.microsoft.com/office/drawing/2014/main" id="{C4469690-B60A-B783-C6EA-4DDE54F81CF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2"/>
          <a:stretch/>
        </p:blipFill>
        <p:spPr>
          <a:xfrm rot="10800000">
            <a:off x="1588" y="8163"/>
            <a:ext cx="5332412" cy="698953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81526ED-85EC-EA38-5195-CA8A1102426C}"/>
              </a:ext>
            </a:extLst>
          </p:cNvPr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37"/>
            <a:ext cx="5334001" cy="6853464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5D019DED-1401-77D6-92AA-FB633A252B2D}"/>
              </a:ext>
            </a:extLst>
          </p:cNvPr>
          <p:cNvSpPr txBox="1"/>
          <p:nvPr/>
        </p:nvSpPr>
        <p:spPr>
          <a:xfrm>
            <a:off x="320098" y="1897741"/>
            <a:ext cx="4748095" cy="92333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altLang="zh-CN" sz="6000" b="1" dirty="0">
                <a:ln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</a:rPr>
              <a:t>PART FOUR</a:t>
            </a:r>
            <a:endParaRPr lang="zh-CN" altLang="en-US" sz="6000" b="1" dirty="0">
              <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CBCC3CC6-93B0-873E-9A39-806BACF5B48C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4"/>
          <a:stretch/>
        </p:blipFill>
        <p:spPr>
          <a:xfrm>
            <a:off x="0" y="2640303"/>
            <a:ext cx="9220200" cy="4349233"/>
          </a:xfrm>
          <a:custGeom>
            <a:avLst/>
            <a:gdLst>
              <a:gd name="connsiteX0" fmla="*/ 7467600 w 9220200"/>
              <a:gd name="connsiteY0" fmla="*/ 3598572 h 4349233"/>
              <a:gd name="connsiteX1" fmla="*/ 7419975 w 9220200"/>
              <a:gd name="connsiteY1" fmla="*/ 3604922 h 4349233"/>
              <a:gd name="connsiteX2" fmla="*/ 7410450 w 9220200"/>
              <a:gd name="connsiteY2" fmla="*/ 3649372 h 4349233"/>
              <a:gd name="connsiteX3" fmla="*/ 7416800 w 9220200"/>
              <a:gd name="connsiteY3" fmla="*/ 3649372 h 4349233"/>
              <a:gd name="connsiteX4" fmla="*/ 7454900 w 9220200"/>
              <a:gd name="connsiteY4" fmla="*/ 3652547 h 4349233"/>
              <a:gd name="connsiteX5" fmla="*/ 7464425 w 9220200"/>
              <a:gd name="connsiteY5" fmla="*/ 3655722 h 4349233"/>
              <a:gd name="connsiteX6" fmla="*/ 7483475 w 9220200"/>
              <a:gd name="connsiteY6" fmla="*/ 3674772 h 4349233"/>
              <a:gd name="connsiteX7" fmla="*/ 7496175 w 9220200"/>
              <a:gd name="connsiteY7" fmla="*/ 3687472 h 4349233"/>
              <a:gd name="connsiteX8" fmla="*/ 7508875 w 9220200"/>
              <a:gd name="connsiteY8" fmla="*/ 3690647 h 4349233"/>
              <a:gd name="connsiteX9" fmla="*/ 7518400 w 9220200"/>
              <a:gd name="connsiteY9" fmla="*/ 3693822 h 4349233"/>
              <a:gd name="connsiteX10" fmla="*/ 7543800 w 9220200"/>
              <a:gd name="connsiteY10" fmla="*/ 3706522 h 4349233"/>
              <a:gd name="connsiteX11" fmla="*/ 7562850 w 9220200"/>
              <a:gd name="connsiteY11" fmla="*/ 3712872 h 4349233"/>
              <a:gd name="connsiteX12" fmla="*/ 7600950 w 9220200"/>
              <a:gd name="connsiteY12" fmla="*/ 3728747 h 4349233"/>
              <a:gd name="connsiteX13" fmla="*/ 7626350 w 9220200"/>
              <a:gd name="connsiteY13" fmla="*/ 3741447 h 4349233"/>
              <a:gd name="connsiteX14" fmla="*/ 7642225 w 9220200"/>
              <a:gd name="connsiteY14" fmla="*/ 3744622 h 4349233"/>
              <a:gd name="connsiteX15" fmla="*/ 7661275 w 9220200"/>
              <a:gd name="connsiteY15" fmla="*/ 3750972 h 4349233"/>
              <a:gd name="connsiteX16" fmla="*/ 7673975 w 9220200"/>
              <a:gd name="connsiteY16" fmla="*/ 3754147 h 4349233"/>
              <a:gd name="connsiteX17" fmla="*/ 7691583 w 9220200"/>
              <a:gd name="connsiteY17" fmla="*/ 3764921 h 4349233"/>
              <a:gd name="connsiteX18" fmla="*/ 7691635 w 9220200"/>
              <a:gd name="connsiteY18" fmla="*/ 3764973 h 4349233"/>
              <a:gd name="connsiteX19" fmla="*/ 7692964 w 9220200"/>
              <a:gd name="connsiteY19" fmla="*/ 3765766 h 4349233"/>
              <a:gd name="connsiteX20" fmla="*/ 7691583 w 9220200"/>
              <a:gd name="connsiteY20" fmla="*/ 3764921 h 4349233"/>
              <a:gd name="connsiteX21" fmla="*/ 7688620 w 9220200"/>
              <a:gd name="connsiteY21" fmla="*/ 3761943 h 4349233"/>
              <a:gd name="connsiteX22" fmla="*/ 7702550 w 9220200"/>
              <a:gd name="connsiteY22" fmla="*/ 3766847 h 4349233"/>
              <a:gd name="connsiteX23" fmla="*/ 7712075 w 9220200"/>
              <a:gd name="connsiteY23" fmla="*/ 3773197 h 4349233"/>
              <a:gd name="connsiteX24" fmla="*/ 7721600 w 9220200"/>
              <a:gd name="connsiteY24" fmla="*/ 3776372 h 4349233"/>
              <a:gd name="connsiteX25" fmla="*/ 7731125 w 9220200"/>
              <a:gd name="connsiteY25" fmla="*/ 3785897 h 4349233"/>
              <a:gd name="connsiteX26" fmla="*/ 7740650 w 9220200"/>
              <a:gd name="connsiteY26" fmla="*/ 3789072 h 4349233"/>
              <a:gd name="connsiteX27" fmla="*/ 7753350 w 9220200"/>
              <a:gd name="connsiteY27" fmla="*/ 3795422 h 4349233"/>
              <a:gd name="connsiteX28" fmla="*/ 7762875 w 9220200"/>
              <a:gd name="connsiteY28" fmla="*/ 3801772 h 4349233"/>
              <a:gd name="connsiteX29" fmla="*/ 7772400 w 9220200"/>
              <a:gd name="connsiteY29" fmla="*/ 3804947 h 4349233"/>
              <a:gd name="connsiteX30" fmla="*/ 7788275 w 9220200"/>
              <a:gd name="connsiteY30" fmla="*/ 3811297 h 4349233"/>
              <a:gd name="connsiteX31" fmla="*/ 7800975 w 9220200"/>
              <a:gd name="connsiteY31" fmla="*/ 3817647 h 4349233"/>
              <a:gd name="connsiteX32" fmla="*/ 7810500 w 9220200"/>
              <a:gd name="connsiteY32" fmla="*/ 3823997 h 4349233"/>
              <a:gd name="connsiteX33" fmla="*/ 7839075 w 9220200"/>
              <a:gd name="connsiteY33" fmla="*/ 3830347 h 4349233"/>
              <a:gd name="connsiteX34" fmla="*/ 7886700 w 9220200"/>
              <a:gd name="connsiteY34" fmla="*/ 3712872 h 4349233"/>
              <a:gd name="connsiteX35" fmla="*/ 7835900 w 9220200"/>
              <a:gd name="connsiteY35" fmla="*/ 3671597 h 4349233"/>
              <a:gd name="connsiteX36" fmla="*/ 7727950 w 9220200"/>
              <a:gd name="connsiteY36" fmla="*/ 3658897 h 4349233"/>
              <a:gd name="connsiteX37" fmla="*/ 7635875 w 9220200"/>
              <a:gd name="connsiteY37" fmla="*/ 3639847 h 4349233"/>
              <a:gd name="connsiteX38" fmla="*/ 7572375 w 9220200"/>
              <a:gd name="connsiteY38" fmla="*/ 3630322 h 4349233"/>
              <a:gd name="connsiteX39" fmla="*/ 7515225 w 9220200"/>
              <a:gd name="connsiteY39" fmla="*/ 3611272 h 4349233"/>
              <a:gd name="connsiteX40" fmla="*/ 7467600 w 9220200"/>
              <a:gd name="connsiteY40" fmla="*/ 3598572 h 4349233"/>
              <a:gd name="connsiteX41" fmla="*/ 6521450 w 9220200"/>
              <a:gd name="connsiteY41" fmla="*/ 3096922 h 4349233"/>
              <a:gd name="connsiteX42" fmla="*/ 6397625 w 9220200"/>
              <a:gd name="connsiteY42" fmla="*/ 3160422 h 4349233"/>
              <a:gd name="connsiteX43" fmla="*/ 6413500 w 9220200"/>
              <a:gd name="connsiteY43" fmla="*/ 3166772 h 4349233"/>
              <a:gd name="connsiteX44" fmla="*/ 6419850 w 9220200"/>
              <a:gd name="connsiteY44" fmla="*/ 3176297 h 4349233"/>
              <a:gd name="connsiteX45" fmla="*/ 6435725 w 9220200"/>
              <a:gd name="connsiteY45" fmla="*/ 3195347 h 4349233"/>
              <a:gd name="connsiteX46" fmla="*/ 6448425 w 9220200"/>
              <a:gd name="connsiteY46" fmla="*/ 3208047 h 4349233"/>
              <a:gd name="connsiteX47" fmla="*/ 6470650 w 9220200"/>
              <a:gd name="connsiteY47" fmla="*/ 3233447 h 4349233"/>
              <a:gd name="connsiteX48" fmla="*/ 6489700 w 9220200"/>
              <a:gd name="connsiteY48" fmla="*/ 3246147 h 4349233"/>
              <a:gd name="connsiteX49" fmla="*/ 6521450 w 9220200"/>
              <a:gd name="connsiteY49" fmla="*/ 3271547 h 4349233"/>
              <a:gd name="connsiteX50" fmla="*/ 6543675 w 9220200"/>
              <a:gd name="connsiteY50" fmla="*/ 3284247 h 4349233"/>
              <a:gd name="connsiteX51" fmla="*/ 6569075 w 9220200"/>
              <a:gd name="connsiteY51" fmla="*/ 3306472 h 4349233"/>
              <a:gd name="connsiteX52" fmla="*/ 6578600 w 9220200"/>
              <a:gd name="connsiteY52" fmla="*/ 3315997 h 4349233"/>
              <a:gd name="connsiteX53" fmla="*/ 6616700 w 9220200"/>
              <a:gd name="connsiteY53" fmla="*/ 3331872 h 4349233"/>
              <a:gd name="connsiteX54" fmla="*/ 6626225 w 9220200"/>
              <a:gd name="connsiteY54" fmla="*/ 3338222 h 4349233"/>
              <a:gd name="connsiteX55" fmla="*/ 6648450 w 9220200"/>
              <a:gd name="connsiteY55" fmla="*/ 3347747 h 4349233"/>
              <a:gd name="connsiteX56" fmla="*/ 6667500 w 9220200"/>
              <a:gd name="connsiteY56" fmla="*/ 3350922 h 4349233"/>
              <a:gd name="connsiteX57" fmla="*/ 6677025 w 9220200"/>
              <a:gd name="connsiteY57" fmla="*/ 3354097 h 4349233"/>
              <a:gd name="connsiteX58" fmla="*/ 6750050 w 9220200"/>
              <a:gd name="connsiteY58" fmla="*/ 3360447 h 4349233"/>
              <a:gd name="connsiteX59" fmla="*/ 6775450 w 9220200"/>
              <a:gd name="connsiteY59" fmla="*/ 3376322 h 4349233"/>
              <a:gd name="connsiteX60" fmla="*/ 6794500 w 9220200"/>
              <a:gd name="connsiteY60" fmla="*/ 3385847 h 4349233"/>
              <a:gd name="connsiteX61" fmla="*/ 6819900 w 9220200"/>
              <a:gd name="connsiteY61" fmla="*/ 3395372 h 4349233"/>
              <a:gd name="connsiteX62" fmla="*/ 6845300 w 9220200"/>
              <a:gd name="connsiteY62" fmla="*/ 3411247 h 4349233"/>
              <a:gd name="connsiteX63" fmla="*/ 6880225 w 9220200"/>
              <a:gd name="connsiteY63" fmla="*/ 3439822 h 4349233"/>
              <a:gd name="connsiteX64" fmla="*/ 6911975 w 9220200"/>
              <a:gd name="connsiteY64" fmla="*/ 3452522 h 4349233"/>
              <a:gd name="connsiteX65" fmla="*/ 6934200 w 9220200"/>
              <a:gd name="connsiteY65" fmla="*/ 3462047 h 4349233"/>
              <a:gd name="connsiteX66" fmla="*/ 6943725 w 9220200"/>
              <a:gd name="connsiteY66" fmla="*/ 3465222 h 4349233"/>
              <a:gd name="connsiteX67" fmla="*/ 6956425 w 9220200"/>
              <a:gd name="connsiteY67" fmla="*/ 3471572 h 4349233"/>
              <a:gd name="connsiteX68" fmla="*/ 6972300 w 9220200"/>
              <a:gd name="connsiteY68" fmla="*/ 3474747 h 4349233"/>
              <a:gd name="connsiteX69" fmla="*/ 6981825 w 9220200"/>
              <a:gd name="connsiteY69" fmla="*/ 3477922 h 4349233"/>
              <a:gd name="connsiteX70" fmla="*/ 7029450 w 9220200"/>
              <a:gd name="connsiteY70" fmla="*/ 3465222 h 4349233"/>
              <a:gd name="connsiteX71" fmla="*/ 7038975 w 9220200"/>
              <a:gd name="connsiteY71" fmla="*/ 3427122 h 4349233"/>
              <a:gd name="connsiteX72" fmla="*/ 7048500 w 9220200"/>
              <a:gd name="connsiteY72" fmla="*/ 3338222 h 4349233"/>
              <a:gd name="connsiteX73" fmla="*/ 7016750 w 9220200"/>
              <a:gd name="connsiteY73" fmla="*/ 3271547 h 4349233"/>
              <a:gd name="connsiteX74" fmla="*/ 6854825 w 9220200"/>
              <a:gd name="connsiteY74" fmla="*/ 3179472 h 4349233"/>
              <a:gd name="connsiteX75" fmla="*/ 6632575 w 9220200"/>
              <a:gd name="connsiteY75" fmla="*/ 3106447 h 4349233"/>
              <a:gd name="connsiteX76" fmla="*/ 6521450 w 9220200"/>
              <a:gd name="connsiteY76" fmla="*/ 3096922 h 4349233"/>
              <a:gd name="connsiteX77" fmla="*/ 5365750 w 9220200"/>
              <a:gd name="connsiteY77" fmla="*/ 2141247 h 4349233"/>
              <a:gd name="connsiteX78" fmla="*/ 5321300 w 9220200"/>
              <a:gd name="connsiteY78" fmla="*/ 2147597 h 4349233"/>
              <a:gd name="connsiteX79" fmla="*/ 5308600 w 9220200"/>
              <a:gd name="connsiteY79" fmla="*/ 2166647 h 4349233"/>
              <a:gd name="connsiteX80" fmla="*/ 5293779 w 9220200"/>
              <a:gd name="connsiteY80" fmla="*/ 2167979 h 4349233"/>
              <a:gd name="connsiteX81" fmla="*/ 5288692 w 9220200"/>
              <a:gd name="connsiteY81" fmla="*/ 2166773 h 4349233"/>
              <a:gd name="connsiteX82" fmla="*/ 5270500 w 9220200"/>
              <a:gd name="connsiteY82" fmla="*/ 2166647 h 4349233"/>
              <a:gd name="connsiteX83" fmla="*/ 5288031 w 9220200"/>
              <a:gd name="connsiteY83" fmla="*/ 2168496 h 4349233"/>
              <a:gd name="connsiteX84" fmla="*/ 5293779 w 9220200"/>
              <a:gd name="connsiteY84" fmla="*/ 2167979 h 4349233"/>
              <a:gd name="connsiteX85" fmla="*/ 5314950 w 9220200"/>
              <a:gd name="connsiteY85" fmla="*/ 2172997 h 4349233"/>
              <a:gd name="connsiteX86" fmla="*/ 5327650 w 9220200"/>
              <a:gd name="connsiteY86" fmla="*/ 2211097 h 4349233"/>
              <a:gd name="connsiteX87" fmla="*/ 5365750 w 9220200"/>
              <a:gd name="connsiteY87" fmla="*/ 2249197 h 4349233"/>
              <a:gd name="connsiteX88" fmla="*/ 5429250 w 9220200"/>
              <a:gd name="connsiteY88" fmla="*/ 2319047 h 4349233"/>
              <a:gd name="connsiteX89" fmla="*/ 5473700 w 9220200"/>
              <a:gd name="connsiteY89" fmla="*/ 2344447 h 4349233"/>
              <a:gd name="connsiteX90" fmla="*/ 5499100 w 9220200"/>
              <a:gd name="connsiteY90" fmla="*/ 2420647 h 4349233"/>
              <a:gd name="connsiteX91" fmla="*/ 5537200 w 9220200"/>
              <a:gd name="connsiteY91" fmla="*/ 2471447 h 4349233"/>
              <a:gd name="connsiteX92" fmla="*/ 5556250 w 9220200"/>
              <a:gd name="connsiteY92" fmla="*/ 2515897 h 4349233"/>
              <a:gd name="connsiteX93" fmla="*/ 5581650 w 9220200"/>
              <a:gd name="connsiteY93" fmla="*/ 2522247 h 4349233"/>
              <a:gd name="connsiteX94" fmla="*/ 5613120 w 9220200"/>
              <a:gd name="connsiteY94" fmla="*/ 2540484 h 4349233"/>
              <a:gd name="connsiteX95" fmla="*/ 5611507 w 9220200"/>
              <a:gd name="connsiteY95" fmla="*/ 2540676 h 4349233"/>
              <a:gd name="connsiteX96" fmla="*/ 5602213 w 9220200"/>
              <a:gd name="connsiteY96" fmla="*/ 2538842 h 4349233"/>
              <a:gd name="connsiteX97" fmla="*/ 5606814 w 9220200"/>
              <a:gd name="connsiteY97" fmla="*/ 2541235 h 4349233"/>
              <a:gd name="connsiteX98" fmla="*/ 5611507 w 9220200"/>
              <a:gd name="connsiteY98" fmla="*/ 2540676 h 4349233"/>
              <a:gd name="connsiteX99" fmla="*/ 5612891 w 9220200"/>
              <a:gd name="connsiteY99" fmla="*/ 2540949 h 4349233"/>
              <a:gd name="connsiteX100" fmla="*/ 5638800 w 9220200"/>
              <a:gd name="connsiteY100" fmla="*/ 2547647 h 4349233"/>
              <a:gd name="connsiteX101" fmla="*/ 5676900 w 9220200"/>
              <a:gd name="connsiteY101" fmla="*/ 2560347 h 4349233"/>
              <a:gd name="connsiteX102" fmla="*/ 5695950 w 9220200"/>
              <a:gd name="connsiteY102" fmla="*/ 2566697 h 4349233"/>
              <a:gd name="connsiteX103" fmla="*/ 5676900 w 9220200"/>
              <a:gd name="connsiteY103" fmla="*/ 2465097 h 4349233"/>
              <a:gd name="connsiteX104" fmla="*/ 5651500 w 9220200"/>
              <a:gd name="connsiteY104" fmla="*/ 2319047 h 4349233"/>
              <a:gd name="connsiteX105" fmla="*/ 5600700 w 9220200"/>
              <a:gd name="connsiteY105" fmla="*/ 2204747 h 4349233"/>
              <a:gd name="connsiteX106" fmla="*/ 5549900 w 9220200"/>
              <a:gd name="connsiteY106" fmla="*/ 2185697 h 4349233"/>
              <a:gd name="connsiteX107" fmla="*/ 5441950 w 9220200"/>
              <a:gd name="connsiteY107" fmla="*/ 2153947 h 4349233"/>
              <a:gd name="connsiteX108" fmla="*/ 5365750 w 9220200"/>
              <a:gd name="connsiteY108" fmla="*/ 2141247 h 4349233"/>
              <a:gd name="connsiteX109" fmla="*/ 0 w 9220200"/>
              <a:gd name="connsiteY109" fmla="*/ 0 h 4349233"/>
              <a:gd name="connsiteX110" fmla="*/ 9220200 w 9220200"/>
              <a:gd name="connsiteY110" fmla="*/ 0 h 4349233"/>
              <a:gd name="connsiteX111" fmla="*/ 9220200 w 9220200"/>
              <a:gd name="connsiteY111" fmla="*/ 4349233 h 4349233"/>
              <a:gd name="connsiteX112" fmla="*/ 0 w 9220200"/>
              <a:gd name="connsiteY112" fmla="*/ 4349233 h 434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220200" h="4349233">
                <a:moveTo>
                  <a:pt x="7467600" y="3598572"/>
                </a:moveTo>
                <a:cubicBezTo>
                  <a:pt x="7451725" y="3600689"/>
                  <a:pt x="7434129" y="3597429"/>
                  <a:pt x="7419975" y="3604922"/>
                </a:cubicBezTo>
                <a:cubicBezTo>
                  <a:pt x="7415499" y="3607291"/>
                  <a:pt x="7410897" y="3645794"/>
                  <a:pt x="7410450" y="3649372"/>
                </a:cubicBezTo>
                <a:cubicBezTo>
                  <a:pt x="7410319" y="3650422"/>
                  <a:pt x="7409392" y="3648843"/>
                  <a:pt x="7416800" y="3649372"/>
                </a:cubicBezTo>
                <a:cubicBezTo>
                  <a:pt x="7424208" y="3649901"/>
                  <a:pt x="7442268" y="3650863"/>
                  <a:pt x="7454900" y="3652547"/>
                </a:cubicBezTo>
                <a:cubicBezTo>
                  <a:pt x="7458217" y="3652989"/>
                  <a:pt x="7461783" y="3653667"/>
                  <a:pt x="7464425" y="3655722"/>
                </a:cubicBezTo>
                <a:cubicBezTo>
                  <a:pt x="7471514" y="3661235"/>
                  <a:pt x="7477125" y="3668422"/>
                  <a:pt x="7483475" y="3674772"/>
                </a:cubicBezTo>
                <a:cubicBezTo>
                  <a:pt x="7487708" y="3679005"/>
                  <a:pt x="7490367" y="3686020"/>
                  <a:pt x="7496175" y="3687472"/>
                </a:cubicBezTo>
                <a:cubicBezTo>
                  <a:pt x="7500408" y="3688530"/>
                  <a:pt x="7504679" y="3689448"/>
                  <a:pt x="7508875" y="3690647"/>
                </a:cubicBezTo>
                <a:cubicBezTo>
                  <a:pt x="7512093" y="3691566"/>
                  <a:pt x="7515353" y="3692437"/>
                  <a:pt x="7518400" y="3693822"/>
                </a:cubicBezTo>
                <a:cubicBezTo>
                  <a:pt x="7527018" y="3697739"/>
                  <a:pt x="7534820" y="3703529"/>
                  <a:pt x="7543800" y="3706522"/>
                </a:cubicBezTo>
                <a:lnTo>
                  <a:pt x="7562850" y="3712872"/>
                </a:lnTo>
                <a:cubicBezTo>
                  <a:pt x="7601046" y="3741519"/>
                  <a:pt x="7539883" y="3698213"/>
                  <a:pt x="7600950" y="3728747"/>
                </a:cubicBezTo>
                <a:cubicBezTo>
                  <a:pt x="7609417" y="3732980"/>
                  <a:pt x="7617068" y="3739591"/>
                  <a:pt x="7626350" y="3741447"/>
                </a:cubicBezTo>
                <a:cubicBezTo>
                  <a:pt x="7631642" y="3742505"/>
                  <a:pt x="7637019" y="3743202"/>
                  <a:pt x="7642225" y="3744622"/>
                </a:cubicBezTo>
                <a:cubicBezTo>
                  <a:pt x="7648683" y="3746383"/>
                  <a:pt x="7654864" y="3749049"/>
                  <a:pt x="7661275" y="3750972"/>
                </a:cubicBezTo>
                <a:cubicBezTo>
                  <a:pt x="7665455" y="3752226"/>
                  <a:pt x="7669742" y="3753089"/>
                  <a:pt x="7673975" y="3754147"/>
                </a:cubicBezTo>
                <a:lnTo>
                  <a:pt x="7691583" y="3764921"/>
                </a:lnTo>
                <a:lnTo>
                  <a:pt x="7691635" y="3764973"/>
                </a:lnTo>
                <a:cubicBezTo>
                  <a:pt x="7693394" y="3766176"/>
                  <a:pt x="7694872" y="3767005"/>
                  <a:pt x="7692964" y="3765766"/>
                </a:cubicBezTo>
                <a:lnTo>
                  <a:pt x="7691583" y="3764921"/>
                </a:lnTo>
                <a:lnTo>
                  <a:pt x="7688620" y="3761943"/>
                </a:lnTo>
                <a:cubicBezTo>
                  <a:pt x="7689404" y="3761690"/>
                  <a:pt x="7693012" y="3762759"/>
                  <a:pt x="7702550" y="3766847"/>
                </a:cubicBezTo>
                <a:cubicBezTo>
                  <a:pt x="7706057" y="3768350"/>
                  <a:pt x="7708662" y="3771490"/>
                  <a:pt x="7712075" y="3773197"/>
                </a:cubicBezTo>
                <a:cubicBezTo>
                  <a:pt x="7715068" y="3774694"/>
                  <a:pt x="7718425" y="3775314"/>
                  <a:pt x="7721600" y="3776372"/>
                </a:cubicBezTo>
                <a:cubicBezTo>
                  <a:pt x="7724775" y="3779547"/>
                  <a:pt x="7727389" y="3783406"/>
                  <a:pt x="7731125" y="3785897"/>
                </a:cubicBezTo>
                <a:cubicBezTo>
                  <a:pt x="7733910" y="3787753"/>
                  <a:pt x="7737574" y="3787754"/>
                  <a:pt x="7740650" y="3789072"/>
                </a:cubicBezTo>
                <a:cubicBezTo>
                  <a:pt x="7745000" y="3790936"/>
                  <a:pt x="7749241" y="3793074"/>
                  <a:pt x="7753350" y="3795422"/>
                </a:cubicBezTo>
                <a:cubicBezTo>
                  <a:pt x="7756663" y="3797315"/>
                  <a:pt x="7759462" y="3800065"/>
                  <a:pt x="7762875" y="3801772"/>
                </a:cubicBezTo>
                <a:cubicBezTo>
                  <a:pt x="7765868" y="3803269"/>
                  <a:pt x="7769266" y="3803772"/>
                  <a:pt x="7772400" y="3804947"/>
                </a:cubicBezTo>
                <a:cubicBezTo>
                  <a:pt x="7777736" y="3806948"/>
                  <a:pt x="7783067" y="3808982"/>
                  <a:pt x="7788275" y="3811297"/>
                </a:cubicBezTo>
                <a:cubicBezTo>
                  <a:pt x="7792600" y="3813219"/>
                  <a:pt x="7796866" y="3815299"/>
                  <a:pt x="7800975" y="3817647"/>
                </a:cubicBezTo>
                <a:cubicBezTo>
                  <a:pt x="7804288" y="3819540"/>
                  <a:pt x="7806993" y="3822494"/>
                  <a:pt x="7810500" y="3823997"/>
                </a:cubicBezTo>
                <a:cubicBezTo>
                  <a:pt x="7814423" y="3825678"/>
                  <a:pt x="7836250" y="3829782"/>
                  <a:pt x="7839075" y="3830347"/>
                </a:cubicBezTo>
                <a:cubicBezTo>
                  <a:pt x="7928508" y="3826459"/>
                  <a:pt x="7953563" y="3849384"/>
                  <a:pt x="7886700" y="3712872"/>
                </a:cubicBezTo>
                <a:cubicBezTo>
                  <a:pt x="7877103" y="3693278"/>
                  <a:pt x="7854843" y="3682422"/>
                  <a:pt x="7835900" y="3671597"/>
                </a:cubicBezTo>
                <a:cubicBezTo>
                  <a:pt x="7812290" y="3658106"/>
                  <a:pt x="7744821" y="3659664"/>
                  <a:pt x="7727950" y="3658897"/>
                </a:cubicBezTo>
                <a:cubicBezTo>
                  <a:pt x="7697258" y="3652547"/>
                  <a:pt x="7666870" y="3644496"/>
                  <a:pt x="7635875" y="3639847"/>
                </a:cubicBezTo>
                <a:lnTo>
                  <a:pt x="7572375" y="3630322"/>
                </a:lnTo>
                <a:cubicBezTo>
                  <a:pt x="7553325" y="3623972"/>
                  <a:pt x="7534916" y="3615210"/>
                  <a:pt x="7515225" y="3611272"/>
                </a:cubicBezTo>
                <a:cubicBezTo>
                  <a:pt x="7477886" y="3603804"/>
                  <a:pt x="7493496" y="3608930"/>
                  <a:pt x="7467600" y="3598572"/>
                </a:cubicBezTo>
                <a:close/>
                <a:moveTo>
                  <a:pt x="6521450" y="3096922"/>
                </a:moveTo>
                <a:cubicBezTo>
                  <a:pt x="6390237" y="3104015"/>
                  <a:pt x="6415617" y="3148780"/>
                  <a:pt x="6397625" y="3160422"/>
                </a:cubicBezTo>
                <a:cubicBezTo>
                  <a:pt x="6379633" y="3172064"/>
                  <a:pt x="6408862" y="3163459"/>
                  <a:pt x="6413500" y="3166772"/>
                </a:cubicBezTo>
                <a:cubicBezTo>
                  <a:pt x="6416605" y="3168990"/>
                  <a:pt x="6417507" y="3173285"/>
                  <a:pt x="6419850" y="3176297"/>
                </a:cubicBezTo>
                <a:cubicBezTo>
                  <a:pt x="6424925" y="3182822"/>
                  <a:pt x="6430433" y="3188997"/>
                  <a:pt x="6435725" y="3195347"/>
                </a:cubicBezTo>
                <a:cubicBezTo>
                  <a:pt x="6444192" y="3220747"/>
                  <a:pt x="6431492" y="3191114"/>
                  <a:pt x="6448425" y="3208047"/>
                </a:cubicBezTo>
                <a:cubicBezTo>
                  <a:pt x="6484461" y="3244083"/>
                  <a:pt x="6432614" y="3206822"/>
                  <a:pt x="6470650" y="3233447"/>
                </a:cubicBezTo>
                <a:cubicBezTo>
                  <a:pt x="6476902" y="3237824"/>
                  <a:pt x="6489700" y="3246147"/>
                  <a:pt x="6489700" y="3246147"/>
                </a:cubicBezTo>
                <a:cubicBezTo>
                  <a:pt x="6503412" y="3266716"/>
                  <a:pt x="6488042" y="3246491"/>
                  <a:pt x="6521450" y="3271547"/>
                </a:cubicBezTo>
                <a:cubicBezTo>
                  <a:pt x="6536827" y="3283080"/>
                  <a:pt x="6529130" y="3279399"/>
                  <a:pt x="6543675" y="3284247"/>
                </a:cubicBezTo>
                <a:cubicBezTo>
                  <a:pt x="6565697" y="3306269"/>
                  <a:pt x="6538065" y="3279338"/>
                  <a:pt x="6569075" y="3306472"/>
                </a:cubicBezTo>
                <a:cubicBezTo>
                  <a:pt x="6572454" y="3309429"/>
                  <a:pt x="6574812" y="3313586"/>
                  <a:pt x="6578600" y="3315997"/>
                </a:cubicBezTo>
                <a:cubicBezTo>
                  <a:pt x="6597561" y="3328063"/>
                  <a:pt x="6599584" y="3327593"/>
                  <a:pt x="6616700" y="3331872"/>
                </a:cubicBezTo>
                <a:cubicBezTo>
                  <a:pt x="6619875" y="3333989"/>
                  <a:pt x="6622912" y="3336329"/>
                  <a:pt x="6626225" y="3338222"/>
                </a:cubicBezTo>
                <a:cubicBezTo>
                  <a:pt x="6632402" y="3341752"/>
                  <a:pt x="6641164" y="3346128"/>
                  <a:pt x="6648450" y="3347747"/>
                </a:cubicBezTo>
                <a:cubicBezTo>
                  <a:pt x="6654734" y="3349144"/>
                  <a:pt x="6661216" y="3349525"/>
                  <a:pt x="6667500" y="3350922"/>
                </a:cubicBezTo>
                <a:cubicBezTo>
                  <a:pt x="6670767" y="3351648"/>
                  <a:pt x="6673700" y="3353713"/>
                  <a:pt x="6677025" y="3354097"/>
                </a:cubicBezTo>
                <a:cubicBezTo>
                  <a:pt x="6701297" y="3356898"/>
                  <a:pt x="6750050" y="3360447"/>
                  <a:pt x="6750050" y="3360447"/>
                </a:cubicBezTo>
                <a:cubicBezTo>
                  <a:pt x="6776228" y="3366992"/>
                  <a:pt x="6749141" y="3357906"/>
                  <a:pt x="6775450" y="3376322"/>
                </a:cubicBezTo>
                <a:cubicBezTo>
                  <a:pt x="6781266" y="3380393"/>
                  <a:pt x="6788294" y="3382399"/>
                  <a:pt x="6794500" y="3385847"/>
                </a:cubicBezTo>
                <a:cubicBezTo>
                  <a:pt x="6812895" y="3396066"/>
                  <a:pt x="6794089" y="3390210"/>
                  <a:pt x="6819900" y="3395372"/>
                </a:cubicBezTo>
                <a:cubicBezTo>
                  <a:pt x="6834875" y="3402860"/>
                  <a:pt x="6831561" y="3400256"/>
                  <a:pt x="6845300" y="3411247"/>
                </a:cubicBezTo>
                <a:cubicBezTo>
                  <a:pt x="6857046" y="3420644"/>
                  <a:pt x="6866259" y="3434236"/>
                  <a:pt x="6880225" y="3439822"/>
                </a:cubicBezTo>
                <a:lnTo>
                  <a:pt x="6911975" y="3452522"/>
                </a:lnTo>
                <a:cubicBezTo>
                  <a:pt x="6919428" y="3455591"/>
                  <a:pt x="6926554" y="3459498"/>
                  <a:pt x="6934200" y="3462047"/>
                </a:cubicBezTo>
                <a:cubicBezTo>
                  <a:pt x="6937375" y="3463105"/>
                  <a:pt x="6940649" y="3463904"/>
                  <a:pt x="6943725" y="3465222"/>
                </a:cubicBezTo>
                <a:cubicBezTo>
                  <a:pt x="6948075" y="3467086"/>
                  <a:pt x="6951935" y="3470075"/>
                  <a:pt x="6956425" y="3471572"/>
                </a:cubicBezTo>
                <a:cubicBezTo>
                  <a:pt x="6961545" y="3473279"/>
                  <a:pt x="6967065" y="3473438"/>
                  <a:pt x="6972300" y="3474747"/>
                </a:cubicBezTo>
                <a:cubicBezTo>
                  <a:pt x="6975547" y="3475559"/>
                  <a:pt x="6978650" y="3476864"/>
                  <a:pt x="6981825" y="3477922"/>
                </a:cubicBezTo>
                <a:cubicBezTo>
                  <a:pt x="6997700" y="3473689"/>
                  <a:pt x="7017170" y="3476137"/>
                  <a:pt x="7029450" y="3465222"/>
                </a:cubicBezTo>
                <a:cubicBezTo>
                  <a:pt x="7039234" y="3456525"/>
                  <a:pt x="7037033" y="3440068"/>
                  <a:pt x="7038975" y="3427122"/>
                </a:cubicBezTo>
                <a:cubicBezTo>
                  <a:pt x="7043396" y="3397649"/>
                  <a:pt x="7045325" y="3367855"/>
                  <a:pt x="7048500" y="3338222"/>
                </a:cubicBezTo>
                <a:cubicBezTo>
                  <a:pt x="7037917" y="3315997"/>
                  <a:pt x="7033935" y="3289172"/>
                  <a:pt x="7016750" y="3271547"/>
                </a:cubicBezTo>
                <a:cubicBezTo>
                  <a:pt x="6981139" y="3235023"/>
                  <a:pt x="6903809" y="3200045"/>
                  <a:pt x="6854825" y="3179472"/>
                </a:cubicBezTo>
                <a:cubicBezTo>
                  <a:pt x="6792300" y="3153212"/>
                  <a:pt x="6695766" y="3116169"/>
                  <a:pt x="6632575" y="3106447"/>
                </a:cubicBezTo>
                <a:cubicBezTo>
                  <a:pt x="6568264" y="3096553"/>
                  <a:pt x="6605206" y="3100729"/>
                  <a:pt x="6521450" y="3096922"/>
                </a:cubicBezTo>
                <a:close/>
                <a:moveTo>
                  <a:pt x="5365750" y="2141247"/>
                </a:moveTo>
                <a:cubicBezTo>
                  <a:pt x="5350933" y="2143364"/>
                  <a:pt x="5334977" y="2141518"/>
                  <a:pt x="5321300" y="2147597"/>
                </a:cubicBezTo>
                <a:cubicBezTo>
                  <a:pt x="5314326" y="2150697"/>
                  <a:pt x="5312013" y="2159821"/>
                  <a:pt x="5308600" y="2166647"/>
                </a:cubicBezTo>
                <a:lnTo>
                  <a:pt x="5293779" y="2167979"/>
                </a:lnTo>
                <a:lnTo>
                  <a:pt x="5288692" y="2166773"/>
                </a:lnTo>
                <a:cubicBezTo>
                  <a:pt x="5279188" y="2166467"/>
                  <a:pt x="5271029" y="2167176"/>
                  <a:pt x="5270500" y="2166647"/>
                </a:cubicBezTo>
                <a:cubicBezTo>
                  <a:pt x="5269971" y="2166118"/>
                  <a:pt x="5278748" y="2167615"/>
                  <a:pt x="5288031" y="2168496"/>
                </a:cubicBezTo>
                <a:lnTo>
                  <a:pt x="5293779" y="2167979"/>
                </a:lnTo>
                <a:lnTo>
                  <a:pt x="5314950" y="2172997"/>
                </a:lnTo>
                <a:cubicBezTo>
                  <a:pt x="5325517" y="2181216"/>
                  <a:pt x="5318184" y="2201631"/>
                  <a:pt x="5327650" y="2211097"/>
                </a:cubicBezTo>
                <a:cubicBezTo>
                  <a:pt x="5340350" y="2223797"/>
                  <a:pt x="5354974" y="2234829"/>
                  <a:pt x="5365750" y="2249197"/>
                </a:cubicBezTo>
                <a:cubicBezTo>
                  <a:pt x="5384257" y="2273873"/>
                  <a:pt x="5403283" y="2301736"/>
                  <a:pt x="5429250" y="2319047"/>
                </a:cubicBezTo>
                <a:cubicBezTo>
                  <a:pt x="5456176" y="2336998"/>
                  <a:pt x="5441474" y="2328334"/>
                  <a:pt x="5473700" y="2344447"/>
                </a:cubicBezTo>
                <a:cubicBezTo>
                  <a:pt x="5501235" y="2385749"/>
                  <a:pt x="5474490" y="2340666"/>
                  <a:pt x="5499100" y="2420647"/>
                </a:cubicBezTo>
                <a:cubicBezTo>
                  <a:pt x="5507124" y="2446726"/>
                  <a:pt x="5517794" y="2452041"/>
                  <a:pt x="5537200" y="2471447"/>
                </a:cubicBezTo>
                <a:cubicBezTo>
                  <a:pt x="5543550" y="2486264"/>
                  <a:pt x="5545635" y="2503765"/>
                  <a:pt x="5556250" y="2515897"/>
                </a:cubicBezTo>
                <a:cubicBezTo>
                  <a:pt x="5561997" y="2522465"/>
                  <a:pt x="5573844" y="2518344"/>
                  <a:pt x="5581650" y="2522247"/>
                </a:cubicBezTo>
                <a:cubicBezTo>
                  <a:pt x="5602823" y="2532834"/>
                  <a:pt x="5611120" y="2538116"/>
                  <a:pt x="5613120" y="2540484"/>
                </a:cubicBezTo>
                <a:lnTo>
                  <a:pt x="5611507" y="2540676"/>
                </a:lnTo>
                <a:lnTo>
                  <a:pt x="5602213" y="2538842"/>
                </a:lnTo>
                <a:cubicBezTo>
                  <a:pt x="5599076" y="2538570"/>
                  <a:pt x="5602803" y="2540165"/>
                  <a:pt x="5606814" y="2541235"/>
                </a:cubicBezTo>
                <a:lnTo>
                  <a:pt x="5611507" y="2540676"/>
                </a:lnTo>
                <a:lnTo>
                  <a:pt x="5612891" y="2540949"/>
                </a:lnTo>
                <a:cubicBezTo>
                  <a:pt x="5618714" y="2542317"/>
                  <a:pt x="5627077" y="2544450"/>
                  <a:pt x="5638800" y="2547647"/>
                </a:cubicBezTo>
                <a:cubicBezTo>
                  <a:pt x="5651715" y="2551169"/>
                  <a:pt x="5664200" y="2556114"/>
                  <a:pt x="5676900" y="2560347"/>
                </a:cubicBezTo>
                <a:lnTo>
                  <a:pt x="5695950" y="2566697"/>
                </a:lnTo>
                <a:cubicBezTo>
                  <a:pt x="5689600" y="2532830"/>
                  <a:pt x="5682344" y="2499121"/>
                  <a:pt x="5676900" y="2465097"/>
                </a:cubicBezTo>
                <a:cubicBezTo>
                  <a:pt x="5657905" y="2346377"/>
                  <a:pt x="5689268" y="2476415"/>
                  <a:pt x="5651500" y="2319047"/>
                </a:cubicBezTo>
                <a:cubicBezTo>
                  <a:pt x="5642433" y="2281266"/>
                  <a:pt x="5635331" y="2231386"/>
                  <a:pt x="5600700" y="2204747"/>
                </a:cubicBezTo>
                <a:cubicBezTo>
                  <a:pt x="5586366" y="2193720"/>
                  <a:pt x="5566623" y="2192583"/>
                  <a:pt x="5549900" y="2185697"/>
                </a:cubicBezTo>
                <a:cubicBezTo>
                  <a:pt x="5459734" y="2148570"/>
                  <a:pt x="5527697" y="2166809"/>
                  <a:pt x="5441950" y="2153947"/>
                </a:cubicBezTo>
                <a:cubicBezTo>
                  <a:pt x="5416485" y="2150127"/>
                  <a:pt x="5365750" y="2141247"/>
                  <a:pt x="5365750" y="2141247"/>
                </a:cubicBezTo>
                <a:close/>
                <a:moveTo>
                  <a:pt x="0" y="0"/>
                </a:moveTo>
                <a:lnTo>
                  <a:pt x="9220200" y="0"/>
                </a:lnTo>
                <a:lnTo>
                  <a:pt x="9220200" y="4349233"/>
                </a:lnTo>
                <a:lnTo>
                  <a:pt x="0" y="4349233"/>
                </a:lnTo>
                <a:close/>
              </a:path>
            </a:pathLst>
          </a:custGeom>
        </p:spPr>
      </p:pic>
      <p:sp>
        <p:nvSpPr>
          <p:cNvPr id="28" name="gaoding-14">
            <a:extLst>
              <a:ext uri="{FF2B5EF4-FFF2-40B4-BE49-F238E27FC236}">
                <a16:creationId xmlns:a16="http://schemas.microsoft.com/office/drawing/2014/main" id="{956A1844-857F-FB58-3CD2-7A03AF5CFD8E}"/>
              </a:ext>
            </a:extLst>
          </p:cNvPr>
          <p:cNvSpPr txBox="1"/>
          <p:nvPr/>
        </p:nvSpPr>
        <p:spPr>
          <a:xfrm>
            <a:off x="6645686" y="1937851"/>
            <a:ext cx="4366580" cy="130971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851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95 ExtraBold" panose="00020600040101010101" pitchFamily="18" charset="-122"/>
              </a:rPr>
              <a:t>投资回报</a:t>
            </a: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A11A03BC-7FC6-6AF4-6296-1A30E412A8C2}"/>
              </a:ext>
            </a:extLst>
          </p:cNvPr>
          <p:cNvSpPr txBox="1"/>
          <p:nvPr/>
        </p:nvSpPr>
        <p:spPr>
          <a:xfrm>
            <a:off x="6645686" y="3190685"/>
            <a:ext cx="4205816" cy="36933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35 Thin" panose="00020600040101010101" pitchFamily="18" charset="-122"/>
              </a:rPr>
              <a:t>RETURN ON INVESTMENT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07D50E67-40AC-CD23-8ADD-1C69D6D6760D}"/>
              </a:ext>
            </a:extLst>
          </p:cNvPr>
          <p:cNvCxnSpPr>
            <a:cxnSpLocks/>
          </p:cNvCxnSpPr>
          <p:nvPr/>
        </p:nvCxnSpPr>
        <p:spPr>
          <a:xfrm>
            <a:off x="6734175" y="3715732"/>
            <a:ext cx="406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56ECB028-E75E-031C-1C1E-35AC000A0E95}"/>
              </a:ext>
            </a:extLst>
          </p:cNvPr>
          <p:cNvSpPr/>
          <p:nvPr/>
        </p:nvSpPr>
        <p:spPr>
          <a:xfrm>
            <a:off x="5546315" y="0"/>
            <a:ext cx="2511341" cy="6858000"/>
          </a:xfrm>
          <a:custGeom>
            <a:avLst/>
            <a:gdLst>
              <a:gd name="connsiteX0" fmla="*/ 1495341 w 2511341"/>
              <a:gd name="connsiteY0" fmla="*/ 0 h 6858000"/>
              <a:gd name="connsiteX1" fmla="*/ 2511341 w 2511341"/>
              <a:gd name="connsiteY1" fmla="*/ 0 h 6858000"/>
              <a:gd name="connsiteX2" fmla="*/ 1016000 w 2511341"/>
              <a:gd name="connsiteY2" fmla="*/ 6858000 h 6858000"/>
              <a:gd name="connsiteX3" fmla="*/ 0 w 251134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1341" h="6858000">
                <a:moveTo>
                  <a:pt x="1495341" y="0"/>
                </a:moveTo>
                <a:lnTo>
                  <a:pt x="2511341" y="0"/>
                </a:lnTo>
                <a:lnTo>
                  <a:pt x="1016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000"/>
                </a:schemeClr>
              </a:gs>
              <a:gs pos="84000">
                <a:schemeClr val="bg1">
                  <a:alpha val="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9" name="图片 58" descr="黑暗中有云&#10;&#10;中度可信度描述已自动生成">
            <a:extLst>
              <a:ext uri="{FF2B5EF4-FFF2-40B4-BE49-F238E27FC236}">
                <a16:creationId xmlns:a16="http://schemas.microsoft.com/office/drawing/2014/main" id="{83B610C8-BB1D-4970-FAAC-41EAB5A649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21" y="4638808"/>
            <a:ext cx="2165008" cy="115611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7938A10F-6B4B-636A-8E3F-30CB414595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467">
            <a:off x="3335642" y="3647648"/>
            <a:ext cx="984254" cy="518028"/>
          </a:xfrm>
          <a:prstGeom prst="rect">
            <a:avLst/>
          </a:prstGeom>
        </p:spPr>
      </p:pic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2CC2F10F-9B3D-E8C1-D192-A7BDC6E37A87}"/>
              </a:ext>
            </a:extLst>
          </p:cNvPr>
          <p:cNvCxnSpPr>
            <a:cxnSpLocks/>
          </p:cNvCxnSpPr>
          <p:nvPr/>
        </p:nvCxnSpPr>
        <p:spPr>
          <a:xfrm>
            <a:off x="6734175" y="1773810"/>
            <a:ext cx="406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290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6DEEF2E2-DB31-7DE9-D897-B413E395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投资回报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5E9C2D53-235C-2F65-CEE6-6CEACD9884DB}"/>
              </a:ext>
            </a:extLst>
          </p:cNvPr>
          <p:cNvSpPr/>
          <p:nvPr/>
        </p:nvSpPr>
        <p:spPr>
          <a:xfrm>
            <a:off x="4933950" y="1123950"/>
            <a:ext cx="2457450" cy="245745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751C621D-AAF9-9F5F-5AF3-7FDE5F5F1AAA}"/>
              </a:ext>
            </a:extLst>
          </p:cNvPr>
          <p:cNvSpPr/>
          <p:nvPr/>
        </p:nvSpPr>
        <p:spPr>
          <a:xfrm>
            <a:off x="5095875" y="1295400"/>
            <a:ext cx="2133600" cy="2133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53A3A73A-B20C-51F3-9027-829287D45064}"/>
              </a:ext>
            </a:extLst>
          </p:cNvPr>
          <p:cNvSpPr/>
          <p:nvPr/>
        </p:nvSpPr>
        <p:spPr>
          <a:xfrm>
            <a:off x="3574732" y="2362200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C227B5C-4A5A-6E45-5B03-8112C458ED58}"/>
              </a:ext>
            </a:extLst>
          </p:cNvPr>
          <p:cNvSpPr/>
          <p:nvPr/>
        </p:nvSpPr>
        <p:spPr>
          <a:xfrm>
            <a:off x="5705475" y="3971925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0E84500-6D56-180B-4241-C4E65184EDF3}"/>
              </a:ext>
            </a:extLst>
          </p:cNvPr>
          <p:cNvSpPr/>
          <p:nvPr/>
        </p:nvSpPr>
        <p:spPr>
          <a:xfrm>
            <a:off x="7836218" y="2362200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4DB7B73-D3AB-5FD0-36CB-DC9EE0AA8F8A}"/>
              </a:ext>
            </a:extLst>
          </p:cNvPr>
          <p:cNvSpPr/>
          <p:nvPr/>
        </p:nvSpPr>
        <p:spPr>
          <a:xfrm>
            <a:off x="4733925" y="933450"/>
            <a:ext cx="2857500" cy="2857500"/>
          </a:xfrm>
          <a:prstGeom prst="ellipse">
            <a:avLst/>
          </a:prstGeom>
          <a:noFill/>
          <a:ln w="15875">
            <a:gradFill>
              <a:gsLst>
                <a:gs pos="30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8" name="user_209046">
            <a:extLst>
              <a:ext uri="{FF2B5EF4-FFF2-40B4-BE49-F238E27FC236}">
                <a16:creationId xmlns:a16="http://schemas.microsoft.com/office/drawing/2014/main" id="{E2DAA67E-5ABC-72A9-B232-4D5C33C60F5C}"/>
              </a:ext>
            </a:extLst>
          </p:cNvPr>
          <p:cNvSpPr/>
          <p:nvPr/>
        </p:nvSpPr>
        <p:spPr>
          <a:xfrm>
            <a:off x="8123872" y="2595348"/>
            <a:ext cx="339092" cy="416420"/>
          </a:xfrm>
          <a:custGeom>
            <a:avLst/>
            <a:gdLst>
              <a:gd name="T0" fmla="*/ 4225 w 8450"/>
              <a:gd name="T1" fmla="*/ 0 h 10376"/>
              <a:gd name="T2" fmla="*/ 0 w 8450"/>
              <a:gd name="T3" fmla="*/ 4225 h 10376"/>
              <a:gd name="T4" fmla="*/ 4225 w 8450"/>
              <a:gd name="T5" fmla="*/ 8450 h 10376"/>
              <a:gd name="T6" fmla="*/ 8450 w 8450"/>
              <a:gd name="T7" fmla="*/ 4225 h 10376"/>
              <a:gd name="T8" fmla="*/ 4225 w 8450"/>
              <a:gd name="T9" fmla="*/ 0 h 10376"/>
              <a:gd name="T10" fmla="*/ 4225 w 8450"/>
              <a:gd name="T11" fmla="*/ 6092 h 10376"/>
              <a:gd name="T12" fmla="*/ 2359 w 8450"/>
              <a:gd name="T13" fmla="*/ 4226 h 10376"/>
              <a:gd name="T14" fmla="*/ 4225 w 8450"/>
              <a:gd name="T15" fmla="*/ 2360 h 10376"/>
              <a:gd name="T16" fmla="*/ 6092 w 8450"/>
              <a:gd name="T17" fmla="*/ 4226 h 10376"/>
              <a:gd name="T18" fmla="*/ 4225 w 8450"/>
              <a:gd name="T19" fmla="*/ 6092 h 10376"/>
              <a:gd name="T20" fmla="*/ 6682 w 8450"/>
              <a:gd name="T21" fmla="*/ 8571 h 10376"/>
              <a:gd name="T22" fmla="*/ 6322 w 8450"/>
              <a:gd name="T23" fmla="*/ 8582 h 10376"/>
              <a:gd name="T24" fmla="*/ 4225 w 8450"/>
              <a:gd name="T25" fmla="*/ 9225 h 10376"/>
              <a:gd name="T26" fmla="*/ 2180 w 8450"/>
              <a:gd name="T27" fmla="*/ 8611 h 10376"/>
              <a:gd name="T28" fmla="*/ 1793 w 8450"/>
              <a:gd name="T29" fmla="*/ 8620 h 10376"/>
              <a:gd name="T30" fmla="*/ 1533 w 8450"/>
              <a:gd name="T31" fmla="*/ 8956 h 10376"/>
              <a:gd name="T32" fmla="*/ 1352 w 8450"/>
              <a:gd name="T33" fmla="*/ 9871 h 10376"/>
              <a:gd name="T34" fmla="*/ 1857 w 8450"/>
              <a:gd name="T35" fmla="*/ 10376 h 10376"/>
              <a:gd name="T36" fmla="*/ 6680 w 8450"/>
              <a:gd name="T37" fmla="*/ 10376 h 10376"/>
              <a:gd name="T38" fmla="*/ 7185 w 8450"/>
              <a:gd name="T39" fmla="*/ 9871 h 10376"/>
              <a:gd name="T40" fmla="*/ 7004 w 8450"/>
              <a:gd name="T41" fmla="*/ 8956 h 10376"/>
              <a:gd name="T42" fmla="*/ 6682 w 8450"/>
              <a:gd name="T43" fmla="*/ 8571 h 10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450" h="10376">
                <a:moveTo>
                  <a:pt x="4225" y="0"/>
                </a:moveTo>
                <a:cubicBezTo>
                  <a:pt x="1892" y="0"/>
                  <a:pt x="0" y="1891"/>
                  <a:pt x="0" y="4225"/>
                </a:cubicBezTo>
                <a:cubicBezTo>
                  <a:pt x="0" y="6558"/>
                  <a:pt x="1892" y="8450"/>
                  <a:pt x="4225" y="8450"/>
                </a:cubicBezTo>
                <a:cubicBezTo>
                  <a:pt x="6559" y="8450"/>
                  <a:pt x="8450" y="6558"/>
                  <a:pt x="8450" y="4225"/>
                </a:cubicBezTo>
                <a:cubicBezTo>
                  <a:pt x="8450" y="1892"/>
                  <a:pt x="6559" y="0"/>
                  <a:pt x="4225" y="0"/>
                </a:cubicBezTo>
                <a:close/>
                <a:moveTo>
                  <a:pt x="4225" y="6092"/>
                </a:moveTo>
                <a:cubicBezTo>
                  <a:pt x="3194" y="6092"/>
                  <a:pt x="2359" y="5257"/>
                  <a:pt x="2359" y="4226"/>
                </a:cubicBezTo>
                <a:cubicBezTo>
                  <a:pt x="2359" y="3194"/>
                  <a:pt x="3194" y="2360"/>
                  <a:pt x="4225" y="2360"/>
                </a:cubicBezTo>
                <a:cubicBezTo>
                  <a:pt x="5257" y="2360"/>
                  <a:pt x="6092" y="3195"/>
                  <a:pt x="6092" y="4226"/>
                </a:cubicBezTo>
                <a:cubicBezTo>
                  <a:pt x="6092" y="5257"/>
                  <a:pt x="5257" y="6092"/>
                  <a:pt x="4225" y="6092"/>
                </a:cubicBezTo>
                <a:close/>
                <a:moveTo>
                  <a:pt x="6682" y="8571"/>
                </a:moveTo>
                <a:cubicBezTo>
                  <a:pt x="6570" y="8507"/>
                  <a:pt x="6432" y="8516"/>
                  <a:pt x="6322" y="8582"/>
                </a:cubicBezTo>
                <a:cubicBezTo>
                  <a:pt x="5643" y="8991"/>
                  <a:pt x="5117" y="9225"/>
                  <a:pt x="4225" y="9225"/>
                </a:cubicBezTo>
                <a:cubicBezTo>
                  <a:pt x="3355" y="9225"/>
                  <a:pt x="2843" y="9002"/>
                  <a:pt x="2180" y="8611"/>
                </a:cubicBezTo>
                <a:cubicBezTo>
                  <a:pt x="2060" y="8539"/>
                  <a:pt x="1909" y="8542"/>
                  <a:pt x="1793" y="8620"/>
                </a:cubicBezTo>
                <a:cubicBezTo>
                  <a:pt x="1659" y="8710"/>
                  <a:pt x="1584" y="8811"/>
                  <a:pt x="1533" y="8956"/>
                </a:cubicBezTo>
                <a:lnTo>
                  <a:pt x="1352" y="9871"/>
                </a:lnTo>
                <a:cubicBezTo>
                  <a:pt x="1352" y="10148"/>
                  <a:pt x="1579" y="10376"/>
                  <a:pt x="1857" y="10376"/>
                </a:cubicBezTo>
                <a:lnTo>
                  <a:pt x="6680" y="10376"/>
                </a:lnTo>
                <a:cubicBezTo>
                  <a:pt x="6958" y="10376"/>
                  <a:pt x="7185" y="10148"/>
                  <a:pt x="7185" y="9871"/>
                </a:cubicBezTo>
                <a:lnTo>
                  <a:pt x="7004" y="8956"/>
                </a:lnTo>
                <a:cubicBezTo>
                  <a:pt x="6947" y="8792"/>
                  <a:pt x="6845" y="8663"/>
                  <a:pt x="6682" y="85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" name="user_209046">
            <a:extLst>
              <a:ext uri="{FF2B5EF4-FFF2-40B4-BE49-F238E27FC236}">
                <a16:creationId xmlns:a16="http://schemas.microsoft.com/office/drawing/2014/main" id="{478C1C20-DB23-4BD5-7E0F-B00338FE9D26}"/>
              </a:ext>
            </a:extLst>
          </p:cNvPr>
          <p:cNvSpPr/>
          <p:nvPr/>
        </p:nvSpPr>
        <p:spPr>
          <a:xfrm>
            <a:off x="5939243" y="4240279"/>
            <a:ext cx="446864" cy="377692"/>
          </a:xfrm>
          <a:custGeom>
            <a:avLst/>
            <a:gdLst>
              <a:gd name="T0" fmla="*/ 4484 w 10375"/>
              <a:gd name="T1" fmla="*/ 6967 h 8769"/>
              <a:gd name="T2" fmla="*/ 4484 w 10375"/>
              <a:gd name="T3" fmla="*/ 8374 h 8769"/>
              <a:gd name="T4" fmla="*/ 5891 w 10375"/>
              <a:gd name="T5" fmla="*/ 8374 h 8769"/>
              <a:gd name="T6" fmla="*/ 5891 w 10375"/>
              <a:gd name="T7" fmla="*/ 6967 h 8769"/>
              <a:gd name="T8" fmla="*/ 4484 w 10375"/>
              <a:gd name="T9" fmla="*/ 6967 h 8769"/>
              <a:gd name="T10" fmla="*/ 1754 w 10375"/>
              <a:gd name="T11" fmla="*/ 5262 h 8769"/>
              <a:gd name="T12" fmla="*/ 2766 w 10375"/>
              <a:gd name="T13" fmla="*/ 6423 h 8769"/>
              <a:gd name="T14" fmla="*/ 7633 w 10375"/>
              <a:gd name="T15" fmla="*/ 6423 h 8769"/>
              <a:gd name="T16" fmla="*/ 8645 w 10375"/>
              <a:gd name="T17" fmla="*/ 5262 h 8769"/>
              <a:gd name="T18" fmla="*/ 1754 w 10375"/>
              <a:gd name="T19" fmla="*/ 5262 h 8769"/>
              <a:gd name="T20" fmla="*/ 0 w 10375"/>
              <a:gd name="T21" fmla="*/ 3261 h 8769"/>
              <a:gd name="T22" fmla="*/ 1038 w 10375"/>
              <a:gd name="T23" fmla="*/ 4447 h 8769"/>
              <a:gd name="T24" fmla="*/ 9338 w 10375"/>
              <a:gd name="T25" fmla="*/ 4447 h 8769"/>
              <a:gd name="T26" fmla="*/ 10375 w 10375"/>
              <a:gd name="T27" fmla="*/ 3261 h 8769"/>
              <a:gd name="T28" fmla="*/ 0 w 10375"/>
              <a:gd name="T29" fmla="*/ 3261 h 8769"/>
              <a:gd name="T30" fmla="*/ 0 w 10375"/>
              <a:gd name="T31" fmla="*/ 3261 h 8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375" h="8769">
                <a:moveTo>
                  <a:pt x="4484" y="6967"/>
                </a:moveTo>
                <a:cubicBezTo>
                  <a:pt x="4089" y="7362"/>
                  <a:pt x="4089" y="7979"/>
                  <a:pt x="4484" y="8374"/>
                </a:cubicBezTo>
                <a:cubicBezTo>
                  <a:pt x="4879" y="8769"/>
                  <a:pt x="5496" y="8769"/>
                  <a:pt x="5891" y="8374"/>
                </a:cubicBezTo>
                <a:cubicBezTo>
                  <a:pt x="6286" y="7979"/>
                  <a:pt x="6286" y="7362"/>
                  <a:pt x="5891" y="6967"/>
                </a:cubicBezTo>
                <a:cubicBezTo>
                  <a:pt x="5471" y="6571"/>
                  <a:pt x="4854" y="6571"/>
                  <a:pt x="4484" y="6967"/>
                </a:cubicBezTo>
                <a:close/>
                <a:moveTo>
                  <a:pt x="1754" y="5262"/>
                </a:moveTo>
                <a:lnTo>
                  <a:pt x="2766" y="6423"/>
                </a:lnTo>
                <a:cubicBezTo>
                  <a:pt x="4100" y="4892"/>
                  <a:pt x="6299" y="4892"/>
                  <a:pt x="7633" y="6423"/>
                </a:cubicBezTo>
                <a:lnTo>
                  <a:pt x="8645" y="5262"/>
                </a:lnTo>
                <a:cubicBezTo>
                  <a:pt x="6719" y="3088"/>
                  <a:pt x="3656" y="3088"/>
                  <a:pt x="1754" y="5262"/>
                </a:cubicBezTo>
                <a:close/>
                <a:moveTo>
                  <a:pt x="0" y="3261"/>
                </a:moveTo>
                <a:lnTo>
                  <a:pt x="1038" y="4447"/>
                </a:lnTo>
                <a:cubicBezTo>
                  <a:pt x="3335" y="1803"/>
                  <a:pt x="7040" y="1803"/>
                  <a:pt x="9338" y="4447"/>
                </a:cubicBezTo>
                <a:lnTo>
                  <a:pt x="10375" y="3261"/>
                </a:lnTo>
                <a:cubicBezTo>
                  <a:pt x="7534" y="0"/>
                  <a:pt x="2865" y="0"/>
                  <a:pt x="0" y="3261"/>
                </a:cubicBezTo>
                <a:close/>
                <a:moveTo>
                  <a:pt x="0" y="3261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" name="user_209046">
            <a:extLst>
              <a:ext uri="{FF2B5EF4-FFF2-40B4-BE49-F238E27FC236}">
                <a16:creationId xmlns:a16="http://schemas.microsoft.com/office/drawing/2014/main" id="{84965159-D2D0-FB02-559B-63BDC3937C50}"/>
              </a:ext>
            </a:extLst>
          </p:cNvPr>
          <p:cNvSpPr/>
          <p:nvPr/>
        </p:nvSpPr>
        <p:spPr>
          <a:xfrm>
            <a:off x="5804164" y="1687267"/>
            <a:ext cx="819152" cy="738676"/>
          </a:xfrm>
          <a:custGeom>
            <a:avLst/>
            <a:gdLst>
              <a:gd name="connsiteX0" fmla="*/ 521432 w 608344"/>
              <a:gd name="connsiteY0" fmla="*/ 370453 h 548582"/>
              <a:gd name="connsiteX1" fmla="*/ 465737 w 608344"/>
              <a:gd name="connsiteY1" fmla="*/ 425787 h 548582"/>
              <a:gd name="connsiteX2" fmla="*/ 442491 w 608344"/>
              <a:gd name="connsiteY2" fmla="*/ 402479 h 548582"/>
              <a:gd name="connsiteX3" fmla="*/ 418201 w 608344"/>
              <a:gd name="connsiteY3" fmla="*/ 426545 h 548582"/>
              <a:gd name="connsiteX4" fmla="*/ 441447 w 608344"/>
              <a:gd name="connsiteY4" fmla="*/ 449948 h 548582"/>
              <a:gd name="connsiteX5" fmla="*/ 465642 w 608344"/>
              <a:gd name="connsiteY5" fmla="*/ 474204 h 548582"/>
              <a:gd name="connsiteX6" fmla="*/ 489932 w 608344"/>
              <a:gd name="connsiteY6" fmla="*/ 450043 h 548582"/>
              <a:gd name="connsiteX7" fmla="*/ 545532 w 608344"/>
              <a:gd name="connsiteY7" fmla="*/ 394709 h 548582"/>
              <a:gd name="connsiteX8" fmla="*/ 481962 w 608344"/>
              <a:gd name="connsiteY8" fmla="*/ 296170 h 548582"/>
              <a:gd name="connsiteX9" fmla="*/ 608344 w 608344"/>
              <a:gd name="connsiteY9" fmla="*/ 422376 h 548582"/>
              <a:gd name="connsiteX10" fmla="*/ 481962 w 608344"/>
              <a:gd name="connsiteY10" fmla="*/ 548582 h 548582"/>
              <a:gd name="connsiteX11" fmla="*/ 355579 w 608344"/>
              <a:gd name="connsiteY11" fmla="*/ 422376 h 548582"/>
              <a:gd name="connsiteX12" fmla="*/ 481962 w 608344"/>
              <a:gd name="connsiteY12" fmla="*/ 296170 h 548582"/>
              <a:gd name="connsiteX13" fmla="*/ 255835 w 608344"/>
              <a:gd name="connsiteY13" fmla="*/ 446 h 548582"/>
              <a:gd name="connsiteX14" fmla="*/ 317801 w 608344"/>
              <a:gd name="connsiteY14" fmla="*/ 13616 h 548582"/>
              <a:gd name="connsiteX15" fmla="*/ 348072 w 608344"/>
              <a:gd name="connsiteY15" fmla="*/ 41661 h 548582"/>
              <a:gd name="connsiteX16" fmla="*/ 381190 w 608344"/>
              <a:gd name="connsiteY16" fmla="*/ 146831 h 548582"/>
              <a:gd name="connsiteX17" fmla="*/ 378913 w 608344"/>
              <a:gd name="connsiteY17" fmla="*/ 156211 h 548582"/>
              <a:gd name="connsiteX18" fmla="*/ 387833 w 608344"/>
              <a:gd name="connsiteY18" fmla="*/ 200458 h 548582"/>
              <a:gd name="connsiteX19" fmla="*/ 366387 w 608344"/>
              <a:gd name="connsiteY19" fmla="*/ 237694 h 548582"/>
              <a:gd name="connsiteX20" fmla="*/ 351393 w 608344"/>
              <a:gd name="connsiteY20" fmla="*/ 278720 h 548582"/>
              <a:gd name="connsiteX21" fmla="*/ 351393 w 608344"/>
              <a:gd name="connsiteY21" fmla="*/ 322873 h 548582"/>
              <a:gd name="connsiteX22" fmla="*/ 317611 w 608344"/>
              <a:gd name="connsiteY22" fmla="*/ 422358 h 548582"/>
              <a:gd name="connsiteX23" fmla="*/ 376635 w 608344"/>
              <a:gd name="connsiteY23" fmla="*/ 548088 h 548582"/>
              <a:gd name="connsiteX24" fmla="*/ 26855 w 608344"/>
              <a:gd name="connsiteY24" fmla="*/ 548088 h 548582"/>
              <a:gd name="connsiteX25" fmla="*/ 0 w 608344"/>
              <a:gd name="connsiteY25" fmla="*/ 521274 h 548582"/>
              <a:gd name="connsiteX26" fmla="*/ 0 w 608344"/>
              <a:gd name="connsiteY26" fmla="*/ 473806 h 548582"/>
              <a:gd name="connsiteX27" fmla="*/ 19453 w 608344"/>
              <a:gd name="connsiteY27" fmla="*/ 432969 h 548582"/>
              <a:gd name="connsiteX28" fmla="*/ 173751 w 608344"/>
              <a:gd name="connsiteY28" fmla="*/ 334242 h 548582"/>
              <a:gd name="connsiteX29" fmla="*/ 176408 w 608344"/>
              <a:gd name="connsiteY29" fmla="*/ 329884 h 548582"/>
              <a:gd name="connsiteX30" fmla="*/ 176408 w 608344"/>
              <a:gd name="connsiteY30" fmla="*/ 278720 h 548582"/>
              <a:gd name="connsiteX31" fmla="*/ 161320 w 608344"/>
              <a:gd name="connsiteY31" fmla="*/ 237694 h 548582"/>
              <a:gd name="connsiteX32" fmla="*/ 139969 w 608344"/>
              <a:gd name="connsiteY32" fmla="*/ 200458 h 548582"/>
              <a:gd name="connsiteX33" fmla="*/ 148320 w 608344"/>
              <a:gd name="connsiteY33" fmla="*/ 156211 h 548582"/>
              <a:gd name="connsiteX34" fmla="*/ 146042 w 608344"/>
              <a:gd name="connsiteY34" fmla="*/ 146736 h 548582"/>
              <a:gd name="connsiteX35" fmla="*/ 145758 w 608344"/>
              <a:gd name="connsiteY35" fmla="*/ 95099 h 548582"/>
              <a:gd name="connsiteX36" fmla="*/ 176029 w 608344"/>
              <a:gd name="connsiteY36" fmla="*/ 42135 h 548582"/>
              <a:gd name="connsiteX37" fmla="*/ 203928 w 608344"/>
              <a:gd name="connsiteY37" fmla="*/ 19017 h 548582"/>
              <a:gd name="connsiteX38" fmla="*/ 231162 w 608344"/>
              <a:gd name="connsiteY38" fmla="*/ 5089 h 548582"/>
              <a:gd name="connsiteX39" fmla="*/ 255835 w 608344"/>
              <a:gd name="connsiteY39" fmla="*/ 446 h 54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344" h="548582">
                <a:moveTo>
                  <a:pt x="521432" y="370453"/>
                </a:moveTo>
                <a:lnTo>
                  <a:pt x="465737" y="425787"/>
                </a:lnTo>
                <a:lnTo>
                  <a:pt x="442491" y="402479"/>
                </a:lnTo>
                <a:lnTo>
                  <a:pt x="418201" y="426545"/>
                </a:lnTo>
                <a:lnTo>
                  <a:pt x="441447" y="449948"/>
                </a:lnTo>
                <a:lnTo>
                  <a:pt x="465642" y="474204"/>
                </a:lnTo>
                <a:lnTo>
                  <a:pt x="489932" y="450043"/>
                </a:lnTo>
                <a:lnTo>
                  <a:pt x="545532" y="394709"/>
                </a:lnTo>
                <a:close/>
                <a:moveTo>
                  <a:pt x="481962" y="296170"/>
                </a:moveTo>
                <a:cubicBezTo>
                  <a:pt x="551795" y="296170"/>
                  <a:pt x="608344" y="352641"/>
                  <a:pt x="608344" y="422376"/>
                </a:cubicBezTo>
                <a:cubicBezTo>
                  <a:pt x="608344" y="492111"/>
                  <a:pt x="551795" y="548582"/>
                  <a:pt x="481962" y="548582"/>
                </a:cubicBezTo>
                <a:cubicBezTo>
                  <a:pt x="412129" y="548582"/>
                  <a:pt x="355579" y="492111"/>
                  <a:pt x="355579" y="422376"/>
                </a:cubicBezTo>
                <a:cubicBezTo>
                  <a:pt x="355579" y="352641"/>
                  <a:pt x="412129" y="296170"/>
                  <a:pt x="481962" y="296170"/>
                </a:cubicBezTo>
                <a:close/>
                <a:moveTo>
                  <a:pt x="255835" y="446"/>
                </a:moveTo>
                <a:cubicBezTo>
                  <a:pt x="282785" y="-1828"/>
                  <a:pt x="303187" y="4899"/>
                  <a:pt x="317801" y="13616"/>
                </a:cubicBezTo>
                <a:cubicBezTo>
                  <a:pt x="339721" y="25744"/>
                  <a:pt x="348072" y="41661"/>
                  <a:pt x="348072" y="41661"/>
                </a:cubicBezTo>
                <a:cubicBezTo>
                  <a:pt x="348072" y="41661"/>
                  <a:pt x="398176" y="45167"/>
                  <a:pt x="381190" y="146831"/>
                </a:cubicBezTo>
                <a:cubicBezTo>
                  <a:pt x="380621" y="149863"/>
                  <a:pt x="379862" y="153085"/>
                  <a:pt x="378913" y="156211"/>
                </a:cubicBezTo>
                <a:cubicBezTo>
                  <a:pt x="388592" y="156211"/>
                  <a:pt x="398271" y="163507"/>
                  <a:pt x="387833" y="200458"/>
                </a:cubicBezTo>
                <a:cubicBezTo>
                  <a:pt x="379672" y="229262"/>
                  <a:pt x="372080" y="237221"/>
                  <a:pt x="366387" y="237694"/>
                </a:cubicBezTo>
                <a:cubicBezTo>
                  <a:pt x="364394" y="250675"/>
                  <a:pt x="359175" y="265076"/>
                  <a:pt x="351393" y="278720"/>
                </a:cubicBezTo>
                <a:lnTo>
                  <a:pt x="351393" y="322873"/>
                </a:lnTo>
                <a:cubicBezTo>
                  <a:pt x="330232" y="350539"/>
                  <a:pt x="317611" y="385027"/>
                  <a:pt x="317611" y="422358"/>
                </a:cubicBezTo>
                <a:cubicBezTo>
                  <a:pt x="317611" y="472764"/>
                  <a:pt x="340480" y="518053"/>
                  <a:pt x="376635" y="548088"/>
                </a:cubicBezTo>
                <a:lnTo>
                  <a:pt x="26855" y="548088"/>
                </a:lnTo>
                <a:cubicBezTo>
                  <a:pt x="12052" y="548088"/>
                  <a:pt x="0" y="536055"/>
                  <a:pt x="0" y="521274"/>
                </a:cubicBezTo>
                <a:lnTo>
                  <a:pt x="0" y="473806"/>
                </a:lnTo>
                <a:cubicBezTo>
                  <a:pt x="0" y="457983"/>
                  <a:pt x="7212" y="443013"/>
                  <a:pt x="19453" y="432969"/>
                </a:cubicBezTo>
                <a:cubicBezTo>
                  <a:pt x="86638" y="377921"/>
                  <a:pt x="159043" y="341443"/>
                  <a:pt x="173751" y="334242"/>
                </a:cubicBezTo>
                <a:cubicBezTo>
                  <a:pt x="175365" y="333484"/>
                  <a:pt x="176408" y="331779"/>
                  <a:pt x="176408" y="329884"/>
                </a:cubicBezTo>
                <a:lnTo>
                  <a:pt x="176408" y="278720"/>
                </a:lnTo>
                <a:cubicBezTo>
                  <a:pt x="168437" y="265076"/>
                  <a:pt x="163313" y="250675"/>
                  <a:pt x="161320" y="237694"/>
                </a:cubicBezTo>
                <a:cubicBezTo>
                  <a:pt x="155627" y="237221"/>
                  <a:pt x="148035" y="229072"/>
                  <a:pt x="139969" y="200458"/>
                </a:cubicBezTo>
                <a:cubicBezTo>
                  <a:pt x="129531" y="164170"/>
                  <a:pt x="138925" y="156496"/>
                  <a:pt x="148320" y="156211"/>
                </a:cubicBezTo>
                <a:cubicBezTo>
                  <a:pt x="147371" y="153085"/>
                  <a:pt x="146612" y="149863"/>
                  <a:pt x="146042" y="146736"/>
                </a:cubicBezTo>
                <a:cubicBezTo>
                  <a:pt x="142436" y="128450"/>
                  <a:pt x="141487" y="111396"/>
                  <a:pt x="145758" y="95099"/>
                </a:cubicBezTo>
                <a:cubicBezTo>
                  <a:pt x="150787" y="73212"/>
                  <a:pt x="162744" y="55684"/>
                  <a:pt x="176029" y="42135"/>
                </a:cubicBezTo>
                <a:cubicBezTo>
                  <a:pt x="184379" y="33134"/>
                  <a:pt x="193869" y="25459"/>
                  <a:pt x="203928" y="19017"/>
                </a:cubicBezTo>
                <a:cubicBezTo>
                  <a:pt x="212183" y="13332"/>
                  <a:pt x="221293" y="8405"/>
                  <a:pt x="231162" y="5089"/>
                </a:cubicBezTo>
                <a:cubicBezTo>
                  <a:pt x="238849" y="2625"/>
                  <a:pt x="247105" y="825"/>
                  <a:pt x="25583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B9120D5-9F5C-D082-F292-C8593393F601}"/>
              </a:ext>
            </a:extLst>
          </p:cNvPr>
          <p:cNvSpPr txBox="1"/>
          <p:nvPr/>
        </p:nvSpPr>
        <p:spPr>
          <a:xfrm>
            <a:off x="5611804" y="2523431"/>
            <a:ext cx="1077219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关键词</a:t>
            </a:r>
          </a:p>
        </p:txBody>
      </p:sp>
      <p:sp>
        <p:nvSpPr>
          <p:cNvPr id="13" name="user_209046">
            <a:extLst>
              <a:ext uri="{FF2B5EF4-FFF2-40B4-BE49-F238E27FC236}">
                <a16:creationId xmlns:a16="http://schemas.microsoft.com/office/drawing/2014/main" id="{5A7212AD-32C5-E892-3FB0-91150A00592C}"/>
              </a:ext>
            </a:extLst>
          </p:cNvPr>
          <p:cNvSpPr/>
          <p:nvPr/>
        </p:nvSpPr>
        <p:spPr>
          <a:xfrm>
            <a:off x="3826374" y="2615304"/>
            <a:ext cx="411116" cy="396464"/>
          </a:xfrm>
          <a:custGeom>
            <a:avLst/>
            <a:gdLst>
              <a:gd name="T0" fmla="*/ 11888 w 12803"/>
              <a:gd name="T1" fmla="*/ 0 h 12345"/>
              <a:gd name="T2" fmla="*/ 914 w 12803"/>
              <a:gd name="T3" fmla="*/ 0 h 12345"/>
              <a:gd name="T4" fmla="*/ 0 w 12803"/>
              <a:gd name="T5" fmla="*/ 914 h 12345"/>
              <a:gd name="T6" fmla="*/ 0 w 12803"/>
              <a:gd name="T7" fmla="*/ 8687 h 12345"/>
              <a:gd name="T8" fmla="*/ 914 w 12803"/>
              <a:gd name="T9" fmla="*/ 9602 h 12345"/>
              <a:gd name="T10" fmla="*/ 3201 w 12803"/>
              <a:gd name="T11" fmla="*/ 9602 h 12345"/>
              <a:gd name="T12" fmla="*/ 3201 w 12803"/>
              <a:gd name="T13" fmla="*/ 12345 h 12345"/>
              <a:gd name="T14" fmla="*/ 8230 w 12803"/>
              <a:gd name="T15" fmla="*/ 9602 h 12345"/>
              <a:gd name="T16" fmla="*/ 11888 w 12803"/>
              <a:gd name="T17" fmla="*/ 9602 h 12345"/>
              <a:gd name="T18" fmla="*/ 12803 w 12803"/>
              <a:gd name="T19" fmla="*/ 8687 h 12345"/>
              <a:gd name="T20" fmla="*/ 12803 w 12803"/>
              <a:gd name="T21" fmla="*/ 914 h 12345"/>
              <a:gd name="T22" fmla="*/ 11888 w 12803"/>
              <a:gd name="T23" fmla="*/ 0 h 12345"/>
              <a:gd name="T24" fmla="*/ 3201 w 12803"/>
              <a:gd name="T25" fmla="*/ 5487 h 12345"/>
              <a:gd name="T26" fmla="*/ 2286 w 12803"/>
              <a:gd name="T27" fmla="*/ 4572 h 12345"/>
              <a:gd name="T28" fmla="*/ 3201 w 12803"/>
              <a:gd name="T29" fmla="*/ 3658 h 12345"/>
              <a:gd name="T30" fmla="*/ 4115 w 12803"/>
              <a:gd name="T31" fmla="*/ 4572 h 12345"/>
              <a:gd name="T32" fmla="*/ 3201 w 12803"/>
              <a:gd name="T33" fmla="*/ 5487 h 12345"/>
              <a:gd name="T34" fmla="*/ 6401 w 12803"/>
              <a:gd name="T35" fmla="*/ 5487 h 12345"/>
              <a:gd name="T36" fmla="*/ 5487 w 12803"/>
              <a:gd name="T37" fmla="*/ 4572 h 12345"/>
              <a:gd name="T38" fmla="*/ 6401 w 12803"/>
              <a:gd name="T39" fmla="*/ 3658 h 12345"/>
              <a:gd name="T40" fmla="*/ 7316 w 12803"/>
              <a:gd name="T41" fmla="*/ 4572 h 12345"/>
              <a:gd name="T42" fmla="*/ 6401 w 12803"/>
              <a:gd name="T43" fmla="*/ 5487 h 12345"/>
              <a:gd name="T44" fmla="*/ 9602 w 12803"/>
              <a:gd name="T45" fmla="*/ 5487 h 12345"/>
              <a:gd name="T46" fmla="*/ 8687 w 12803"/>
              <a:gd name="T47" fmla="*/ 4572 h 12345"/>
              <a:gd name="T48" fmla="*/ 9602 w 12803"/>
              <a:gd name="T49" fmla="*/ 3658 h 12345"/>
              <a:gd name="T50" fmla="*/ 10516 w 12803"/>
              <a:gd name="T51" fmla="*/ 4572 h 12345"/>
              <a:gd name="T52" fmla="*/ 9602 w 12803"/>
              <a:gd name="T53" fmla="*/ 5487 h 12345"/>
              <a:gd name="T54" fmla="*/ 9602 w 12803"/>
              <a:gd name="T55" fmla="*/ 5487 h 12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803" h="12345">
                <a:moveTo>
                  <a:pt x="11888" y="0"/>
                </a:moveTo>
                <a:lnTo>
                  <a:pt x="914" y="0"/>
                </a:lnTo>
                <a:cubicBezTo>
                  <a:pt x="409" y="0"/>
                  <a:pt x="0" y="409"/>
                  <a:pt x="0" y="914"/>
                </a:cubicBezTo>
                <a:lnTo>
                  <a:pt x="0" y="8687"/>
                </a:lnTo>
                <a:cubicBezTo>
                  <a:pt x="0" y="9193"/>
                  <a:pt x="409" y="9602"/>
                  <a:pt x="914" y="9602"/>
                </a:cubicBezTo>
                <a:lnTo>
                  <a:pt x="3201" y="9602"/>
                </a:lnTo>
                <a:lnTo>
                  <a:pt x="3201" y="12345"/>
                </a:lnTo>
                <a:lnTo>
                  <a:pt x="8230" y="9602"/>
                </a:lnTo>
                <a:lnTo>
                  <a:pt x="11888" y="9602"/>
                </a:lnTo>
                <a:cubicBezTo>
                  <a:pt x="12393" y="9602"/>
                  <a:pt x="12803" y="9193"/>
                  <a:pt x="12803" y="8687"/>
                </a:cubicBezTo>
                <a:lnTo>
                  <a:pt x="12803" y="914"/>
                </a:lnTo>
                <a:cubicBezTo>
                  <a:pt x="12803" y="409"/>
                  <a:pt x="12393" y="0"/>
                  <a:pt x="11888" y="0"/>
                </a:cubicBezTo>
                <a:close/>
                <a:moveTo>
                  <a:pt x="3201" y="5487"/>
                </a:moveTo>
                <a:cubicBezTo>
                  <a:pt x="2695" y="5487"/>
                  <a:pt x="2286" y="5077"/>
                  <a:pt x="2286" y="4572"/>
                </a:cubicBezTo>
                <a:cubicBezTo>
                  <a:pt x="2286" y="4067"/>
                  <a:pt x="2695" y="3658"/>
                  <a:pt x="3201" y="3658"/>
                </a:cubicBezTo>
                <a:cubicBezTo>
                  <a:pt x="3706" y="3658"/>
                  <a:pt x="4115" y="4067"/>
                  <a:pt x="4115" y="4572"/>
                </a:cubicBezTo>
                <a:cubicBezTo>
                  <a:pt x="4115" y="5077"/>
                  <a:pt x="3706" y="5487"/>
                  <a:pt x="3201" y="5487"/>
                </a:cubicBezTo>
                <a:close/>
                <a:moveTo>
                  <a:pt x="6401" y="5487"/>
                </a:moveTo>
                <a:cubicBezTo>
                  <a:pt x="5896" y="5487"/>
                  <a:pt x="5487" y="5077"/>
                  <a:pt x="5487" y="4572"/>
                </a:cubicBezTo>
                <a:cubicBezTo>
                  <a:pt x="5487" y="4067"/>
                  <a:pt x="5896" y="3658"/>
                  <a:pt x="6401" y="3658"/>
                </a:cubicBezTo>
                <a:cubicBezTo>
                  <a:pt x="6907" y="3658"/>
                  <a:pt x="7316" y="4067"/>
                  <a:pt x="7316" y="4572"/>
                </a:cubicBezTo>
                <a:cubicBezTo>
                  <a:pt x="7316" y="5077"/>
                  <a:pt x="6907" y="5487"/>
                  <a:pt x="6401" y="5487"/>
                </a:cubicBezTo>
                <a:close/>
                <a:moveTo>
                  <a:pt x="9602" y="5487"/>
                </a:moveTo>
                <a:cubicBezTo>
                  <a:pt x="9097" y="5487"/>
                  <a:pt x="8687" y="5077"/>
                  <a:pt x="8687" y="4572"/>
                </a:cubicBezTo>
                <a:cubicBezTo>
                  <a:pt x="8687" y="4067"/>
                  <a:pt x="9097" y="3658"/>
                  <a:pt x="9602" y="3658"/>
                </a:cubicBezTo>
                <a:cubicBezTo>
                  <a:pt x="10107" y="3658"/>
                  <a:pt x="10516" y="4067"/>
                  <a:pt x="10516" y="4572"/>
                </a:cubicBezTo>
                <a:cubicBezTo>
                  <a:pt x="10516" y="5077"/>
                  <a:pt x="10107" y="5487"/>
                  <a:pt x="9602" y="5487"/>
                </a:cubicBezTo>
                <a:close/>
                <a:moveTo>
                  <a:pt x="9602" y="5487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2592F0B-E3C2-3898-417F-466E37A2EC06}"/>
              </a:ext>
            </a:extLst>
          </p:cNvPr>
          <p:cNvSpPr txBox="1"/>
          <p:nvPr/>
        </p:nvSpPr>
        <p:spPr>
          <a:xfrm>
            <a:off x="1506160" y="2659505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197061C-3686-5760-D2D0-5BF64328D3BA}"/>
              </a:ext>
            </a:extLst>
          </p:cNvPr>
          <p:cNvSpPr txBox="1"/>
          <p:nvPr/>
        </p:nvSpPr>
        <p:spPr>
          <a:xfrm>
            <a:off x="864496" y="3164431"/>
            <a:ext cx="2465443" cy="3872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1E98144B-B748-A034-F751-782D355F745F}"/>
              </a:ext>
            </a:extLst>
          </p:cNvPr>
          <p:cNvCxnSpPr/>
          <p:nvPr/>
        </p:nvCxnSpPr>
        <p:spPr>
          <a:xfrm flipH="1">
            <a:off x="2874645" y="3093720"/>
            <a:ext cx="424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8611D907-9FB3-DE0A-1407-A16D2A27D549}"/>
              </a:ext>
            </a:extLst>
          </p:cNvPr>
          <p:cNvSpPr txBox="1"/>
          <p:nvPr/>
        </p:nvSpPr>
        <p:spPr>
          <a:xfrm>
            <a:off x="5243342" y="5059680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C5BC4CE-C18C-803C-3B17-398977E3CD5C}"/>
              </a:ext>
            </a:extLst>
          </p:cNvPr>
          <p:cNvSpPr txBox="1"/>
          <p:nvPr/>
        </p:nvSpPr>
        <p:spPr>
          <a:xfrm>
            <a:off x="4933950" y="5564606"/>
            <a:ext cx="2465443" cy="3872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E60A54F1-0401-C4E5-1416-25297080BA1C}"/>
              </a:ext>
            </a:extLst>
          </p:cNvPr>
          <p:cNvCxnSpPr>
            <a:cxnSpLocks/>
          </p:cNvCxnSpPr>
          <p:nvPr/>
        </p:nvCxnSpPr>
        <p:spPr>
          <a:xfrm flipH="1">
            <a:off x="5954264" y="5493895"/>
            <a:ext cx="424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8109014E-1DE9-6CB4-FF42-2C92387A1A76}"/>
              </a:ext>
            </a:extLst>
          </p:cNvPr>
          <p:cNvSpPr txBox="1"/>
          <p:nvPr/>
        </p:nvSpPr>
        <p:spPr>
          <a:xfrm>
            <a:off x="8995411" y="265950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4596BCC-5749-468F-F65D-F962039449B5}"/>
              </a:ext>
            </a:extLst>
          </p:cNvPr>
          <p:cNvSpPr txBox="1"/>
          <p:nvPr/>
        </p:nvSpPr>
        <p:spPr>
          <a:xfrm>
            <a:off x="8995411" y="3164431"/>
            <a:ext cx="2465443" cy="3872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DBF6EA87-3EEF-E619-89CB-CDFCDCF42214}"/>
              </a:ext>
            </a:extLst>
          </p:cNvPr>
          <p:cNvCxnSpPr>
            <a:cxnSpLocks/>
          </p:cNvCxnSpPr>
          <p:nvPr/>
        </p:nvCxnSpPr>
        <p:spPr>
          <a:xfrm flipH="1">
            <a:off x="8995411" y="3093720"/>
            <a:ext cx="424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092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 descr="14">
            <a:extLst>
              <a:ext uri="{FF2B5EF4-FFF2-40B4-BE49-F238E27FC236}">
                <a16:creationId xmlns:a16="http://schemas.microsoft.com/office/drawing/2014/main" id="{B2F63B29-CD84-7638-88CD-3A516E980E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49" name="图片 48" descr="14">
            <a:extLst>
              <a:ext uri="{FF2B5EF4-FFF2-40B4-BE49-F238E27FC236}">
                <a16:creationId xmlns:a16="http://schemas.microsoft.com/office/drawing/2014/main" id="{0C5FF9AC-99DD-0D1D-BF36-E06F4BE66D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8BF72C94-669B-F9B9-CE93-9E8B2B8DFA58}"/>
              </a:ext>
            </a:extLst>
          </p:cNvPr>
          <p:cNvSpPr/>
          <p:nvPr/>
        </p:nvSpPr>
        <p:spPr>
          <a:xfrm flipH="1">
            <a:off x="0" y="614749"/>
            <a:ext cx="5181600" cy="4523325"/>
          </a:xfrm>
          <a:custGeom>
            <a:avLst/>
            <a:gdLst>
              <a:gd name="connsiteX0" fmla="*/ 5181600 w 5181600"/>
              <a:gd name="connsiteY0" fmla="*/ 0 h 4523325"/>
              <a:gd name="connsiteX1" fmla="*/ 5181600 w 5181600"/>
              <a:gd name="connsiteY1" fmla="*/ 4349915 h 4523325"/>
              <a:gd name="connsiteX2" fmla="*/ 5021070 w 5181600"/>
              <a:gd name="connsiteY2" fmla="*/ 4379010 h 4523325"/>
              <a:gd name="connsiteX3" fmla="*/ 0 w 5181600"/>
              <a:gd name="connsiteY3" fmla="*/ 3969953 h 4523325"/>
              <a:gd name="connsiteX4" fmla="*/ 5112316 w 5181600"/>
              <a:gd name="connsiteY4" fmla="*/ 109921 h 452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0" h="4523325">
                <a:moveTo>
                  <a:pt x="5181600" y="0"/>
                </a:moveTo>
                <a:lnTo>
                  <a:pt x="5181600" y="4349915"/>
                </a:lnTo>
                <a:lnTo>
                  <a:pt x="5021070" y="4379010"/>
                </a:lnTo>
                <a:cubicBezTo>
                  <a:pt x="3037523" y="4699121"/>
                  <a:pt x="1189385" y="4453231"/>
                  <a:pt x="0" y="3969953"/>
                </a:cubicBezTo>
                <a:cubicBezTo>
                  <a:pt x="1870514" y="3361515"/>
                  <a:pt x="3715327" y="2264794"/>
                  <a:pt x="5112316" y="10992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20000"/>
                </a:schemeClr>
              </a:gs>
              <a:gs pos="0">
                <a:schemeClr val="accent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115E21F8-A41E-7B50-57C1-F86D7D3031B6}"/>
              </a:ext>
            </a:extLst>
          </p:cNvPr>
          <p:cNvSpPr/>
          <p:nvPr/>
        </p:nvSpPr>
        <p:spPr>
          <a:xfrm>
            <a:off x="7010400" y="614749"/>
            <a:ext cx="5181600" cy="4523325"/>
          </a:xfrm>
          <a:custGeom>
            <a:avLst/>
            <a:gdLst>
              <a:gd name="connsiteX0" fmla="*/ 5181600 w 5181600"/>
              <a:gd name="connsiteY0" fmla="*/ 0 h 4523325"/>
              <a:gd name="connsiteX1" fmla="*/ 5181600 w 5181600"/>
              <a:gd name="connsiteY1" fmla="*/ 4349915 h 4523325"/>
              <a:gd name="connsiteX2" fmla="*/ 5021070 w 5181600"/>
              <a:gd name="connsiteY2" fmla="*/ 4379010 h 4523325"/>
              <a:gd name="connsiteX3" fmla="*/ 0 w 5181600"/>
              <a:gd name="connsiteY3" fmla="*/ 3969953 h 4523325"/>
              <a:gd name="connsiteX4" fmla="*/ 5112316 w 5181600"/>
              <a:gd name="connsiteY4" fmla="*/ 109921 h 452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0" h="4523325">
                <a:moveTo>
                  <a:pt x="5181600" y="0"/>
                </a:moveTo>
                <a:lnTo>
                  <a:pt x="5181600" y="4349915"/>
                </a:lnTo>
                <a:lnTo>
                  <a:pt x="5021070" y="4379010"/>
                </a:lnTo>
                <a:cubicBezTo>
                  <a:pt x="3037523" y="4699121"/>
                  <a:pt x="1189385" y="4453231"/>
                  <a:pt x="0" y="3969953"/>
                </a:cubicBezTo>
                <a:cubicBezTo>
                  <a:pt x="1870514" y="3361515"/>
                  <a:pt x="3715327" y="2264794"/>
                  <a:pt x="5112316" y="109921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20000"/>
                </a:schemeClr>
              </a:gs>
              <a:gs pos="0">
                <a:schemeClr val="accent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35D505A-B2D3-0C22-6CB0-F17FCA5E83F8}"/>
              </a:ext>
            </a:extLst>
          </p:cNvPr>
          <p:cNvSpPr txBox="1"/>
          <p:nvPr/>
        </p:nvSpPr>
        <p:spPr>
          <a:xfrm>
            <a:off x="5249614" y="338235"/>
            <a:ext cx="1692772" cy="101566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accent1"/>
                </a:solidFill>
              </a:rPr>
              <a:t>目录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2BC9545-4BE4-7AF0-56F7-3A9BEFD1F051}"/>
              </a:ext>
            </a:extLst>
          </p:cNvPr>
          <p:cNvSpPr txBox="1"/>
          <p:nvPr/>
        </p:nvSpPr>
        <p:spPr>
          <a:xfrm>
            <a:off x="5374430" y="1303175"/>
            <a:ext cx="1492899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en-US" altLang="zh-CN" dirty="0">
                <a:solidFill>
                  <a:schemeClr val="accent1"/>
                </a:solidFill>
              </a:rPr>
              <a:t>CONTENTS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628A4331-4105-18DB-B164-9C21FC40F8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0527" y="1996378"/>
            <a:ext cx="2447047" cy="4861622"/>
          </a:xfrm>
          <a:prstGeom prst="roundRect">
            <a:avLst>
              <a:gd name="adj" fmla="val 10639"/>
            </a:avLst>
          </a:prstGeom>
          <a:gradFill>
            <a:gsLst>
              <a:gs pos="69000">
                <a:srgbClr val="355834">
                  <a:alpha val="66000"/>
                </a:srgbClr>
              </a:gs>
              <a:gs pos="3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039" tIns="42520" rIns="85039" bIns="42520" rtlCol="0" anchor="ctr"/>
          <a:lstStyle/>
          <a:p>
            <a:pPr algn="ctr"/>
            <a:endParaRPr lang="zh-CN" altLang="en-US" sz="1674"/>
          </a:p>
        </p:txBody>
      </p:sp>
      <p:sp>
        <p:nvSpPr>
          <p:cNvPr id="38" name="gaoding-14">
            <a:extLst>
              <a:ext uri="{FF2B5EF4-FFF2-40B4-BE49-F238E27FC236}">
                <a16:creationId xmlns:a16="http://schemas.microsoft.com/office/drawing/2014/main" id="{753CAA37-31E9-9B9C-1C10-3CA15F363666}"/>
              </a:ext>
            </a:extLst>
          </p:cNvPr>
          <p:cNvSpPr txBox="1"/>
          <p:nvPr/>
        </p:nvSpPr>
        <p:spPr>
          <a:xfrm>
            <a:off x="956190" y="2792733"/>
            <a:ext cx="2078720" cy="62972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4092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95 ExtraBold" panose="00020600040101010101" pitchFamily="18" charset="-122"/>
              </a:rPr>
              <a:t>项目简介</a:t>
            </a:r>
          </a:p>
        </p:txBody>
      </p:sp>
      <p:sp>
        <p:nvSpPr>
          <p:cNvPr id="39" name="gaoding-14">
            <a:extLst>
              <a:ext uri="{FF2B5EF4-FFF2-40B4-BE49-F238E27FC236}">
                <a16:creationId xmlns:a16="http://schemas.microsoft.com/office/drawing/2014/main" id="{7415BA59-4B8E-467C-B101-65FB875A6C80}"/>
              </a:ext>
            </a:extLst>
          </p:cNvPr>
          <p:cNvSpPr txBox="1"/>
          <p:nvPr/>
        </p:nvSpPr>
        <p:spPr>
          <a:xfrm>
            <a:off x="1058265" y="3395058"/>
            <a:ext cx="1788952" cy="40075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zh-CN" sz="1302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阿里巴巴普惠体 2.0 35 Thin" panose="00020600040101010101" pitchFamily="18" charset="-122"/>
              </a:rPr>
              <a:t>PROJECT INTRODUCTION</a:t>
            </a:r>
            <a:endParaRPr kumimoji="0" lang="zh-CN" altLang="en-US" sz="1302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阿里巴巴普惠体 2.0 35 Thin" panose="00020600040101010101" pitchFamily="18" charset="-122"/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B63341F8-CADF-D831-8848-2DB4157F08B5}"/>
              </a:ext>
            </a:extLst>
          </p:cNvPr>
          <p:cNvSpPr/>
          <p:nvPr/>
        </p:nvSpPr>
        <p:spPr>
          <a:xfrm>
            <a:off x="1704710" y="2192155"/>
            <a:ext cx="496062" cy="496062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altLang="zh-CN" sz="1674" dirty="0">
                <a:solidFill>
                  <a:schemeClr val="accent1"/>
                </a:solidFill>
              </a:rPr>
              <a:t>01</a:t>
            </a:r>
            <a:endParaRPr lang="zh-CN" altLang="en-US" sz="1674" dirty="0">
              <a:solidFill>
                <a:schemeClr val="accent1"/>
              </a:solidFill>
            </a:endParaRPr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55BA6A6A-6858-5F1A-3FA6-478D41265F5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81827" y="1996378"/>
            <a:ext cx="2447047" cy="4861622"/>
          </a:xfrm>
          <a:prstGeom prst="roundRect">
            <a:avLst>
              <a:gd name="adj" fmla="val 10639"/>
            </a:avLst>
          </a:prstGeom>
          <a:gradFill>
            <a:gsLst>
              <a:gs pos="69000">
                <a:srgbClr val="355834">
                  <a:alpha val="66000"/>
                </a:srgbClr>
              </a:gs>
              <a:gs pos="3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039" tIns="42520" rIns="85039" bIns="42520" rtlCol="0" anchor="ctr"/>
          <a:lstStyle/>
          <a:p>
            <a:pPr algn="ctr"/>
            <a:endParaRPr lang="zh-CN" altLang="en-US" sz="1674"/>
          </a:p>
        </p:txBody>
      </p:sp>
      <p:sp>
        <p:nvSpPr>
          <p:cNvPr id="75" name="gaoding-14">
            <a:extLst>
              <a:ext uri="{FF2B5EF4-FFF2-40B4-BE49-F238E27FC236}">
                <a16:creationId xmlns:a16="http://schemas.microsoft.com/office/drawing/2014/main" id="{0BB76D4D-1F5C-E086-2DB7-AEF18935A0A6}"/>
              </a:ext>
            </a:extLst>
          </p:cNvPr>
          <p:cNvSpPr txBox="1"/>
          <p:nvPr/>
        </p:nvSpPr>
        <p:spPr>
          <a:xfrm>
            <a:off x="3737490" y="2792733"/>
            <a:ext cx="2078720" cy="62972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4092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95 ExtraBold" panose="00020600040101010101" pitchFamily="18" charset="-122"/>
              </a:rPr>
              <a:t>项目计划</a:t>
            </a:r>
          </a:p>
        </p:txBody>
      </p:sp>
      <p:sp>
        <p:nvSpPr>
          <p:cNvPr id="76" name="gaoding-14">
            <a:extLst>
              <a:ext uri="{FF2B5EF4-FFF2-40B4-BE49-F238E27FC236}">
                <a16:creationId xmlns:a16="http://schemas.microsoft.com/office/drawing/2014/main" id="{967A4B3E-9164-9A7E-EF5B-7A63C5E2F008}"/>
              </a:ext>
            </a:extLst>
          </p:cNvPr>
          <p:cNvSpPr txBox="1"/>
          <p:nvPr/>
        </p:nvSpPr>
        <p:spPr>
          <a:xfrm>
            <a:off x="3839565" y="3395058"/>
            <a:ext cx="1788952" cy="2003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zh-CN" sz="1302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阿里巴巴普惠体 2.0 35 Thin" panose="00020600040101010101" pitchFamily="18" charset="-122"/>
              </a:rPr>
              <a:t>PROJECT PLAN</a:t>
            </a:r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CF469C24-7F05-AB03-DA30-FF01D758E13F}"/>
              </a:ext>
            </a:extLst>
          </p:cNvPr>
          <p:cNvSpPr/>
          <p:nvPr/>
        </p:nvSpPr>
        <p:spPr>
          <a:xfrm>
            <a:off x="4486010" y="2192155"/>
            <a:ext cx="496062" cy="496062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altLang="zh-CN" sz="1674" dirty="0">
                <a:solidFill>
                  <a:schemeClr val="accent1"/>
                </a:solidFill>
              </a:rPr>
              <a:t>02</a:t>
            </a:r>
            <a:endParaRPr lang="zh-CN" altLang="en-US" sz="1674" dirty="0">
              <a:solidFill>
                <a:schemeClr val="accent1"/>
              </a:solidFill>
            </a:endParaRPr>
          </a:p>
        </p:txBody>
      </p:sp>
      <p:sp>
        <p:nvSpPr>
          <p:cNvPr id="78" name="矩形: 圆角 77">
            <a:extLst>
              <a:ext uri="{FF2B5EF4-FFF2-40B4-BE49-F238E27FC236}">
                <a16:creationId xmlns:a16="http://schemas.microsoft.com/office/drawing/2014/main" id="{40A50890-2EEE-1919-6C19-DBE6C2B4C18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263127" y="1996378"/>
            <a:ext cx="2447047" cy="4861622"/>
          </a:xfrm>
          <a:prstGeom prst="roundRect">
            <a:avLst>
              <a:gd name="adj" fmla="val 10639"/>
            </a:avLst>
          </a:prstGeom>
          <a:gradFill>
            <a:gsLst>
              <a:gs pos="69000">
                <a:srgbClr val="355834">
                  <a:alpha val="66000"/>
                </a:srgbClr>
              </a:gs>
              <a:gs pos="3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039" tIns="42520" rIns="85039" bIns="42520" rtlCol="0" anchor="ctr"/>
          <a:lstStyle/>
          <a:p>
            <a:pPr algn="ctr"/>
            <a:endParaRPr lang="zh-CN" altLang="en-US" sz="1674"/>
          </a:p>
        </p:txBody>
      </p:sp>
      <p:sp>
        <p:nvSpPr>
          <p:cNvPr id="79" name="gaoding-14">
            <a:extLst>
              <a:ext uri="{FF2B5EF4-FFF2-40B4-BE49-F238E27FC236}">
                <a16:creationId xmlns:a16="http://schemas.microsoft.com/office/drawing/2014/main" id="{EAF987E0-5344-07A1-9909-D02DD9C95652}"/>
              </a:ext>
            </a:extLst>
          </p:cNvPr>
          <p:cNvSpPr txBox="1"/>
          <p:nvPr/>
        </p:nvSpPr>
        <p:spPr>
          <a:xfrm>
            <a:off x="6518790" y="2792733"/>
            <a:ext cx="2078720" cy="62972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4092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95 ExtraBold" panose="00020600040101010101" pitchFamily="18" charset="-122"/>
              </a:rPr>
              <a:t>市场分析</a:t>
            </a:r>
          </a:p>
        </p:txBody>
      </p:sp>
      <p:sp>
        <p:nvSpPr>
          <p:cNvPr id="80" name="gaoding-14">
            <a:extLst>
              <a:ext uri="{FF2B5EF4-FFF2-40B4-BE49-F238E27FC236}">
                <a16:creationId xmlns:a16="http://schemas.microsoft.com/office/drawing/2014/main" id="{FA0ADE59-8314-F428-C354-7BC3E51F988D}"/>
              </a:ext>
            </a:extLst>
          </p:cNvPr>
          <p:cNvSpPr txBox="1"/>
          <p:nvPr/>
        </p:nvSpPr>
        <p:spPr>
          <a:xfrm>
            <a:off x="6620865" y="3395058"/>
            <a:ext cx="1788952" cy="2003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zh-CN" sz="1302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阿里巴巴普惠体 2.0 35 Thin" panose="00020600040101010101" pitchFamily="18" charset="-122"/>
              </a:rPr>
              <a:t>MARKET ANALYSIS</a:t>
            </a:r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B3639A79-354F-86AF-5E61-D53769142BDF}"/>
              </a:ext>
            </a:extLst>
          </p:cNvPr>
          <p:cNvSpPr/>
          <p:nvPr/>
        </p:nvSpPr>
        <p:spPr>
          <a:xfrm>
            <a:off x="7267310" y="2192155"/>
            <a:ext cx="496062" cy="496062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altLang="zh-CN" sz="1674" dirty="0">
                <a:solidFill>
                  <a:schemeClr val="accent1"/>
                </a:solidFill>
              </a:rPr>
              <a:t>03</a:t>
            </a:r>
            <a:endParaRPr lang="zh-CN" altLang="en-US" sz="1674" dirty="0">
              <a:solidFill>
                <a:schemeClr val="accent1"/>
              </a:solidFill>
            </a:endParaRPr>
          </a:p>
        </p:txBody>
      </p:sp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19D20337-B8D0-02EF-B0D8-A55AADD9E42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044427" y="1996378"/>
            <a:ext cx="2447047" cy="4861622"/>
          </a:xfrm>
          <a:prstGeom prst="roundRect">
            <a:avLst>
              <a:gd name="adj" fmla="val 10639"/>
            </a:avLst>
          </a:prstGeom>
          <a:gradFill>
            <a:gsLst>
              <a:gs pos="69000">
                <a:srgbClr val="355834">
                  <a:alpha val="66000"/>
                </a:srgbClr>
              </a:gs>
              <a:gs pos="3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039" tIns="42520" rIns="85039" bIns="42520" rtlCol="0" anchor="ctr"/>
          <a:lstStyle/>
          <a:p>
            <a:pPr algn="ctr"/>
            <a:endParaRPr lang="zh-CN" altLang="en-US" sz="1674"/>
          </a:p>
        </p:txBody>
      </p:sp>
      <p:sp>
        <p:nvSpPr>
          <p:cNvPr id="83" name="gaoding-14">
            <a:extLst>
              <a:ext uri="{FF2B5EF4-FFF2-40B4-BE49-F238E27FC236}">
                <a16:creationId xmlns:a16="http://schemas.microsoft.com/office/drawing/2014/main" id="{31F2FDC1-0D3B-D823-3764-D0EE900FDC8C}"/>
              </a:ext>
            </a:extLst>
          </p:cNvPr>
          <p:cNvSpPr txBox="1"/>
          <p:nvPr/>
        </p:nvSpPr>
        <p:spPr>
          <a:xfrm>
            <a:off x="9300090" y="2792733"/>
            <a:ext cx="2078720" cy="62972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4092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95 ExtraBold" panose="00020600040101010101" pitchFamily="18" charset="-122"/>
              </a:rPr>
              <a:t>投资回报</a:t>
            </a:r>
          </a:p>
        </p:txBody>
      </p:sp>
      <p:sp>
        <p:nvSpPr>
          <p:cNvPr id="84" name="gaoding-14">
            <a:extLst>
              <a:ext uri="{FF2B5EF4-FFF2-40B4-BE49-F238E27FC236}">
                <a16:creationId xmlns:a16="http://schemas.microsoft.com/office/drawing/2014/main" id="{AE771D9D-762D-0E34-2811-87A6BE896F78}"/>
              </a:ext>
            </a:extLst>
          </p:cNvPr>
          <p:cNvSpPr txBox="1"/>
          <p:nvPr/>
        </p:nvSpPr>
        <p:spPr>
          <a:xfrm>
            <a:off x="9322032" y="3395058"/>
            <a:ext cx="1974618" cy="40075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zh-CN" sz="1302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阿里巴巴普惠体 2.0 35 Thin" panose="00020600040101010101" pitchFamily="18" charset="-122"/>
              </a:rPr>
              <a:t>RETURN ON INVESTMENT</a:t>
            </a:r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41D74214-EEBC-6858-1270-B28E46ACC6B4}"/>
              </a:ext>
            </a:extLst>
          </p:cNvPr>
          <p:cNvSpPr/>
          <p:nvPr/>
        </p:nvSpPr>
        <p:spPr>
          <a:xfrm>
            <a:off x="10048610" y="2192155"/>
            <a:ext cx="496062" cy="496062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altLang="zh-CN" sz="1674" dirty="0">
                <a:solidFill>
                  <a:schemeClr val="accent1"/>
                </a:solidFill>
              </a:rPr>
              <a:t>04</a:t>
            </a:r>
            <a:endParaRPr lang="zh-CN" altLang="en-US" sz="1674" dirty="0">
              <a:solidFill>
                <a:schemeClr val="accent1"/>
              </a:solidFill>
            </a:endParaRPr>
          </a:p>
        </p:txBody>
      </p:sp>
      <p:pic>
        <p:nvPicPr>
          <p:cNvPr id="54" name="Picture 51">
            <a:extLst>
              <a:ext uri="{FF2B5EF4-FFF2-40B4-BE49-F238E27FC236}">
                <a16:creationId xmlns:a16="http://schemas.microsoft.com/office/drawing/2014/main" id="{B9C2D146-035E-521F-C4B5-9D15E5AB343C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7"/>
          <a:stretch/>
        </p:blipFill>
        <p:spPr>
          <a:xfrm>
            <a:off x="-7196" y="3595420"/>
            <a:ext cx="12188825" cy="3262579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7F2BCBE7-9416-689A-3520-6D2FB95EDF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80">
            <a:off x="-1670614" y="5373183"/>
            <a:ext cx="4326132" cy="2276912"/>
          </a:xfrm>
          <a:prstGeom prst="rect">
            <a:avLst/>
          </a:prstGeom>
        </p:spPr>
      </p:pic>
      <p:pic>
        <p:nvPicPr>
          <p:cNvPr id="99" name="图片 98" descr="黑暗中有云&#10;&#10;中度可信度描述已自动生成">
            <a:extLst>
              <a:ext uri="{FF2B5EF4-FFF2-40B4-BE49-F238E27FC236}">
                <a16:creationId xmlns:a16="http://schemas.microsoft.com/office/drawing/2014/main" id="{0A689265-4B8C-415A-D8E5-B5D29B761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02" y="5830723"/>
            <a:ext cx="3691740" cy="1971388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6EBE9D73-2D81-B101-C46E-7D8A68E40E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5437">
            <a:off x="9671597" y="5816255"/>
            <a:ext cx="3700956" cy="187332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7DBB3FFE-0BEC-F35C-7457-B646B509E7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467">
            <a:off x="6668547" y="5830361"/>
            <a:ext cx="4326132" cy="2276912"/>
          </a:xfrm>
          <a:prstGeom prst="rect">
            <a:avLst/>
          </a:prstGeom>
        </p:spPr>
      </p:pic>
      <p:pic>
        <p:nvPicPr>
          <p:cNvPr id="102" name="图片 101">
            <a:extLst>
              <a:ext uri="{FF2B5EF4-FFF2-40B4-BE49-F238E27FC236}">
                <a16:creationId xmlns:a16="http://schemas.microsoft.com/office/drawing/2014/main" id="{ED99B46B-5163-0DFC-9E80-6C96E032CE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571">
            <a:off x="4254018" y="6310690"/>
            <a:ext cx="3700956" cy="18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76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6DEEF2E2-DB31-7DE9-D897-B413E395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投资回报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A613184-2E6A-72E9-3D17-FAA9790B25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7" b="30427"/>
          <a:stretch/>
        </p:blipFill>
        <p:spPr>
          <a:xfrm>
            <a:off x="1569226" y="1334468"/>
            <a:ext cx="9231348" cy="2409092"/>
          </a:xfrm>
          <a:prstGeom prst="rect">
            <a:avLst/>
          </a:prstGeom>
        </p:spPr>
      </p:pic>
      <p:sp>
        <p:nvSpPr>
          <p:cNvPr id="3" name="Picture 2-mask">
            <a:extLst>
              <a:ext uri="{FF2B5EF4-FFF2-40B4-BE49-F238E27FC236}">
                <a16:creationId xmlns:a16="http://schemas.microsoft.com/office/drawing/2014/main" id="{7ED5870B-0DC4-EF8F-BC6C-BE02433CC4E4}"/>
              </a:ext>
            </a:extLst>
          </p:cNvPr>
          <p:cNvSpPr/>
          <p:nvPr/>
        </p:nvSpPr>
        <p:spPr>
          <a:xfrm>
            <a:off x="1877201" y="3089275"/>
            <a:ext cx="3942574" cy="3125667"/>
          </a:xfrm>
          <a:prstGeom prst="rect">
            <a:avLst/>
          </a:prstGeom>
          <a:solidFill>
            <a:schemeClr val="accent1">
              <a:alpha val="9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A5248AE-B0BE-C0CF-1471-533948751909}"/>
              </a:ext>
            </a:extLst>
          </p:cNvPr>
          <p:cNvSpPr txBox="1"/>
          <p:nvPr/>
        </p:nvSpPr>
        <p:spPr>
          <a:xfrm>
            <a:off x="2141911" y="3932378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EA16210-B5A0-CA5D-3D5F-69030424E887}"/>
              </a:ext>
            </a:extLst>
          </p:cNvPr>
          <p:cNvSpPr txBox="1"/>
          <p:nvPr/>
        </p:nvSpPr>
        <p:spPr>
          <a:xfrm>
            <a:off x="2141911" y="4568113"/>
            <a:ext cx="3538164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单击此处输入你的正文，文字是您思想的提炼，为了最终演示发布的良好效果，请尽量言简意赅的阐述观点。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E6109D0-46FD-7EB9-DC7E-AA5A96ABD776}"/>
              </a:ext>
            </a:extLst>
          </p:cNvPr>
          <p:cNvSpPr txBox="1"/>
          <p:nvPr/>
        </p:nvSpPr>
        <p:spPr>
          <a:xfrm>
            <a:off x="6183717" y="4039442"/>
            <a:ext cx="4516064" cy="93256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1539B2B-9AD5-CCDD-2B66-5A9C37FCFE5D}"/>
              </a:ext>
            </a:extLst>
          </p:cNvPr>
          <p:cNvSpPr txBox="1"/>
          <p:nvPr/>
        </p:nvSpPr>
        <p:spPr>
          <a:xfrm>
            <a:off x="6096000" y="5275133"/>
            <a:ext cx="4516064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</p:spTree>
    <p:extLst>
      <p:ext uri="{BB962C8B-B14F-4D97-AF65-F5344CB8AC3E}">
        <p14:creationId xmlns:p14="http://schemas.microsoft.com/office/powerpoint/2010/main" val="3001916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6DEEF2E2-DB31-7DE9-D897-B413E395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投资回报</a:t>
            </a:r>
          </a:p>
        </p:txBody>
      </p:sp>
      <p:sp>
        <p:nvSpPr>
          <p:cNvPr id="2" name="圆角矩形 106">
            <a:extLst>
              <a:ext uri="{FF2B5EF4-FFF2-40B4-BE49-F238E27FC236}">
                <a16:creationId xmlns:a16="http://schemas.microsoft.com/office/drawing/2014/main" id="{9E117095-B796-C4A8-7E8A-6289E267FDF1}"/>
              </a:ext>
            </a:extLst>
          </p:cNvPr>
          <p:cNvSpPr/>
          <p:nvPr/>
        </p:nvSpPr>
        <p:spPr>
          <a:xfrm>
            <a:off x="295015" y="2151165"/>
            <a:ext cx="2440499" cy="2923799"/>
          </a:xfrm>
          <a:prstGeom prst="roundRect">
            <a:avLst>
              <a:gd name="adj" fmla="val 5072"/>
            </a:avLst>
          </a:prstGeom>
          <a:solidFill>
            <a:schemeClr val="bg1"/>
          </a:solidFill>
          <a:ln w="952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368300" dist="203200" dir="5400000" sx="98000" sy="98000" algn="t" rotWithShape="0">
              <a:schemeClr val="accent2">
                <a:lumMod val="50000"/>
                <a:alpha val="18000"/>
              </a:schemeClr>
            </a:outerShdw>
          </a:effectLst>
          <a:scene3d>
            <a:camera prst="orthographicFront">
              <a:rot lat="600000" lon="180000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cs"/>
            </a:endParaRPr>
          </a:p>
        </p:txBody>
      </p:sp>
      <p:sp>
        <p:nvSpPr>
          <p:cNvPr id="3" name="圆角矩形 106">
            <a:extLst>
              <a:ext uri="{FF2B5EF4-FFF2-40B4-BE49-F238E27FC236}">
                <a16:creationId xmlns:a16="http://schemas.microsoft.com/office/drawing/2014/main" id="{E42A03CE-A85B-8970-D3AC-107D797ED1E2}"/>
              </a:ext>
            </a:extLst>
          </p:cNvPr>
          <p:cNvSpPr/>
          <p:nvPr/>
        </p:nvSpPr>
        <p:spPr>
          <a:xfrm>
            <a:off x="2591361" y="2385087"/>
            <a:ext cx="2440499" cy="2923799"/>
          </a:xfrm>
          <a:prstGeom prst="roundRect">
            <a:avLst>
              <a:gd name="adj" fmla="val 5072"/>
            </a:avLst>
          </a:prstGeom>
          <a:solidFill>
            <a:schemeClr val="bg1"/>
          </a:solidFill>
          <a:ln w="952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368300" dist="203200" dir="5400000" sx="98000" sy="98000" algn="t" rotWithShape="0">
              <a:schemeClr val="accent2">
                <a:lumMod val="50000"/>
                <a:alpha val="18000"/>
              </a:schemeClr>
            </a:outerShdw>
          </a:effectLst>
          <a:scene3d>
            <a:camera prst="orthographicFront">
              <a:rot lat="600000" lon="180000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cs"/>
            </a:endParaRPr>
          </a:p>
        </p:txBody>
      </p:sp>
      <p:sp>
        <p:nvSpPr>
          <p:cNvPr id="4" name="圆角矩形 106">
            <a:extLst>
              <a:ext uri="{FF2B5EF4-FFF2-40B4-BE49-F238E27FC236}">
                <a16:creationId xmlns:a16="http://schemas.microsoft.com/office/drawing/2014/main" id="{C73958BF-0B95-7727-F954-2D02ADCE5017}"/>
              </a:ext>
            </a:extLst>
          </p:cNvPr>
          <p:cNvSpPr/>
          <p:nvPr/>
        </p:nvSpPr>
        <p:spPr>
          <a:xfrm>
            <a:off x="4879817" y="2523315"/>
            <a:ext cx="2440499" cy="2923799"/>
          </a:xfrm>
          <a:prstGeom prst="roundRect">
            <a:avLst>
              <a:gd name="adj" fmla="val 5072"/>
            </a:avLst>
          </a:prstGeom>
          <a:solidFill>
            <a:schemeClr val="bg1"/>
          </a:solidFill>
          <a:ln w="952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368300" dist="203200" dir="5400000" sx="98000" sy="98000" algn="t" rotWithShape="0">
              <a:schemeClr val="accent2">
                <a:lumMod val="50000"/>
                <a:alpha val="18000"/>
              </a:schemeClr>
            </a:outerShdw>
          </a:effectLst>
          <a:scene3d>
            <a:camera prst="orthographicFront">
              <a:rot lat="0" lon="180000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1B6BB35-ECE4-3E83-71A9-FFDF19D8FEA4}"/>
              </a:ext>
            </a:extLst>
          </p:cNvPr>
          <p:cNvSpPr txBox="1"/>
          <p:nvPr/>
        </p:nvSpPr>
        <p:spPr>
          <a:xfrm>
            <a:off x="5282605" y="4188109"/>
            <a:ext cx="1658592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10000"/>
              </a:lnSpc>
              <a:defRPr sz="140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19E0736-01FD-4C83-3A83-11FF91F200BD}"/>
              </a:ext>
            </a:extLst>
          </p:cNvPr>
          <p:cNvSpPr txBox="1"/>
          <p:nvPr/>
        </p:nvSpPr>
        <p:spPr>
          <a:xfrm>
            <a:off x="5238292" y="3683022"/>
            <a:ext cx="1723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Sans Semibold" panose="00000700000000000000" pitchFamily="2" charset="-122"/>
                <a:ea typeface="OPPOSans H"/>
                <a:cs typeface="+mn-cs"/>
              </a:rPr>
              <a:t>请添加小标题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iSans Semibold" panose="00000700000000000000" pitchFamily="2" charset="-122"/>
              <a:ea typeface="OPPOSans H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31F63E4-1303-DFFE-94D9-29FC6D4B8973}"/>
              </a:ext>
            </a:extLst>
          </p:cNvPr>
          <p:cNvSpPr txBox="1"/>
          <p:nvPr/>
        </p:nvSpPr>
        <p:spPr>
          <a:xfrm>
            <a:off x="5750451" y="2749590"/>
            <a:ext cx="699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5400" b="0" i="0" u="none" strike="noStrike" kern="1200" cap="none" spc="0" normalizeH="0" baseline="0" noProof="0" dirty="0">
                <a:solidFill>
                  <a:schemeClr val="accent1"/>
                </a:solidFill>
                <a:effectLst/>
                <a:uLnTx/>
                <a:uFillTx/>
                <a:latin typeface="MiSans Semibold" panose="00000700000000000000" pitchFamily="2" charset="-122"/>
                <a:ea typeface="OPPOSans H"/>
                <a:cs typeface="+mn-cs"/>
              </a:rPr>
              <a:t>C</a:t>
            </a:r>
            <a:endParaRPr kumimoji="1" lang="en-US" altLang="zh-CN" sz="2400" b="0" i="0" u="none" strike="noStrike" kern="1200" cap="none" spc="0" normalizeH="0" baseline="0" noProof="0" dirty="0">
              <a:solidFill>
                <a:schemeClr val="accent1"/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cs"/>
            </a:endParaRPr>
          </a:p>
        </p:txBody>
      </p:sp>
      <p:sp>
        <p:nvSpPr>
          <p:cNvPr id="8" name="圆角矩形 106">
            <a:extLst>
              <a:ext uri="{FF2B5EF4-FFF2-40B4-BE49-F238E27FC236}">
                <a16:creationId xmlns:a16="http://schemas.microsoft.com/office/drawing/2014/main" id="{0B308D12-36DE-D8BA-C7D2-8CA2E08006B8}"/>
              </a:ext>
            </a:extLst>
          </p:cNvPr>
          <p:cNvSpPr/>
          <p:nvPr/>
        </p:nvSpPr>
        <p:spPr>
          <a:xfrm>
            <a:off x="7184053" y="2385087"/>
            <a:ext cx="2440499" cy="2923799"/>
          </a:xfrm>
          <a:prstGeom prst="roundRect">
            <a:avLst>
              <a:gd name="adj" fmla="val 5072"/>
            </a:avLst>
          </a:prstGeom>
          <a:solidFill>
            <a:schemeClr val="bg1"/>
          </a:solidFill>
          <a:ln w="952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368300" dist="203200" dir="5400000" sx="98000" sy="98000" algn="t" rotWithShape="0">
              <a:schemeClr val="accent2">
                <a:lumMod val="50000"/>
                <a:alpha val="18000"/>
              </a:schemeClr>
            </a:outerShdw>
          </a:effectLst>
          <a:scene3d>
            <a:camera prst="orthographicFront">
              <a:rot lat="21000000" lon="180000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cs"/>
            </a:endParaRPr>
          </a:p>
        </p:txBody>
      </p:sp>
      <p:sp>
        <p:nvSpPr>
          <p:cNvPr id="10" name="圆角矩形 106">
            <a:extLst>
              <a:ext uri="{FF2B5EF4-FFF2-40B4-BE49-F238E27FC236}">
                <a16:creationId xmlns:a16="http://schemas.microsoft.com/office/drawing/2014/main" id="{BF71B74F-C659-AF57-6211-1E7B0678363A}"/>
              </a:ext>
            </a:extLst>
          </p:cNvPr>
          <p:cNvSpPr/>
          <p:nvPr/>
        </p:nvSpPr>
        <p:spPr>
          <a:xfrm>
            <a:off x="9480399" y="2151165"/>
            <a:ext cx="2440499" cy="2923799"/>
          </a:xfrm>
          <a:prstGeom prst="roundRect">
            <a:avLst>
              <a:gd name="adj" fmla="val 5072"/>
            </a:avLst>
          </a:prstGeom>
          <a:solidFill>
            <a:schemeClr val="bg1"/>
          </a:solidFill>
          <a:ln w="952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368300" dist="203200" dir="5400000" sx="98000" sy="98000" algn="t" rotWithShape="0">
              <a:schemeClr val="accent2">
                <a:lumMod val="50000"/>
                <a:alpha val="18000"/>
              </a:schemeClr>
            </a:outerShdw>
          </a:effectLst>
          <a:scene3d>
            <a:camera prst="orthographicFront">
              <a:rot lat="21000000" lon="180000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4D36AA7-C060-BAD4-4F0A-AA16C78CC9B2}"/>
              </a:ext>
            </a:extLst>
          </p:cNvPr>
          <p:cNvSpPr txBox="1"/>
          <p:nvPr/>
        </p:nvSpPr>
        <p:spPr>
          <a:xfrm>
            <a:off x="7575006" y="4066189"/>
            <a:ext cx="1658592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10000"/>
              </a:lnSpc>
              <a:defRPr sz="140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EECFD5C-3D36-6950-4DF8-2ED464F02C6A}"/>
              </a:ext>
            </a:extLst>
          </p:cNvPr>
          <p:cNvSpPr txBox="1"/>
          <p:nvPr/>
        </p:nvSpPr>
        <p:spPr>
          <a:xfrm>
            <a:off x="7542528" y="3561102"/>
            <a:ext cx="1723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Sans Semibold" panose="00000700000000000000" pitchFamily="2" charset="-122"/>
                <a:ea typeface="OPPOSans H"/>
                <a:cs typeface="+mn-cs"/>
              </a:rPr>
              <a:t>请添加小标题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iSans Semibold" panose="00000700000000000000" pitchFamily="2" charset="-122"/>
              <a:ea typeface="OPPOSans H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3F47AA3-2ED0-383A-ABB2-C045249C3846}"/>
              </a:ext>
            </a:extLst>
          </p:cNvPr>
          <p:cNvSpPr txBox="1"/>
          <p:nvPr/>
        </p:nvSpPr>
        <p:spPr>
          <a:xfrm>
            <a:off x="8037855" y="2627670"/>
            <a:ext cx="732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5400" b="0" i="0" u="none" strike="noStrike" kern="1200" cap="none" spc="0" normalizeH="0" baseline="0" noProof="0" dirty="0">
                <a:solidFill>
                  <a:schemeClr val="accent1"/>
                </a:solidFill>
                <a:effectLst/>
                <a:uLnTx/>
                <a:uFillTx/>
                <a:latin typeface="MiSans Semibold" panose="00000700000000000000" pitchFamily="2" charset="-122"/>
                <a:ea typeface="OPPOSans H"/>
                <a:cs typeface="+mn-cs"/>
              </a:rPr>
              <a:t>D</a:t>
            </a:r>
            <a:endParaRPr kumimoji="1" lang="en-US" altLang="zh-CN" sz="2400" b="0" i="0" u="none" strike="noStrike" kern="1200" cap="none" spc="0" normalizeH="0" baseline="0" noProof="0" dirty="0">
              <a:solidFill>
                <a:schemeClr val="accent1"/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2B20739-0FF3-59EF-38FC-846CA2F2DFB6}"/>
              </a:ext>
            </a:extLst>
          </p:cNvPr>
          <p:cNvSpPr txBox="1"/>
          <p:nvPr/>
        </p:nvSpPr>
        <p:spPr>
          <a:xfrm>
            <a:off x="9871352" y="3826591"/>
            <a:ext cx="1658592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10000"/>
              </a:lnSpc>
              <a:defRPr sz="140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645343D-B947-05CA-054D-6E3121D86CD2}"/>
              </a:ext>
            </a:extLst>
          </p:cNvPr>
          <p:cNvSpPr txBox="1"/>
          <p:nvPr/>
        </p:nvSpPr>
        <p:spPr>
          <a:xfrm>
            <a:off x="9838874" y="3321504"/>
            <a:ext cx="1723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Sans Semibold" panose="00000700000000000000" pitchFamily="2" charset="-122"/>
                <a:ea typeface="OPPOSans H"/>
                <a:cs typeface="+mn-cs"/>
              </a:rPr>
              <a:t>请添加小标题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iSans Semibold" panose="00000700000000000000" pitchFamily="2" charset="-122"/>
              <a:ea typeface="OPPOSans H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5136693-E698-403E-66B2-2A47AB9539B1}"/>
              </a:ext>
            </a:extLst>
          </p:cNvPr>
          <p:cNvSpPr txBox="1"/>
          <p:nvPr/>
        </p:nvSpPr>
        <p:spPr>
          <a:xfrm>
            <a:off x="10389505" y="2388072"/>
            <a:ext cx="622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5400" b="0" i="0" u="none" strike="noStrike" kern="1200" cap="none" spc="0" normalizeH="0" baseline="0" noProof="0" dirty="0">
                <a:solidFill>
                  <a:schemeClr val="accent1"/>
                </a:solidFill>
                <a:effectLst/>
                <a:uLnTx/>
                <a:uFillTx/>
                <a:latin typeface="MiSans Semibold" panose="00000700000000000000" pitchFamily="2" charset="-122"/>
                <a:ea typeface="OPPOSans H"/>
                <a:cs typeface="+mn-cs"/>
              </a:rPr>
              <a:t>E</a:t>
            </a:r>
            <a:endParaRPr kumimoji="1" lang="en-US" altLang="zh-CN" sz="2400" b="0" i="0" u="none" strike="noStrike" kern="1200" cap="none" spc="0" normalizeH="0" baseline="0" noProof="0" dirty="0">
              <a:solidFill>
                <a:schemeClr val="accent1"/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0673632-4787-79AA-B959-23FC68D2ED71}"/>
              </a:ext>
            </a:extLst>
          </p:cNvPr>
          <p:cNvSpPr txBox="1"/>
          <p:nvPr/>
        </p:nvSpPr>
        <p:spPr>
          <a:xfrm>
            <a:off x="638626" y="3850975"/>
            <a:ext cx="1658592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10000"/>
              </a:lnSpc>
              <a:defRPr sz="140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9D8D26E-7BEB-B336-38F3-A533787E980E}"/>
              </a:ext>
            </a:extLst>
          </p:cNvPr>
          <p:cNvSpPr txBox="1"/>
          <p:nvPr/>
        </p:nvSpPr>
        <p:spPr>
          <a:xfrm>
            <a:off x="590306" y="3345888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Sans Semibold" panose="00000700000000000000" pitchFamily="2" charset="-122"/>
                <a:ea typeface="OPPOSans H"/>
                <a:cs typeface="+mn-cs"/>
              </a:rPr>
              <a:t>请添加小标题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iSans Semibold" panose="00000700000000000000" pitchFamily="2" charset="-122"/>
              <a:ea typeface="OPPOSans H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273DD69-5C5D-8535-3501-368B6276087E}"/>
              </a:ext>
            </a:extLst>
          </p:cNvPr>
          <p:cNvSpPr txBox="1"/>
          <p:nvPr/>
        </p:nvSpPr>
        <p:spPr>
          <a:xfrm>
            <a:off x="1100861" y="2412456"/>
            <a:ext cx="710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5400" b="0" i="0" u="none" strike="noStrike" kern="1200" cap="none" spc="0" normalizeH="0" baseline="0" noProof="0" dirty="0">
                <a:solidFill>
                  <a:schemeClr val="accent1"/>
                </a:solidFill>
                <a:effectLst/>
                <a:uLnTx/>
                <a:uFillTx/>
                <a:latin typeface="MiSans Semibold" panose="00000700000000000000" pitchFamily="2" charset="-122"/>
                <a:ea typeface="OPPOSans H"/>
                <a:cs typeface="+mn-cs"/>
              </a:rPr>
              <a:t>A</a:t>
            </a:r>
            <a:endParaRPr kumimoji="1" lang="en-US" altLang="zh-CN" sz="2400" b="0" i="0" u="none" strike="noStrike" kern="1200" cap="none" spc="0" normalizeH="0" baseline="0" noProof="0" dirty="0">
              <a:solidFill>
                <a:schemeClr val="accent1"/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80D6151-6036-F7C2-2226-213473AC0757}"/>
              </a:ext>
            </a:extLst>
          </p:cNvPr>
          <p:cNvSpPr txBox="1"/>
          <p:nvPr/>
        </p:nvSpPr>
        <p:spPr>
          <a:xfrm>
            <a:off x="2936762" y="4066189"/>
            <a:ext cx="1658592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10000"/>
              </a:lnSpc>
              <a:defRPr sz="140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472CCF8-89D1-4B29-D535-1003862263D5}"/>
              </a:ext>
            </a:extLst>
          </p:cNvPr>
          <p:cNvSpPr txBox="1"/>
          <p:nvPr/>
        </p:nvSpPr>
        <p:spPr>
          <a:xfrm>
            <a:off x="2892449" y="3561102"/>
            <a:ext cx="1723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Sans Semibold" panose="00000700000000000000" pitchFamily="2" charset="-122"/>
                <a:ea typeface="OPPOSans H"/>
                <a:cs typeface="+mn-cs"/>
              </a:rPr>
              <a:t>请添加小标题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iSans Semibold" panose="00000700000000000000" pitchFamily="2" charset="-122"/>
              <a:ea typeface="OPPOSans H"/>
              <a:cs typeface="+mn-cs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F76130B-C759-35DC-4B38-81608E8DC196}"/>
              </a:ext>
            </a:extLst>
          </p:cNvPr>
          <p:cNvSpPr txBox="1"/>
          <p:nvPr/>
        </p:nvSpPr>
        <p:spPr>
          <a:xfrm>
            <a:off x="3412623" y="2627670"/>
            <a:ext cx="683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5400" b="0" i="0" u="none" strike="noStrike" kern="1200" cap="none" spc="0" normalizeH="0" baseline="0" noProof="0" dirty="0">
                <a:solidFill>
                  <a:schemeClr val="accent1"/>
                </a:solidFill>
                <a:effectLst/>
                <a:uLnTx/>
                <a:uFillTx/>
                <a:latin typeface="MiSans Semibold" panose="00000700000000000000" pitchFamily="2" charset="-122"/>
                <a:ea typeface="OPPOSans H"/>
                <a:cs typeface="+mn-cs"/>
              </a:rPr>
              <a:t>B</a:t>
            </a:r>
            <a:endParaRPr kumimoji="1" lang="en-US" altLang="zh-CN" sz="2400" b="0" i="0" u="none" strike="noStrike" kern="1200" cap="none" spc="0" normalizeH="0" baseline="0" noProof="0" dirty="0">
              <a:solidFill>
                <a:schemeClr val="accent1"/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409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6DEEF2E2-DB31-7DE9-D897-B413E395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投资回报</a:t>
            </a: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583D7E5D-1B30-FBD4-37CC-FAB19FF6E086}"/>
              </a:ext>
            </a:extLst>
          </p:cNvPr>
          <p:cNvSpPr/>
          <p:nvPr/>
        </p:nvSpPr>
        <p:spPr>
          <a:xfrm>
            <a:off x="806630" y="3222536"/>
            <a:ext cx="10610670" cy="1355724"/>
          </a:xfrm>
          <a:custGeom>
            <a:avLst/>
            <a:gdLst>
              <a:gd name="connsiteX0" fmla="*/ 3543301 w 10901045"/>
              <a:gd name="connsiteY0" fmla="*/ 279 h 1134452"/>
              <a:gd name="connsiteX1" fmla="*/ 7848600 w 10901045"/>
              <a:gd name="connsiteY1" fmla="*/ 736879 h 1134452"/>
              <a:gd name="connsiteX2" fmla="*/ 10767295 w 10901045"/>
              <a:gd name="connsiteY2" fmla="*/ 85004 h 1134452"/>
              <a:gd name="connsiteX3" fmla="*/ 10901045 w 10901045"/>
              <a:gd name="connsiteY3" fmla="*/ 42139 h 1134452"/>
              <a:gd name="connsiteX4" fmla="*/ 10901045 w 10901045"/>
              <a:gd name="connsiteY4" fmla="*/ 43808 h 1134452"/>
              <a:gd name="connsiteX5" fmla="*/ 10822831 w 10901045"/>
              <a:gd name="connsiteY5" fmla="*/ 78873 h 1134452"/>
              <a:gd name="connsiteX6" fmla="*/ 7734300 w 10901045"/>
              <a:gd name="connsiteY6" fmla="*/ 1130579 h 1134452"/>
              <a:gd name="connsiteX7" fmla="*/ 3670301 w 10901045"/>
              <a:gd name="connsiteY7" fmla="*/ 305079 h 1134452"/>
              <a:gd name="connsiteX8" fmla="*/ 7082 w 10901045"/>
              <a:gd name="connsiteY8" fmla="*/ 719280 h 1134452"/>
              <a:gd name="connsiteX9" fmla="*/ 0 w 10901045"/>
              <a:gd name="connsiteY9" fmla="*/ 720709 h 1134452"/>
              <a:gd name="connsiteX10" fmla="*/ 0 w 10901045"/>
              <a:gd name="connsiteY10" fmla="*/ 720136 h 1134452"/>
              <a:gd name="connsiteX11" fmla="*/ 108540 w 10901045"/>
              <a:gd name="connsiteY11" fmla="*/ 685260 h 1134452"/>
              <a:gd name="connsiteX12" fmla="*/ 3543301 w 10901045"/>
              <a:gd name="connsiteY12" fmla="*/ 279 h 113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01045" h="1134452">
                <a:moveTo>
                  <a:pt x="3543301" y="279"/>
                </a:moveTo>
                <a:cubicBezTo>
                  <a:pt x="4912783" y="-16654"/>
                  <a:pt x="6576483" y="743229"/>
                  <a:pt x="7848600" y="736879"/>
                </a:cubicBezTo>
                <a:cubicBezTo>
                  <a:pt x="8882195" y="731720"/>
                  <a:pt x="10058317" y="315745"/>
                  <a:pt x="10767295" y="85004"/>
                </a:cubicBezTo>
                <a:lnTo>
                  <a:pt x="10901045" y="42139"/>
                </a:lnTo>
                <a:lnTo>
                  <a:pt x="10901045" y="43808"/>
                </a:lnTo>
                <a:lnTo>
                  <a:pt x="10822831" y="78873"/>
                </a:lnTo>
                <a:cubicBezTo>
                  <a:pt x="10063005" y="425249"/>
                  <a:pt x="8761016" y="1075546"/>
                  <a:pt x="7734300" y="1130579"/>
                </a:cubicBezTo>
                <a:cubicBezTo>
                  <a:pt x="6470650" y="1198312"/>
                  <a:pt x="5046133" y="355879"/>
                  <a:pt x="3670301" y="305079"/>
                </a:cubicBezTo>
                <a:cubicBezTo>
                  <a:pt x="2466447" y="260629"/>
                  <a:pt x="1238283" y="473850"/>
                  <a:pt x="7082" y="719280"/>
                </a:cubicBezTo>
                <a:lnTo>
                  <a:pt x="0" y="720709"/>
                </a:lnTo>
                <a:lnTo>
                  <a:pt x="0" y="720136"/>
                </a:lnTo>
                <a:lnTo>
                  <a:pt x="108540" y="685260"/>
                </a:lnTo>
                <a:cubicBezTo>
                  <a:pt x="1222061" y="331338"/>
                  <a:pt x="2345003" y="15096"/>
                  <a:pt x="3543301" y="27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10000"/>
                  <a:lumOff val="90000"/>
                  <a:alpha val="20000"/>
                </a:schemeClr>
              </a:gs>
            </a:gsLst>
            <a:lin ang="5400000" scaled="1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D51FDD25-DCBD-AB87-4CBF-E14C5AC72209}"/>
              </a:ext>
            </a:extLst>
          </p:cNvPr>
          <p:cNvSpPr/>
          <p:nvPr/>
        </p:nvSpPr>
        <p:spPr>
          <a:xfrm>
            <a:off x="1625600" y="3435172"/>
            <a:ext cx="8940800" cy="930453"/>
          </a:xfrm>
          <a:custGeom>
            <a:avLst/>
            <a:gdLst>
              <a:gd name="connsiteX0" fmla="*/ 3543301 w 10901045"/>
              <a:gd name="connsiteY0" fmla="*/ 279 h 1134452"/>
              <a:gd name="connsiteX1" fmla="*/ 7848600 w 10901045"/>
              <a:gd name="connsiteY1" fmla="*/ 736879 h 1134452"/>
              <a:gd name="connsiteX2" fmla="*/ 10767295 w 10901045"/>
              <a:gd name="connsiteY2" fmla="*/ 85004 h 1134452"/>
              <a:gd name="connsiteX3" fmla="*/ 10901045 w 10901045"/>
              <a:gd name="connsiteY3" fmla="*/ 42139 h 1134452"/>
              <a:gd name="connsiteX4" fmla="*/ 10901045 w 10901045"/>
              <a:gd name="connsiteY4" fmla="*/ 43808 h 1134452"/>
              <a:gd name="connsiteX5" fmla="*/ 10822831 w 10901045"/>
              <a:gd name="connsiteY5" fmla="*/ 78873 h 1134452"/>
              <a:gd name="connsiteX6" fmla="*/ 7734300 w 10901045"/>
              <a:gd name="connsiteY6" fmla="*/ 1130579 h 1134452"/>
              <a:gd name="connsiteX7" fmla="*/ 3670301 w 10901045"/>
              <a:gd name="connsiteY7" fmla="*/ 305079 h 1134452"/>
              <a:gd name="connsiteX8" fmla="*/ 7082 w 10901045"/>
              <a:gd name="connsiteY8" fmla="*/ 719280 h 1134452"/>
              <a:gd name="connsiteX9" fmla="*/ 0 w 10901045"/>
              <a:gd name="connsiteY9" fmla="*/ 720709 h 1134452"/>
              <a:gd name="connsiteX10" fmla="*/ 0 w 10901045"/>
              <a:gd name="connsiteY10" fmla="*/ 720136 h 1134452"/>
              <a:gd name="connsiteX11" fmla="*/ 108540 w 10901045"/>
              <a:gd name="connsiteY11" fmla="*/ 685260 h 1134452"/>
              <a:gd name="connsiteX12" fmla="*/ 3543301 w 10901045"/>
              <a:gd name="connsiteY12" fmla="*/ 279 h 113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01045" h="1134452">
                <a:moveTo>
                  <a:pt x="3543301" y="279"/>
                </a:moveTo>
                <a:cubicBezTo>
                  <a:pt x="4912783" y="-16654"/>
                  <a:pt x="6576483" y="743229"/>
                  <a:pt x="7848600" y="736879"/>
                </a:cubicBezTo>
                <a:cubicBezTo>
                  <a:pt x="8882195" y="731720"/>
                  <a:pt x="10058317" y="315745"/>
                  <a:pt x="10767295" y="85004"/>
                </a:cubicBezTo>
                <a:lnTo>
                  <a:pt x="10901045" y="42139"/>
                </a:lnTo>
                <a:lnTo>
                  <a:pt x="10901045" y="43808"/>
                </a:lnTo>
                <a:lnTo>
                  <a:pt x="10822831" y="78873"/>
                </a:lnTo>
                <a:cubicBezTo>
                  <a:pt x="10063005" y="425249"/>
                  <a:pt x="8761016" y="1075546"/>
                  <a:pt x="7734300" y="1130579"/>
                </a:cubicBezTo>
                <a:cubicBezTo>
                  <a:pt x="6470650" y="1198312"/>
                  <a:pt x="5046133" y="355879"/>
                  <a:pt x="3670301" y="305079"/>
                </a:cubicBezTo>
                <a:cubicBezTo>
                  <a:pt x="2466447" y="260629"/>
                  <a:pt x="1238283" y="473850"/>
                  <a:pt x="7082" y="719280"/>
                </a:cubicBezTo>
                <a:lnTo>
                  <a:pt x="0" y="720709"/>
                </a:lnTo>
                <a:lnTo>
                  <a:pt x="0" y="720136"/>
                </a:lnTo>
                <a:lnTo>
                  <a:pt x="108540" y="685260"/>
                </a:lnTo>
                <a:cubicBezTo>
                  <a:pt x="1222061" y="331338"/>
                  <a:pt x="2345003" y="15096"/>
                  <a:pt x="3543301" y="27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/>
              </a:gs>
              <a:gs pos="83000">
                <a:schemeClr val="accent1"/>
              </a:gs>
              <a:gs pos="100000">
                <a:schemeClr val="accent1"/>
              </a:gs>
            </a:gsLst>
            <a:lin ang="5400000" scaled="1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F3717DF2-DBCB-0D04-5E97-26C8C355767D}"/>
              </a:ext>
            </a:extLst>
          </p:cNvPr>
          <p:cNvCxnSpPr>
            <a:cxnSpLocks/>
          </p:cNvCxnSpPr>
          <p:nvPr/>
        </p:nvCxnSpPr>
        <p:spPr>
          <a:xfrm>
            <a:off x="4010027" y="3681012"/>
            <a:ext cx="0" cy="1231900"/>
          </a:xfrm>
          <a:prstGeom prst="line">
            <a:avLst/>
          </a:prstGeom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BC0BFF62-4683-076B-E9DB-0DEFE4247E28}"/>
              </a:ext>
            </a:extLst>
          </p:cNvPr>
          <p:cNvCxnSpPr>
            <a:cxnSpLocks/>
          </p:cNvCxnSpPr>
          <p:nvPr/>
        </p:nvCxnSpPr>
        <p:spPr>
          <a:xfrm>
            <a:off x="7810500" y="4365625"/>
            <a:ext cx="0" cy="984337"/>
          </a:xfrm>
          <a:prstGeom prst="line">
            <a:avLst/>
          </a:prstGeom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96252AB4-897F-10CA-A68A-27FCD1014CFA}"/>
              </a:ext>
            </a:extLst>
          </p:cNvPr>
          <p:cNvCxnSpPr>
            <a:cxnSpLocks/>
            <a:stCxn id="59" idx="4"/>
          </p:cNvCxnSpPr>
          <p:nvPr/>
        </p:nvCxnSpPr>
        <p:spPr>
          <a:xfrm>
            <a:off x="1625600" y="2136753"/>
            <a:ext cx="0" cy="1701733"/>
          </a:xfrm>
          <a:prstGeom prst="line">
            <a:avLst/>
          </a:prstGeom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1A4B3BB-301C-E050-7706-164FBD1D8108}"/>
              </a:ext>
            </a:extLst>
          </p:cNvPr>
          <p:cNvCxnSpPr>
            <a:cxnSpLocks/>
          </p:cNvCxnSpPr>
          <p:nvPr/>
        </p:nvCxnSpPr>
        <p:spPr>
          <a:xfrm>
            <a:off x="6750050" y="2517321"/>
            <a:ext cx="0" cy="1231900"/>
          </a:xfrm>
          <a:prstGeom prst="line">
            <a:avLst/>
          </a:prstGeom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椭圆 56">
            <a:extLst>
              <a:ext uri="{FF2B5EF4-FFF2-40B4-BE49-F238E27FC236}">
                <a16:creationId xmlns:a16="http://schemas.microsoft.com/office/drawing/2014/main" id="{F1E03F6C-733F-E46A-0E27-9DA3432C7F17}"/>
              </a:ext>
            </a:extLst>
          </p:cNvPr>
          <p:cNvSpPr/>
          <p:nvPr/>
        </p:nvSpPr>
        <p:spPr>
          <a:xfrm>
            <a:off x="3930651" y="4938398"/>
            <a:ext cx="158752" cy="158752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FA2C41E5-A0F0-6743-86A5-1A31EDCF5ACE}"/>
              </a:ext>
            </a:extLst>
          </p:cNvPr>
          <p:cNvSpPr/>
          <p:nvPr/>
        </p:nvSpPr>
        <p:spPr>
          <a:xfrm>
            <a:off x="7731124" y="5270586"/>
            <a:ext cx="158752" cy="158752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13E4EE23-369C-75B9-F9DC-04932E1E8310}"/>
              </a:ext>
            </a:extLst>
          </p:cNvPr>
          <p:cNvSpPr/>
          <p:nvPr/>
        </p:nvSpPr>
        <p:spPr>
          <a:xfrm>
            <a:off x="1546224" y="1978001"/>
            <a:ext cx="158752" cy="158752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3B3D841E-445B-EE38-DD48-1477DC4F721E}"/>
              </a:ext>
            </a:extLst>
          </p:cNvPr>
          <p:cNvSpPr/>
          <p:nvPr/>
        </p:nvSpPr>
        <p:spPr>
          <a:xfrm>
            <a:off x="6670674" y="2374900"/>
            <a:ext cx="158752" cy="158752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985C0A9-A1E7-8AB0-A106-D4306155D3D8}"/>
              </a:ext>
            </a:extLst>
          </p:cNvPr>
          <p:cNvSpPr txBox="1"/>
          <p:nvPr/>
        </p:nvSpPr>
        <p:spPr>
          <a:xfrm>
            <a:off x="1896743" y="2214715"/>
            <a:ext cx="29370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/>
              <a:t>单击此处输入你的正文，文字是您思想的提炼，请尽量言简意赅的阐述观点。</a:t>
            </a:r>
            <a:endParaRPr lang="zh-CN" altLang="en-US" sz="1400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66DF1255-1EFD-BEDF-C3FA-6F24AB9EBD25}"/>
              </a:ext>
            </a:extLst>
          </p:cNvPr>
          <p:cNvSpPr txBox="1"/>
          <p:nvPr/>
        </p:nvSpPr>
        <p:spPr>
          <a:xfrm>
            <a:off x="1896743" y="1792650"/>
            <a:ext cx="2031325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cs"/>
              </a:rPr>
              <a:t>请添加小标题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A3B3EDAD-D6E5-3D9F-67B4-FE5718E9CAE3}"/>
              </a:ext>
            </a:extLst>
          </p:cNvPr>
          <p:cNvSpPr txBox="1"/>
          <p:nvPr/>
        </p:nvSpPr>
        <p:spPr>
          <a:xfrm>
            <a:off x="7021192" y="2647950"/>
            <a:ext cx="29370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/>
              <a:t>单击此处输入你的正文，文字是您思想的提炼，请尽量言简意赅的阐述观点。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B7CE74F0-74F0-CB5B-BCE2-0010E6D4297D}"/>
              </a:ext>
            </a:extLst>
          </p:cNvPr>
          <p:cNvSpPr txBox="1"/>
          <p:nvPr/>
        </p:nvSpPr>
        <p:spPr>
          <a:xfrm>
            <a:off x="6993941" y="2225885"/>
            <a:ext cx="2031325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cs"/>
              </a:rPr>
              <a:t>请添加小标题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63FC5D0A-2CB1-405C-F3D9-5C68015CBDAB}"/>
              </a:ext>
            </a:extLst>
          </p:cNvPr>
          <p:cNvSpPr txBox="1"/>
          <p:nvPr/>
        </p:nvSpPr>
        <p:spPr>
          <a:xfrm>
            <a:off x="7959269" y="5015332"/>
            <a:ext cx="29370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/>
              <a:t>单击此处输入你的正文，文字是您思想的提炼，请尽量言简意赅的阐述观点。</a:t>
            </a:r>
            <a:endParaRPr lang="zh-CN" altLang="en-US" sz="1400" dirty="0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7E74FA99-5032-A7B6-F4B0-20BFD180C579}"/>
              </a:ext>
            </a:extLst>
          </p:cNvPr>
          <p:cNvSpPr txBox="1"/>
          <p:nvPr/>
        </p:nvSpPr>
        <p:spPr>
          <a:xfrm>
            <a:off x="7959270" y="4593267"/>
            <a:ext cx="2031325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cs"/>
              </a:rPr>
              <a:t>请添加小标题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9BFF1E3D-6C97-F518-38C1-85F732B9CA95}"/>
              </a:ext>
            </a:extLst>
          </p:cNvPr>
          <p:cNvSpPr txBox="1"/>
          <p:nvPr/>
        </p:nvSpPr>
        <p:spPr>
          <a:xfrm>
            <a:off x="4212769" y="4431132"/>
            <a:ext cx="29370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/>
              <a:t>单击此处输入你的正文，文字是您思想的提炼，请尽量言简意赅的阐述观点。</a:t>
            </a:r>
            <a:endParaRPr lang="zh-CN" altLang="en-US" sz="1400" dirty="0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D55F60BC-17D8-536A-868C-2198D1D16000}"/>
              </a:ext>
            </a:extLst>
          </p:cNvPr>
          <p:cNvSpPr txBox="1"/>
          <p:nvPr/>
        </p:nvSpPr>
        <p:spPr>
          <a:xfrm>
            <a:off x="4212769" y="4009067"/>
            <a:ext cx="2031325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cs"/>
              </a:rPr>
              <a:t>请添加小标题</a:t>
            </a:r>
          </a:p>
        </p:txBody>
      </p:sp>
    </p:spTree>
    <p:extLst>
      <p:ext uri="{BB962C8B-B14F-4D97-AF65-F5344CB8AC3E}">
        <p14:creationId xmlns:p14="http://schemas.microsoft.com/office/powerpoint/2010/main" val="3617006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65AC733A-5084-5E7D-A8D5-EEAC7984D753}"/>
              </a:ext>
            </a:extLst>
          </p:cNvPr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90"/>
          <a:stretch>
            <a:fillRect/>
          </a:stretch>
        </p:blipFill>
        <p:spPr>
          <a:xfrm>
            <a:off x="0" y="3524306"/>
            <a:ext cx="12192000" cy="3333694"/>
          </a:xfrm>
          <a:custGeom>
            <a:avLst/>
            <a:gdLst>
              <a:gd name="connsiteX0" fmla="*/ 12192000 w 12192000"/>
              <a:gd name="connsiteY0" fmla="*/ 0 h 3333694"/>
              <a:gd name="connsiteX1" fmla="*/ 12192000 w 12192000"/>
              <a:gd name="connsiteY1" fmla="*/ 3333694 h 3333694"/>
              <a:gd name="connsiteX2" fmla="*/ 0 w 12192000"/>
              <a:gd name="connsiteY2" fmla="*/ 3333694 h 3333694"/>
              <a:gd name="connsiteX3" fmla="*/ 0 w 12192000"/>
              <a:gd name="connsiteY3" fmla="*/ 0 h 3333694"/>
              <a:gd name="connsiteX4" fmla="*/ 92157 w 12192000"/>
              <a:gd name="connsiteY4" fmla="*/ 39535 h 3333694"/>
              <a:gd name="connsiteX5" fmla="*/ 6095998 w 12192000"/>
              <a:gd name="connsiteY5" fmla="*/ 1024945 h 3333694"/>
              <a:gd name="connsiteX6" fmla="*/ 12099842 w 12192000"/>
              <a:gd name="connsiteY6" fmla="*/ 39535 h 333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33694">
                <a:moveTo>
                  <a:pt x="12192000" y="0"/>
                </a:moveTo>
                <a:lnTo>
                  <a:pt x="12192000" y="3333694"/>
                </a:lnTo>
                <a:lnTo>
                  <a:pt x="0" y="3333694"/>
                </a:lnTo>
                <a:lnTo>
                  <a:pt x="0" y="0"/>
                </a:lnTo>
                <a:lnTo>
                  <a:pt x="92157" y="39535"/>
                </a:lnTo>
                <a:cubicBezTo>
                  <a:pt x="1582674" y="645332"/>
                  <a:pt x="3720756" y="1024945"/>
                  <a:pt x="6095998" y="1024945"/>
                </a:cubicBezTo>
                <a:cubicBezTo>
                  <a:pt x="8471242" y="1024945"/>
                  <a:pt x="10609324" y="645332"/>
                  <a:pt x="12099842" y="39535"/>
                </a:cubicBez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C64F32D-A11B-BF82-4D11-E472982C2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80">
            <a:off x="-1670614" y="5373183"/>
            <a:ext cx="4326132" cy="2276912"/>
          </a:xfrm>
          <a:prstGeom prst="rect">
            <a:avLst/>
          </a:prstGeom>
        </p:spPr>
      </p:pic>
      <p:pic>
        <p:nvPicPr>
          <p:cNvPr id="9" name="图片 8" descr="黑暗中有云&#10;&#10;中度可信度描述已自动生成">
            <a:extLst>
              <a:ext uri="{FF2B5EF4-FFF2-40B4-BE49-F238E27FC236}">
                <a16:creationId xmlns:a16="http://schemas.microsoft.com/office/drawing/2014/main" id="{7D74B1DE-6759-DEBC-5FA8-CF5F8D5D8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02" y="5830723"/>
            <a:ext cx="3691740" cy="19713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D06E7B-47BA-429F-44D0-0D5866034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5437">
            <a:off x="9671597" y="5816255"/>
            <a:ext cx="3700956" cy="18733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EA9A32D-F7A8-27E8-DDAA-3F564C678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467">
            <a:off x="6668547" y="5830361"/>
            <a:ext cx="4326132" cy="2276912"/>
          </a:xfrm>
          <a:prstGeom prst="rect">
            <a:avLst/>
          </a:prstGeom>
        </p:spPr>
      </p:pic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AD373266-6D92-E470-5014-2F9AFA9E9B81}"/>
              </a:ext>
            </a:extLst>
          </p:cNvPr>
          <p:cNvSpPr/>
          <p:nvPr/>
        </p:nvSpPr>
        <p:spPr>
          <a:xfrm>
            <a:off x="0" y="-1"/>
            <a:ext cx="12192000" cy="4647529"/>
          </a:xfrm>
          <a:custGeom>
            <a:avLst/>
            <a:gdLst>
              <a:gd name="connsiteX0" fmla="*/ 0 w 12192000"/>
              <a:gd name="connsiteY0" fmla="*/ 0 h 4476680"/>
              <a:gd name="connsiteX1" fmla="*/ 12192000 w 12192000"/>
              <a:gd name="connsiteY1" fmla="*/ 0 h 4476680"/>
              <a:gd name="connsiteX2" fmla="*/ 12192000 w 12192000"/>
              <a:gd name="connsiteY2" fmla="*/ 3401775 h 4476680"/>
              <a:gd name="connsiteX3" fmla="*/ 12191561 w 12192000"/>
              <a:gd name="connsiteY3" fmla="*/ 3401984 h 4476680"/>
              <a:gd name="connsiteX4" fmla="*/ 6096000 w 12192000"/>
              <a:gd name="connsiteY4" fmla="*/ 4476680 h 4476680"/>
              <a:gd name="connsiteX5" fmla="*/ 439 w 12192000"/>
              <a:gd name="connsiteY5" fmla="*/ 3401984 h 4476680"/>
              <a:gd name="connsiteX6" fmla="*/ 0 w 12192000"/>
              <a:gd name="connsiteY6" fmla="*/ 3401776 h 447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476680">
                <a:moveTo>
                  <a:pt x="0" y="0"/>
                </a:moveTo>
                <a:lnTo>
                  <a:pt x="12192000" y="0"/>
                </a:lnTo>
                <a:lnTo>
                  <a:pt x="12192000" y="3401775"/>
                </a:lnTo>
                <a:lnTo>
                  <a:pt x="12191561" y="3401984"/>
                </a:lnTo>
                <a:cubicBezTo>
                  <a:pt x="10742695" y="4058328"/>
                  <a:pt x="8550029" y="4476680"/>
                  <a:pt x="6096000" y="4476680"/>
                </a:cubicBezTo>
                <a:cubicBezTo>
                  <a:pt x="3641971" y="4476680"/>
                  <a:pt x="1449305" y="4058328"/>
                  <a:pt x="439" y="3401984"/>
                </a:cubicBezTo>
                <a:lnTo>
                  <a:pt x="0" y="340177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7A527A5-EEF6-716C-9D3E-18A20DEF2484}"/>
              </a:ext>
            </a:extLst>
          </p:cNvPr>
          <p:cNvSpPr txBox="1"/>
          <p:nvPr/>
        </p:nvSpPr>
        <p:spPr>
          <a:xfrm>
            <a:off x="4044157" y="1617307"/>
            <a:ext cx="4103688" cy="123110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感谢观看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49A8AFE-14E6-143E-9A4B-A232DA183C79}"/>
              </a:ext>
            </a:extLst>
          </p:cNvPr>
          <p:cNvSpPr txBox="1"/>
          <p:nvPr/>
        </p:nvSpPr>
        <p:spPr>
          <a:xfrm>
            <a:off x="4632962" y="2911789"/>
            <a:ext cx="2926078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THANKS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5A96008-F5E3-8162-D770-7992B54E43D8}"/>
              </a:ext>
            </a:extLst>
          </p:cNvPr>
          <p:cNvGrpSpPr/>
          <p:nvPr/>
        </p:nvGrpSpPr>
        <p:grpSpPr>
          <a:xfrm>
            <a:off x="4306254" y="2961046"/>
            <a:ext cx="1139641" cy="148004"/>
            <a:chOff x="3317875" y="556842"/>
            <a:chExt cx="1008063" cy="130916"/>
          </a:xfrm>
        </p:grpSpPr>
        <p:sp>
          <p:nvSpPr>
            <p:cNvPr id="21" name="菱形 20">
              <a:extLst>
                <a:ext uri="{FF2B5EF4-FFF2-40B4-BE49-F238E27FC236}">
                  <a16:creationId xmlns:a16="http://schemas.microsoft.com/office/drawing/2014/main" id="{807B4CEA-9B37-2C2D-8D34-AF2754675960}"/>
                </a:ext>
              </a:extLst>
            </p:cNvPr>
            <p:cNvSpPr/>
            <p:nvPr/>
          </p:nvSpPr>
          <p:spPr>
            <a:xfrm flipH="1">
              <a:off x="4195022" y="556842"/>
              <a:ext cx="130916" cy="130916"/>
            </a:xfrm>
            <a:prstGeom prst="diamond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10235768-AAAD-F6D2-15C9-B9B69C1428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7875" y="622300"/>
              <a:ext cx="881909" cy="0"/>
            </a:xfrm>
            <a:prstGeom prst="line">
              <a:avLst/>
            </a:prstGeom>
            <a:ln w="15875">
              <a:gradFill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1C9ACF9-0513-360C-859A-CE106E1C9D9A}"/>
              </a:ext>
            </a:extLst>
          </p:cNvPr>
          <p:cNvGrpSpPr/>
          <p:nvPr/>
        </p:nvGrpSpPr>
        <p:grpSpPr>
          <a:xfrm flipH="1">
            <a:off x="6730684" y="2976286"/>
            <a:ext cx="1139641" cy="148004"/>
            <a:chOff x="3317875" y="556842"/>
            <a:chExt cx="1008063" cy="130916"/>
          </a:xfrm>
        </p:grpSpPr>
        <p:sp>
          <p:nvSpPr>
            <p:cNvPr id="24" name="菱形 23">
              <a:extLst>
                <a:ext uri="{FF2B5EF4-FFF2-40B4-BE49-F238E27FC236}">
                  <a16:creationId xmlns:a16="http://schemas.microsoft.com/office/drawing/2014/main" id="{6B92FAD1-A26D-0D86-4F9C-ADC8640F99E9}"/>
                </a:ext>
              </a:extLst>
            </p:cNvPr>
            <p:cNvSpPr/>
            <p:nvPr/>
          </p:nvSpPr>
          <p:spPr>
            <a:xfrm flipH="1">
              <a:off x="4195022" y="556842"/>
              <a:ext cx="130916" cy="130916"/>
            </a:xfrm>
            <a:prstGeom prst="diamond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282703A6-B97A-20F4-60DC-59EB5F6B2D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7875" y="622300"/>
              <a:ext cx="881909" cy="0"/>
            </a:xfrm>
            <a:prstGeom prst="line">
              <a:avLst/>
            </a:prstGeom>
            <a:ln w="15875">
              <a:gradFill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5BB3CAEC-2F80-C4F9-0C15-FEA5388AB894}"/>
              </a:ext>
            </a:extLst>
          </p:cNvPr>
          <p:cNvSpPr/>
          <p:nvPr/>
        </p:nvSpPr>
        <p:spPr>
          <a:xfrm>
            <a:off x="4761723" y="1006151"/>
            <a:ext cx="2668556" cy="4587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accent1"/>
                </a:solidFill>
              </a:rPr>
              <a:t>金山办公软件有限公司</a:t>
            </a: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5B05365A-864B-2CD3-7830-2381A39F116F}"/>
              </a:ext>
            </a:extLst>
          </p:cNvPr>
          <p:cNvSpPr/>
          <p:nvPr/>
        </p:nvSpPr>
        <p:spPr>
          <a:xfrm>
            <a:off x="1" y="1"/>
            <a:ext cx="1231065" cy="1420181"/>
          </a:xfrm>
          <a:custGeom>
            <a:avLst/>
            <a:gdLst>
              <a:gd name="connsiteX0" fmla="*/ 719385 w 1231065"/>
              <a:gd name="connsiteY0" fmla="*/ 0 h 1420181"/>
              <a:gd name="connsiteX1" fmla="*/ 1187547 w 1231065"/>
              <a:gd name="connsiteY1" fmla="*/ 0 h 1420181"/>
              <a:gd name="connsiteX2" fmla="*/ 1208175 w 1231065"/>
              <a:gd name="connsiteY2" fmla="*/ 66453 h 1420181"/>
              <a:gd name="connsiteX3" fmla="*/ 1231065 w 1231065"/>
              <a:gd name="connsiteY3" fmla="*/ 293515 h 1420181"/>
              <a:gd name="connsiteX4" fmla="*/ 104400 w 1231065"/>
              <a:gd name="connsiteY4" fmla="*/ 1420181 h 1420181"/>
              <a:gd name="connsiteX5" fmla="*/ 0 w 1231065"/>
              <a:gd name="connsiteY5" fmla="*/ 1414909 h 1420181"/>
              <a:gd name="connsiteX6" fmla="*/ 0 w 1231065"/>
              <a:gd name="connsiteY6" fmla="*/ 966585 h 1420181"/>
              <a:gd name="connsiteX7" fmla="*/ 104400 w 1231065"/>
              <a:gd name="connsiteY7" fmla="*/ 977109 h 1420181"/>
              <a:gd name="connsiteX8" fmla="*/ 787993 w 1231065"/>
              <a:gd name="connsiteY8" fmla="*/ 293515 h 1420181"/>
              <a:gd name="connsiteX9" fmla="*/ 734273 w 1231065"/>
              <a:gd name="connsiteY9" fmla="*/ 27429 h 142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1065" h="1420181">
                <a:moveTo>
                  <a:pt x="719385" y="0"/>
                </a:moveTo>
                <a:lnTo>
                  <a:pt x="1187547" y="0"/>
                </a:lnTo>
                <a:lnTo>
                  <a:pt x="1208175" y="66453"/>
                </a:lnTo>
                <a:cubicBezTo>
                  <a:pt x="1223184" y="139796"/>
                  <a:pt x="1231065" y="215735"/>
                  <a:pt x="1231065" y="293515"/>
                </a:cubicBezTo>
                <a:cubicBezTo>
                  <a:pt x="1231065" y="915755"/>
                  <a:pt x="726640" y="1420181"/>
                  <a:pt x="104400" y="1420181"/>
                </a:cubicBezTo>
                <a:lnTo>
                  <a:pt x="0" y="1414909"/>
                </a:lnTo>
                <a:lnTo>
                  <a:pt x="0" y="966585"/>
                </a:lnTo>
                <a:lnTo>
                  <a:pt x="104400" y="977109"/>
                </a:lnTo>
                <a:cubicBezTo>
                  <a:pt x="481938" y="977109"/>
                  <a:pt x="787993" y="671054"/>
                  <a:pt x="787993" y="293515"/>
                </a:cubicBezTo>
                <a:cubicBezTo>
                  <a:pt x="787993" y="199130"/>
                  <a:pt x="768865" y="109213"/>
                  <a:pt x="734273" y="27429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5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4554B622-A8C4-FD17-B13A-0E0AB78F54C6}"/>
              </a:ext>
            </a:extLst>
          </p:cNvPr>
          <p:cNvSpPr/>
          <p:nvPr/>
        </p:nvSpPr>
        <p:spPr>
          <a:xfrm>
            <a:off x="11522075" y="1244262"/>
            <a:ext cx="1361772" cy="1361772"/>
          </a:xfrm>
          <a:prstGeom prst="ellipse">
            <a:avLst/>
          </a:prstGeom>
          <a:gradFill>
            <a:gsLst>
              <a:gs pos="0">
                <a:schemeClr val="bg1">
                  <a:alpha val="46000"/>
                </a:schemeClr>
              </a:gs>
              <a:gs pos="55000">
                <a:schemeClr val="bg1">
                  <a:alpha val="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0C095931-61DD-FAE3-5B18-49856B59483E}"/>
              </a:ext>
            </a:extLst>
          </p:cNvPr>
          <p:cNvSpPr/>
          <p:nvPr/>
        </p:nvSpPr>
        <p:spPr>
          <a:xfrm>
            <a:off x="0" y="2885546"/>
            <a:ext cx="4166891" cy="1668796"/>
          </a:xfrm>
          <a:custGeom>
            <a:avLst/>
            <a:gdLst>
              <a:gd name="connsiteX0" fmla="*/ 0 w 4166891"/>
              <a:gd name="connsiteY0" fmla="*/ 0 h 1668796"/>
              <a:gd name="connsiteX1" fmla="*/ 303112 w 4166891"/>
              <a:gd name="connsiteY1" fmla="*/ 154422 h 1668796"/>
              <a:gd name="connsiteX2" fmla="*/ 3841021 w 4166891"/>
              <a:gd name="connsiteY2" fmla="*/ 1589076 h 1668796"/>
              <a:gd name="connsiteX3" fmla="*/ 4166891 w 4166891"/>
              <a:gd name="connsiteY3" fmla="*/ 1668796 h 1668796"/>
              <a:gd name="connsiteX4" fmla="*/ 3886643 w 4166891"/>
              <a:gd name="connsiteY4" fmla="*/ 1640455 h 1668796"/>
              <a:gd name="connsiteX5" fmla="*/ 439 w 4166891"/>
              <a:gd name="connsiteY5" fmla="*/ 646271 h 1668796"/>
              <a:gd name="connsiteX6" fmla="*/ 0 w 4166891"/>
              <a:gd name="connsiteY6" fmla="*/ 646055 h 1668796"/>
              <a:gd name="connsiteX0" fmla="*/ 0 w 4166891"/>
              <a:gd name="connsiteY0" fmla="*/ 0 h 1668796"/>
              <a:gd name="connsiteX1" fmla="*/ 3841021 w 4166891"/>
              <a:gd name="connsiteY1" fmla="*/ 1589076 h 1668796"/>
              <a:gd name="connsiteX2" fmla="*/ 4166891 w 4166891"/>
              <a:gd name="connsiteY2" fmla="*/ 1668796 h 1668796"/>
              <a:gd name="connsiteX3" fmla="*/ 3886643 w 4166891"/>
              <a:gd name="connsiteY3" fmla="*/ 1640455 h 1668796"/>
              <a:gd name="connsiteX4" fmla="*/ 439 w 4166891"/>
              <a:gd name="connsiteY4" fmla="*/ 646271 h 1668796"/>
              <a:gd name="connsiteX5" fmla="*/ 0 w 4166891"/>
              <a:gd name="connsiteY5" fmla="*/ 646055 h 1668796"/>
              <a:gd name="connsiteX6" fmla="*/ 0 w 4166891"/>
              <a:gd name="connsiteY6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66891" h="1668796">
                <a:moveTo>
                  <a:pt x="0" y="0"/>
                </a:moveTo>
                <a:cubicBezTo>
                  <a:pt x="931763" y="1051566"/>
                  <a:pt x="3154164" y="1517343"/>
                  <a:pt x="4166891" y="1668796"/>
                </a:cubicBezTo>
                <a:lnTo>
                  <a:pt x="3886643" y="1640455"/>
                </a:lnTo>
                <a:cubicBezTo>
                  <a:pt x="2344192" y="1466405"/>
                  <a:pt x="996535" y="1114729"/>
                  <a:pt x="439" y="646271"/>
                </a:cubicBezTo>
                <a:lnTo>
                  <a:pt x="0" y="6460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EE320D9-705B-C1E5-4886-D92F83B54DA0}"/>
              </a:ext>
            </a:extLst>
          </p:cNvPr>
          <p:cNvSpPr/>
          <p:nvPr/>
        </p:nvSpPr>
        <p:spPr>
          <a:xfrm flipH="1">
            <a:off x="8025109" y="2885546"/>
            <a:ext cx="4166891" cy="1668796"/>
          </a:xfrm>
          <a:custGeom>
            <a:avLst/>
            <a:gdLst>
              <a:gd name="connsiteX0" fmla="*/ 0 w 4166891"/>
              <a:gd name="connsiteY0" fmla="*/ 0 h 1668796"/>
              <a:gd name="connsiteX1" fmla="*/ 303112 w 4166891"/>
              <a:gd name="connsiteY1" fmla="*/ 154422 h 1668796"/>
              <a:gd name="connsiteX2" fmla="*/ 3841021 w 4166891"/>
              <a:gd name="connsiteY2" fmla="*/ 1589076 h 1668796"/>
              <a:gd name="connsiteX3" fmla="*/ 4166891 w 4166891"/>
              <a:gd name="connsiteY3" fmla="*/ 1668796 h 1668796"/>
              <a:gd name="connsiteX4" fmla="*/ 3886643 w 4166891"/>
              <a:gd name="connsiteY4" fmla="*/ 1640455 h 1668796"/>
              <a:gd name="connsiteX5" fmla="*/ 439 w 4166891"/>
              <a:gd name="connsiteY5" fmla="*/ 646271 h 1668796"/>
              <a:gd name="connsiteX6" fmla="*/ 0 w 4166891"/>
              <a:gd name="connsiteY6" fmla="*/ 646055 h 1668796"/>
              <a:gd name="connsiteX0" fmla="*/ 0 w 4166891"/>
              <a:gd name="connsiteY0" fmla="*/ 0 h 1668796"/>
              <a:gd name="connsiteX1" fmla="*/ 3841021 w 4166891"/>
              <a:gd name="connsiteY1" fmla="*/ 1589076 h 1668796"/>
              <a:gd name="connsiteX2" fmla="*/ 4166891 w 4166891"/>
              <a:gd name="connsiteY2" fmla="*/ 1668796 h 1668796"/>
              <a:gd name="connsiteX3" fmla="*/ 3886643 w 4166891"/>
              <a:gd name="connsiteY3" fmla="*/ 1640455 h 1668796"/>
              <a:gd name="connsiteX4" fmla="*/ 439 w 4166891"/>
              <a:gd name="connsiteY4" fmla="*/ 646271 h 1668796"/>
              <a:gd name="connsiteX5" fmla="*/ 0 w 4166891"/>
              <a:gd name="connsiteY5" fmla="*/ 646055 h 1668796"/>
              <a:gd name="connsiteX6" fmla="*/ 0 w 4166891"/>
              <a:gd name="connsiteY6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  <a:gd name="connsiteX0" fmla="*/ 0 w 4166891"/>
              <a:gd name="connsiteY0" fmla="*/ 0 h 1668796"/>
              <a:gd name="connsiteX1" fmla="*/ 4166891 w 4166891"/>
              <a:gd name="connsiteY1" fmla="*/ 1668796 h 1668796"/>
              <a:gd name="connsiteX2" fmla="*/ 3886643 w 4166891"/>
              <a:gd name="connsiteY2" fmla="*/ 1640455 h 1668796"/>
              <a:gd name="connsiteX3" fmla="*/ 439 w 4166891"/>
              <a:gd name="connsiteY3" fmla="*/ 646271 h 1668796"/>
              <a:gd name="connsiteX4" fmla="*/ 0 w 4166891"/>
              <a:gd name="connsiteY4" fmla="*/ 646055 h 1668796"/>
              <a:gd name="connsiteX5" fmla="*/ 0 w 4166891"/>
              <a:gd name="connsiteY5" fmla="*/ 0 h 1668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66891" h="1668796">
                <a:moveTo>
                  <a:pt x="0" y="0"/>
                </a:moveTo>
                <a:cubicBezTo>
                  <a:pt x="931763" y="1051566"/>
                  <a:pt x="3154164" y="1517343"/>
                  <a:pt x="4166891" y="1668796"/>
                </a:cubicBezTo>
                <a:lnTo>
                  <a:pt x="3886643" y="1640455"/>
                </a:lnTo>
                <a:cubicBezTo>
                  <a:pt x="2344192" y="1466405"/>
                  <a:pt x="996535" y="1114729"/>
                  <a:pt x="439" y="646271"/>
                </a:cubicBezTo>
                <a:lnTo>
                  <a:pt x="0" y="6460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0" name="Picture 47">
            <a:extLst>
              <a:ext uri="{FF2B5EF4-FFF2-40B4-BE49-F238E27FC236}">
                <a16:creationId xmlns:a16="http://schemas.microsoft.com/office/drawing/2014/main" id="{9DDFCFB1-481F-2A28-8D2D-A19342B1013A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t="26884" r="4479" b="26884"/>
          <a:stretch/>
        </p:blipFill>
        <p:spPr>
          <a:xfrm>
            <a:off x="1398243" y="3505200"/>
            <a:ext cx="9395512" cy="257440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F4D21A10-DA32-E5E7-D523-87B0511F5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571">
            <a:off x="4254018" y="6310690"/>
            <a:ext cx="3700956" cy="18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98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651565" y="3275026"/>
            <a:ext cx="3161665" cy="638810"/>
            <a:chOff x="1163" y="3615"/>
            <a:chExt cx="4979" cy="1006"/>
          </a:xfrm>
        </p:grpSpPr>
        <p:sp>
          <p:nvSpPr>
            <p:cNvPr id="31" name="文本框 30"/>
            <p:cNvSpPr txBox="1"/>
            <p:nvPr/>
          </p:nvSpPr>
          <p:spPr>
            <a:xfrm>
              <a:off x="1193" y="3615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中文｜</a:t>
              </a:r>
              <a:r>
                <a:rPr kumimoji="0" lang="en-US" altLang="zh-CN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Misans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63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MiSans" panose="00000500000000000000" pitchFamily="2" charset="-122"/>
                  <a:ea typeface="MiSans" panose="00000500000000000000" pitchFamily="2" charset="-122"/>
                  <a:cs typeface="黑体" panose="02010609060101010101" charset="-122"/>
                  <a:sym typeface="+mn-ea"/>
                </a:rPr>
                <a:t>MiSans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黑体" panose="02010609060101010101" charset="-122"/>
                <a:sym typeface="+mn-ea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1323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651565" y="2341217"/>
            <a:ext cx="3161665" cy="640080"/>
            <a:chOff x="1022" y="3613"/>
            <a:chExt cx="4979" cy="1008"/>
          </a:xfrm>
        </p:grpSpPr>
        <p:sp>
          <p:nvSpPr>
            <p:cNvPr id="18" name="文本框 17"/>
            <p:cNvSpPr txBox="1"/>
            <p:nvPr/>
          </p:nvSpPr>
          <p:spPr>
            <a:xfrm>
              <a:off x="1051" y="3613"/>
              <a:ext cx="1997" cy="34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中文｜</a:t>
              </a:r>
              <a:r>
                <a:rPr kumimoji="0" lang="en-US" altLang="zh-CN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MiSans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 </a:t>
              </a:r>
              <a:r>
                <a:rPr kumimoji="0" lang="en-US" altLang="zh-CN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SemiBold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22" y="3992"/>
              <a:ext cx="4972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ea"/>
                  <a:ea typeface="+mj-ea"/>
                  <a:cs typeface="黑体" panose="02010609060101010101" charset="-122"/>
                  <a:sym typeface="+mn-ea"/>
                </a:rPr>
                <a:t>MiSans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ea"/>
                  <a:ea typeface="+mj-ea"/>
                  <a:cs typeface="黑体" panose="02010609060101010101" charset="-122"/>
                  <a:sym typeface="+mn-ea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ea"/>
                  <a:ea typeface="+mj-ea"/>
                  <a:cs typeface="黑体" panose="02010609060101010101" charset="-122"/>
                  <a:sym typeface="+mn-ea"/>
                </a:rPr>
                <a:t>Semibold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黑体" panose="02010609060101010101" charset="-122"/>
                <a:sym typeface="+mn-ea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1182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组合 102"/>
          <p:cNvGrpSpPr/>
          <p:nvPr/>
        </p:nvGrpSpPr>
        <p:grpSpPr>
          <a:xfrm>
            <a:off x="0" y="546735"/>
            <a:ext cx="7324090" cy="467995"/>
            <a:chOff x="0" y="861"/>
            <a:chExt cx="11534" cy="737"/>
          </a:xfrm>
        </p:grpSpPr>
        <p:sp>
          <p:nvSpPr>
            <p:cNvPr id="12" name="矩形 11"/>
            <p:cNvSpPr/>
            <p:nvPr/>
          </p:nvSpPr>
          <p:spPr>
            <a:xfrm>
              <a:off x="0" y="861"/>
              <a:ext cx="170" cy="737"/>
            </a:xfrm>
            <a:prstGeom prst="rect">
              <a:avLst/>
            </a:prstGeom>
            <a:solidFill>
              <a:srgbClr val="FF2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/>
                <a:ea typeface="黑体" panose="02010609060101010101" pitchFamily="49" charset="-122"/>
                <a:cs typeface="黑体" panose="0201060906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66" y="869"/>
              <a:ext cx="6631" cy="7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稻壳儿</a:t>
              </a: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PPT</a:t>
              </a: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模板使用说明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474" y="1013"/>
              <a:ext cx="6060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100" normalizeH="0" baseline="0" noProof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（本页为说明页，用户使用模板时可删除本页内容）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51565" y="4207565"/>
            <a:ext cx="3161665" cy="638810"/>
            <a:chOff x="1163" y="3615"/>
            <a:chExt cx="4979" cy="1006"/>
          </a:xfrm>
        </p:grpSpPr>
        <p:sp>
          <p:nvSpPr>
            <p:cNvPr id="49" name="文本框 48"/>
            <p:cNvSpPr txBox="1"/>
            <p:nvPr/>
          </p:nvSpPr>
          <p:spPr>
            <a:xfrm>
              <a:off x="1193" y="3615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英文｜</a:t>
              </a:r>
              <a:r>
                <a:rPr kumimoji="0" lang="en-US" altLang="zh-CN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Misans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163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MiSans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1323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文本框 55"/>
          <p:cNvSpPr txBox="1"/>
          <p:nvPr/>
        </p:nvSpPr>
        <p:spPr>
          <a:xfrm>
            <a:off x="631190" y="5476231"/>
            <a:ext cx="3298190" cy="55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【说明】</a:t>
            </a:r>
          </a:p>
          <a:p>
            <a:pPr marL="0" marR="0" lvl="0" indent="0" algn="l" defTabSz="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模板中使用的字体为开源字体，请用户按照该款开源字体的开源协议要求来使用该字体。</a:t>
            </a:r>
          </a:p>
        </p:txBody>
      </p:sp>
      <p:cxnSp>
        <p:nvCxnSpPr>
          <p:cNvPr id="57" name="直接连接符 56"/>
          <p:cNvCxnSpPr/>
          <p:nvPr/>
        </p:nvCxnSpPr>
        <p:spPr>
          <a:xfrm>
            <a:off x="4179570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组合 69"/>
          <p:cNvGrpSpPr/>
          <p:nvPr/>
        </p:nvGrpSpPr>
        <p:grpSpPr>
          <a:xfrm>
            <a:off x="4480560" y="2251075"/>
            <a:ext cx="3230880" cy="705485"/>
            <a:chOff x="7197" y="3533"/>
            <a:chExt cx="5088" cy="1111"/>
          </a:xfrm>
        </p:grpSpPr>
        <p:sp>
          <p:nvSpPr>
            <p:cNvPr id="68" name="文本框 67"/>
            <p:cNvSpPr txBox="1"/>
            <p:nvPr/>
          </p:nvSpPr>
          <p:spPr>
            <a:xfrm>
              <a:off x="7197" y="3533"/>
              <a:ext cx="1287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图片：</a:t>
              </a: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197" y="3977"/>
              <a:ext cx="5088" cy="6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模板中使用的图片来源于【</a:t>
              </a:r>
              <a:r>
                <a:rPr kumimoji="0" lang="en-US" altLang="zh-CN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Unsplash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】，该图片具有CC0共享协议，您可在遵循CC0共享协议的情况下使用。</a:t>
              </a: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4480560" y="3404133"/>
            <a:ext cx="3230880" cy="668655"/>
            <a:chOff x="7197" y="4715"/>
            <a:chExt cx="5088" cy="1053"/>
          </a:xfrm>
        </p:grpSpPr>
        <p:sp>
          <p:nvSpPr>
            <p:cNvPr id="75" name="文本框 74"/>
            <p:cNvSpPr txBox="1"/>
            <p:nvPr/>
          </p:nvSpPr>
          <p:spPr>
            <a:xfrm>
              <a:off x="7197" y="4715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素材</a:t>
              </a:r>
              <a:r>
                <a: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：</a:t>
              </a: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7197" y="5101"/>
              <a:ext cx="5088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模板中使用的素材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/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插画来源于【</a:t>
              </a:r>
              <a:r>
                <a:rPr kumimoji="0" lang="en-US" altLang="zh-CN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freepik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】，该素材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/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插画具有CC0共享协议，您可在遵循CC0共享协议的情况下使用。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4480560" y="4520360"/>
            <a:ext cx="3230880" cy="489585"/>
            <a:chOff x="7197" y="4715"/>
            <a:chExt cx="5088" cy="771"/>
          </a:xfrm>
        </p:grpSpPr>
        <p:sp>
          <p:nvSpPr>
            <p:cNvPr id="83" name="文本框 82"/>
            <p:cNvSpPr txBox="1"/>
            <p:nvPr/>
          </p:nvSpPr>
          <p:spPr>
            <a:xfrm>
              <a:off x="7197" y="4715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音频：</a:t>
              </a: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7197" y="5101"/>
              <a:ext cx="5088" cy="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无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cxnSp>
        <p:nvCxnSpPr>
          <p:cNvPr id="85" name="直接连接符 84"/>
          <p:cNvCxnSpPr/>
          <p:nvPr/>
        </p:nvCxnSpPr>
        <p:spPr>
          <a:xfrm>
            <a:off x="8001635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8291195" y="1403350"/>
            <a:ext cx="3253105" cy="4365625"/>
            <a:chOff x="13198" y="2210"/>
            <a:chExt cx="5123" cy="6875"/>
          </a:xfrm>
        </p:grpSpPr>
        <p:grpSp>
          <p:nvGrpSpPr>
            <p:cNvPr id="90" name="组合 89"/>
            <p:cNvGrpSpPr/>
            <p:nvPr/>
          </p:nvGrpSpPr>
          <p:grpSpPr>
            <a:xfrm>
              <a:off x="13198" y="2210"/>
              <a:ext cx="3253" cy="1016"/>
              <a:chOff x="1213" y="2210"/>
              <a:chExt cx="3253" cy="1016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1213" y="2210"/>
                <a:ext cx="155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2832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03</a:t>
                </a: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2180" y="2404"/>
                <a:ext cx="228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222222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母版说明</a:t>
                </a:r>
              </a:p>
            </p:txBody>
          </p:sp>
        </p:grpSp>
        <p:sp>
          <p:nvSpPr>
            <p:cNvPr id="95" name="文本框 94"/>
            <p:cNvSpPr txBox="1"/>
            <p:nvPr/>
          </p:nvSpPr>
          <p:spPr>
            <a:xfrm>
              <a:off x="13233" y="3478"/>
              <a:ext cx="5088" cy="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使用本套PPT模板时，若在操作界面鼠标不可选取的内容，可以在幻灯片母版中进行查看和编辑，具体操作如下：</a:t>
              </a: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13199" y="4314"/>
              <a:ext cx="5088" cy="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1、点击【视图】</a:t>
              </a: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2、选择【幻灯片母版】，即可查看母版内容</a:t>
              </a: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3、查看/编辑完成后，点击【关闭】即可</a:t>
              </a:r>
            </a:p>
          </p:txBody>
        </p:sp>
        <p:pic>
          <p:nvPicPr>
            <p:cNvPr id="105" name="图片 104" descr="母版说明配图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47" y="5578"/>
              <a:ext cx="4825" cy="3507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 userDrawn="1"/>
        </p:nvGrpSpPr>
        <p:grpSpPr>
          <a:xfrm>
            <a:off x="650875" y="1403350"/>
            <a:ext cx="1988820" cy="645160"/>
            <a:chOff x="1025" y="2210"/>
            <a:chExt cx="3132" cy="1016"/>
          </a:xfrm>
        </p:grpSpPr>
        <p:sp>
          <p:nvSpPr>
            <p:cNvPr id="17" name="文本框 16"/>
            <p:cNvSpPr txBox="1"/>
            <p:nvPr/>
          </p:nvSpPr>
          <p:spPr>
            <a:xfrm>
              <a:off x="1025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283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01</a:t>
              </a: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871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字体说明</a:t>
              </a:r>
            </a:p>
          </p:txBody>
        </p:sp>
      </p:grpSp>
      <p:grpSp>
        <p:nvGrpSpPr>
          <p:cNvPr id="6" name="组合 5"/>
          <p:cNvGrpSpPr/>
          <p:nvPr userDrawn="1"/>
        </p:nvGrpSpPr>
        <p:grpSpPr>
          <a:xfrm>
            <a:off x="4480560" y="1403350"/>
            <a:ext cx="2051685" cy="645160"/>
            <a:chOff x="7056" y="2210"/>
            <a:chExt cx="3231" cy="1016"/>
          </a:xfrm>
        </p:grpSpPr>
        <p:sp>
          <p:nvSpPr>
            <p:cNvPr id="63" name="文本框 62"/>
            <p:cNvSpPr txBox="1"/>
            <p:nvPr/>
          </p:nvSpPr>
          <p:spPr>
            <a:xfrm>
              <a:off x="7056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283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02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001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素材说明</a:t>
              </a:r>
            </a:p>
          </p:txBody>
        </p:sp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C80A2C42-9708-4F2C-4E61-973F822523A9}"/>
              </a:ext>
            </a:extLst>
          </p:cNvPr>
          <p:cNvSpPr/>
          <p:nvPr/>
        </p:nvSpPr>
        <p:spPr>
          <a:xfrm>
            <a:off x="5333999" y="-8166"/>
            <a:ext cx="6856414" cy="6866165"/>
          </a:xfrm>
          <a:prstGeom prst="rect">
            <a:avLst/>
          </a:prstGeom>
          <a:gradFill>
            <a:gsLst>
              <a:gs pos="0">
                <a:schemeClr val="accent1"/>
              </a:gs>
              <a:gs pos="89000">
                <a:schemeClr val="accent1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420ECCE5-D387-D264-E9C4-10840A43A6F9}"/>
              </a:ext>
            </a:extLst>
          </p:cNvPr>
          <p:cNvSpPr/>
          <p:nvPr/>
        </p:nvSpPr>
        <p:spPr>
          <a:xfrm>
            <a:off x="8092063" y="0"/>
            <a:ext cx="4204725" cy="6858000"/>
          </a:xfrm>
          <a:custGeom>
            <a:avLst/>
            <a:gdLst>
              <a:gd name="connsiteX0" fmla="*/ 1495340 w 4204725"/>
              <a:gd name="connsiteY0" fmla="*/ 0 h 6858000"/>
              <a:gd name="connsiteX1" fmla="*/ 4204725 w 4204725"/>
              <a:gd name="connsiteY1" fmla="*/ 0 h 6858000"/>
              <a:gd name="connsiteX2" fmla="*/ 2709384 w 4204725"/>
              <a:gd name="connsiteY2" fmla="*/ 6858000 h 6858000"/>
              <a:gd name="connsiteX3" fmla="*/ 0 w 4204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4725" h="6858000">
                <a:moveTo>
                  <a:pt x="1495340" y="0"/>
                </a:moveTo>
                <a:lnTo>
                  <a:pt x="4204725" y="0"/>
                </a:lnTo>
                <a:lnTo>
                  <a:pt x="270938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000"/>
                </a:schemeClr>
              </a:gs>
              <a:gs pos="84000">
                <a:schemeClr val="bg1">
                  <a:alpha val="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6" name="图片 25" descr="06">
            <a:extLst>
              <a:ext uri="{FF2B5EF4-FFF2-40B4-BE49-F238E27FC236}">
                <a16:creationId xmlns:a16="http://schemas.microsoft.com/office/drawing/2014/main" id="{C4469690-B60A-B783-C6EA-4DDE54F81CF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2"/>
          <a:stretch/>
        </p:blipFill>
        <p:spPr>
          <a:xfrm rot="10800000">
            <a:off x="1588" y="8163"/>
            <a:ext cx="5332412" cy="698953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81526ED-85EC-EA38-5195-CA8A1102426C}"/>
              </a:ext>
            </a:extLst>
          </p:cNvPr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37"/>
            <a:ext cx="5334001" cy="6853464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5D019DED-1401-77D6-92AA-FB633A252B2D}"/>
              </a:ext>
            </a:extLst>
          </p:cNvPr>
          <p:cNvSpPr txBox="1"/>
          <p:nvPr/>
        </p:nvSpPr>
        <p:spPr>
          <a:xfrm>
            <a:off x="624898" y="1897741"/>
            <a:ext cx="4228722" cy="92333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altLang="zh-CN" sz="6000" b="1" dirty="0">
                <a:ln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</a:rPr>
              <a:t>PART ONE</a:t>
            </a:r>
            <a:endParaRPr lang="zh-CN" altLang="en-US" sz="6000" b="1" dirty="0">
              <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CBCC3CC6-93B0-873E-9A39-806BACF5B48C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4"/>
          <a:stretch/>
        </p:blipFill>
        <p:spPr>
          <a:xfrm>
            <a:off x="0" y="2640303"/>
            <a:ext cx="9220200" cy="4349233"/>
          </a:xfrm>
          <a:custGeom>
            <a:avLst/>
            <a:gdLst>
              <a:gd name="connsiteX0" fmla="*/ 7467600 w 9220200"/>
              <a:gd name="connsiteY0" fmla="*/ 3598572 h 4349233"/>
              <a:gd name="connsiteX1" fmla="*/ 7419975 w 9220200"/>
              <a:gd name="connsiteY1" fmla="*/ 3604922 h 4349233"/>
              <a:gd name="connsiteX2" fmla="*/ 7410450 w 9220200"/>
              <a:gd name="connsiteY2" fmla="*/ 3649372 h 4349233"/>
              <a:gd name="connsiteX3" fmla="*/ 7416800 w 9220200"/>
              <a:gd name="connsiteY3" fmla="*/ 3649372 h 4349233"/>
              <a:gd name="connsiteX4" fmla="*/ 7454900 w 9220200"/>
              <a:gd name="connsiteY4" fmla="*/ 3652547 h 4349233"/>
              <a:gd name="connsiteX5" fmla="*/ 7464425 w 9220200"/>
              <a:gd name="connsiteY5" fmla="*/ 3655722 h 4349233"/>
              <a:gd name="connsiteX6" fmla="*/ 7483475 w 9220200"/>
              <a:gd name="connsiteY6" fmla="*/ 3674772 h 4349233"/>
              <a:gd name="connsiteX7" fmla="*/ 7496175 w 9220200"/>
              <a:gd name="connsiteY7" fmla="*/ 3687472 h 4349233"/>
              <a:gd name="connsiteX8" fmla="*/ 7508875 w 9220200"/>
              <a:gd name="connsiteY8" fmla="*/ 3690647 h 4349233"/>
              <a:gd name="connsiteX9" fmla="*/ 7518400 w 9220200"/>
              <a:gd name="connsiteY9" fmla="*/ 3693822 h 4349233"/>
              <a:gd name="connsiteX10" fmla="*/ 7543800 w 9220200"/>
              <a:gd name="connsiteY10" fmla="*/ 3706522 h 4349233"/>
              <a:gd name="connsiteX11" fmla="*/ 7562850 w 9220200"/>
              <a:gd name="connsiteY11" fmla="*/ 3712872 h 4349233"/>
              <a:gd name="connsiteX12" fmla="*/ 7600950 w 9220200"/>
              <a:gd name="connsiteY12" fmla="*/ 3728747 h 4349233"/>
              <a:gd name="connsiteX13" fmla="*/ 7626350 w 9220200"/>
              <a:gd name="connsiteY13" fmla="*/ 3741447 h 4349233"/>
              <a:gd name="connsiteX14" fmla="*/ 7642225 w 9220200"/>
              <a:gd name="connsiteY14" fmla="*/ 3744622 h 4349233"/>
              <a:gd name="connsiteX15" fmla="*/ 7661275 w 9220200"/>
              <a:gd name="connsiteY15" fmla="*/ 3750972 h 4349233"/>
              <a:gd name="connsiteX16" fmla="*/ 7673975 w 9220200"/>
              <a:gd name="connsiteY16" fmla="*/ 3754147 h 4349233"/>
              <a:gd name="connsiteX17" fmla="*/ 7691583 w 9220200"/>
              <a:gd name="connsiteY17" fmla="*/ 3764921 h 4349233"/>
              <a:gd name="connsiteX18" fmla="*/ 7691635 w 9220200"/>
              <a:gd name="connsiteY18" fmla="*/ 3764973 h 4349233"/>
              <a:gd name="connsiteX19" fmla="*/ 7692964 w 9220200"/>
              <a:gd name="connsiteY19" fmla="*/ 3765766 h 4349233"/>
              <a:gd name="connsiteX20" fmla="*/ 7691583 w 9220200"/>
              <a:gd name="connsiteY20" fmla="*/ 3764921 h 4349233"/>
              <a:gd name="connsiteX21" fmla="*/ 7688620 w 9220200"/>
              <a:gd name="connsiteY21" fmla="*/ 3761943 h 4349233"/>
              <a:gd name="connsiteX22" fmla="*/ 7702550 w 9220200"/>
              <a:gd name="connsiteY22" fmla="*/ 3766847 h 4349233"/>
              <a:gd name="connsiteX23" fmla="*/ 7712075 w 9220200"/>
              <a:gd name="connsiteY23" fmla="*/ 3773197 h 4349233"/>
              <a:gd name="connsiteX24" fmla="*/ 7721600 w 9220200"/>
              <a:gd name="connsiteY24" fmla="*/ 3776372 h 4349233"/>
              <a:gd name="connsiteX25" fmla="*/ 7731125 w 9220200"/>
              <a:gd name="connsiteY25" fmla="*/ 3785897 h 4349233"/>
              <a:gd name="connsiteX26" fmla="*/ 7740650 w 9220200"/>
              <a:gd name="connsiteY26" fmla="*/ 3789072 h 4349233"/>
              <a:gd name="connsiteX27" fmla="*/ 7753350 w 9220200"/>
              <a:gd name="connsiteY27" fmla="*/ 3795422 h 4349233"/>
              <a:gd name="connsiteX28" fmla="*/ 7762875 w 9220200"/>
              <a:gd name="connsiteY28" fmla="*/ 3801772 h 4349233"/>
              <a:gd name="connsiteX29" fmla="*/ 7772400 w 9220200"/>
              <a:gd name="connsiteY29" fmla="*/ 3804947 h 4349233"/>
              <a:gd name="connsiteX30" fmla="*/ 7788275 w 9220200"/>
              <a:gd name="connsiteY30" fmla="*/ 3811297 h 4349233"/>
              <a:gd name="connsiteX31" fmla="*/ 7800975 w 9220200"/>
              <a:gd name="connsiteY31" fmla="*/ 3817647 h 4349233"/>
              <a:gd name="connsiteX32" fmla="*/ 7810500 w 9220200"/>
              <a:gd name="connsiteY32" fmla="*/ 3823997 h 4349233"/>
              <a:gd name="connsiteX33" fmla="*/ 7839075 w 9220200"/>
              <a:gd name="connsiteY33" fmla="*/ 3830347 h 4349233"/>
              <a:gd name="connsiteX34" fmla="*/ 7886700 w 9220200"/>
              <a:gd name="connsiteY34" fmla="*/ 3712872 h 4349233"/>
              <a:gd name="connsiteX35" fmla="*/ 7835900 w 9220200"/>
              <a:gd name="connsiteY35" fmla="*/ 3671597 h 4349233"/>
              <a:gd name="connsiteX36" fmla="*/ 7727950 w 9220200"/>
              <a:gd name="connsiteY36" fmla="*/ 3658897 h 4349233"/>
              <a:gd name="connsiteX37" fmla="*/ 7635875 w 9220200"/>
              <a:gd name="connsiteY37" fmla="*/ 3639847 h 4349233"/>
              <a:gd name="connsiteX38" fmla="*/ 7572375 w 9220200"/>
              <a:gd name="connsiteY38" fmla="*/ 3630322 h 4349233"/>
              <a:gd name="connsiteX39" fmla="*/ 7515225 w 9220200"/>
              <a:gd name="connsiteY39" fmla="*/ 3611272 h 4349233"/>
              <a:gd name="connsiteX40" fmla="*/ 7467600 w 9220200"/>
              <a:gd name="connsiteY40" fmla="*/ 3598572 h 4349233"/>
              <a:gd name="connsiteX41" fmla="*/ 6521450 w 9220200"/>
              <a:gd name="connsiteY41" fmla="*/ 3096922 h 4349233"/>
              <a:gd name="connsiteX42" fmla="*/ 6397625 w 9220200"/>
              <a:gd name="connsiteY42" fmla="*/ 3160422 h 4349233"/>
              <a:gd name="connsiteX43" fmla="*/ 6413500 w 9220200"/>
              <a:gd name="connsiteY43" fmla="*/ 3166772 h 4349233"/>
              <a:gd name="connsiteX44" fmla="*/ 6419850 w 9220200"/>
              <a:gd name="connsiteY44" fmla="*/ 3176297 h 4349233"/>
              <a:gd name="connsiteX45" fmla="*/ 6435725 w 9220200"/>
              <a:gd name="connsiteY45" fmla="*/ 3195347 h 4349233"/>
              <a:gd name="connsiteX46" fmla="*/ 6448425 w 9220200"/>
              <a:gd name="connsiteY46" fmla="*/ 3208047 h 4349233"/>
              <a:gd name="connsiteX47" fmla="*/ 6470650 w 9220200"/>
              <a:gd name="connsiteY47" fmla="*/ 3233447 h 4349233"/>
              <a:gd name="connsiteX48" fmla="*/ 6489700 w 9220200"/>
              <a:gd name="connsiteY48" fmla="*/ 3246147 h 4349233"/>
              <a:gd name="connsiteX49" fmla="*/ 6521450 w 9220200"/>
              <a:gd name="connsiteY49" fmla="*/ 3271547 h 4349233"/>
              <a:gd name="connsiteX50" fmla="*/ 6543675 w 9220200"/>
              <a:gd name="connsiteY50" fmla="*/ 3284247 h 4349233"/>
              <a:gd name="connsiteX51" fmla="*/ 6569075 w 9220200"/>
              <a:gd name="connsiteY51" fmla="*/ 3306472 h 4349233"/>
              <a:gd name="connsiteX52" fmla="*/ 6578600 w 9220200"/>
              <a:gd name="connsiteY52" fmla="*/ 3315997 h 4349233"/>
              <a:gd name="connsiteX53" fmla="*/ 6616700 w 9220200"/>
              <a:gd name="connsiteY53" fmla="*/ 3331872 h 4349233"/>
              <a:gd name="connsiteX54" fmla="*/ 6626225 w 9220200"/>
              <a:gd name="connsiteY54" fmla="*/ 3338222 h 4349233"/>
              <a:gd name="connsiteX55" fmla="*/ 6648450 w 9220200"/>
              <a:gd name="connsiteY55" fmla="*/ 3347747 h 4349233"/>
              <a:gd name="connsiteX56" fmla="*/ 6667500 w 9220200"/>
              <a:gd name="connsiteY56" fmla="*/ 3350922 h 4349233"/>
              <a:gd name="connsiteX57" fmla="*/ 6677025 w 9220200"/>
              <a:gd name="connsiteY57" fmla="*/ 3354097 h 4349233"/>
              <a:gd name="connsiteX58" fmla="*/ 6750050 w 9220200"/>
              <a:gd name="connsiteY58" fmla="*/ 3360447 h 4349233"/>
              <a:gd name="connsiteX59" fmla="*/ 6775450 w 9220200"/>
              <a:gd name="connsiteY59" fmla="*/ 3376322 h 4349233"/>
              <a:gd name="connsiteX60" fmla="*/ 6794500 w 9220200"/>
              <a:gd name="connsiteY60" fmla="*/ 3385847 h 4349233"/>
              <a:gd name="connsiteX61" fmla="*/ 6819900 w 9220200"/>
              <a:gd name="connsiteY61" fmla="*/ 3395372 h 4349233"/>
              <a:gd name="connsiteX62" fmla="*/ 6845300 w 9220200"/>
              <a:gd name="connsiteY62" fmla="*/ 3411247 h 4349233"/>
              <a:gd name="connsiteX63" fmla="*/ 6880225 w 9220200"/>
              <a:gd name="connsiteY63" fmla="*/ 3439822 h 4349233"/>
              <a:gd name="connsiteX64" fmla="*/ 6911975 w 9220200"/>
              <a:gd name="connsiteY64" fmla="*/ 3452522 h 4349233"/>
              <a:gd name="connsiteX65" fmla="*/ 6934200 w 9220200"/>
              <a:gd name="connsiteY65" fmla="*/ 3462047 h 4349233"/>
              <a:gd name="connsiteX66" fmla="*/ 6943725 w 9220200"/>
              <a:gd name="connsiteY66" fmla="*/ 3465222 h 4349233"/>
              <a:gd name="connsiteX67" fmla="*/ 6956425 w 9220200"/>
              <a:gd name="connsiteY67" fmla="*/ 3471572 h 4349233"/>
              <a:gd name="connsiteX68" fmla="*/ 6972300 w 9220200"/>
              <a:gd name="connsiteY68" fmla="*/ 3474747 h 4349233"/>
              <a:gd name="connsiteX69" fmla="*/ 6981825 w 9220200"/>
              <a:gd name="connsiteY69" fmla="*/ 3477922 h 4349233"/>
              <a:gd name="connsiteX70" fmla="*/ 7029450 w 9220200"/>
              <a:gd name="connsiteY70" fmla="*/ 3465222 h 4349233"/>
              <a:gd name="connsiteX71" fmla="*/ 7038975 w 9220200"/>
              <a:gd name="connsiteY71" fmla="*/ 3427122 h 4349233"/>
              <a:gd name="connsiteX72" fmla="*/ 7048500 w 9220200"/>
              <a:gd name="connsiteY72" fmla="*/ 3338222 h 4349233"/>
              <a:gd name="connsiteX73" fmla="*/ 7016750 w 9220200"/>
              <a:gd name="connsiteY73" fmla="*/ 3271547 h 4349233"/>
              <a:gd name="connsiteX74" fmla="*/ 6854825 w 9220200"/>
              <a:gd name="connsiteY74" fmla="*/ 3179472 h 4349233"/>
              <a:gd name="connsiteX75" fmla="*/ 6632575 w 9220200"/>
              <a:gd name="connsiteY75" fmla="*/ 3106447 h 4349233"/>
              <a:gd name="connsiteX76" fmla="*/ 6521450 w 9220200"/>
              <a:gd name="connsiteY76" fmla="*/ 3096922 h 4349233"/>
              <a:gd name="connsiteX77" fmla="*/ 5365750 w 9220200"/>
              <a:gd name="connsiteY77" fmla="*/ 2141247 h 4349233"/>
              <a:gd name="connsiteX78" fmla="*/ 5321300 w 9220200"/>
              <a:gd name="connsiteY78" fmla="*/ 2147597 h 4349233"/>
              <a:gd name="connsiteX79" fmla="*/ 5308600 w 9220200"/>
              <a:gd name="connsiteY79" fmla="*/ 2166647 h 4349233"/>
              <a:gd name="connsiteX80" fmla="*/ 5293779 w 9220200"/>
              <a:gd name="connsiteY80" fmla="*/ 2167979 h 4349233"/>
              <a:gd name="connsiteX81" fmla="*/ 5288692 w 9220200"/>
              <a:gd name="connsiteY81" fmla="*/ 2166773 h 4349233"/>
              <a:gd name="connsiteX82" fmla="*/ 5270500 w 9220200"/>
              <a:gd name="connsiteY82" fmla="*/ 2166647 h 4349233"/>
              <a:gd name="connsiteX83" fmla="*/ 5288031 w 9220200"/>
              <a:gd name="connsiteY83" fmla="*/ 2168496 h 4349233"/>
              <a:gd name="connsiteX84" fmla="*/ 5293779 w 9220200"/>
              <a:gd name="connsiteY84" fmla="*/ 2167979 h 4349233"/>
              <a:gd name="connsiteX85" fmla="*/ 5314950 w 9220200"/>
              <a:gd name="connsiteY85" fmla="*/ 2172997 h 4349233"/>
              <a:gd name="connsiteX86" fmla="*/ 5327650 w 9220200"/>
              <a:gd name="connsiteY86" fmla="*/ 2211097 h 4349233"/>
              <a:gd name="connsiteX87" fmla="*/ 5365750 w 9220200"/>
              <a:gd name="connsiteY87" fmla="*/ 2249197 h 4349233"/>
              <a:gd name="connsiteX88" fmla="*/ 5429250 w 9220200"/>
              <a:gd name="connsiteY88" fmla="*/ 2319047 h 4349233"/>
              <a:gd name="connsiteX89" fmla="*/ 5473700 w 9220200"/>
              <a:gd name="connsiteY89" fmla="*/ 2344447 h 4349233"/>
              <a:gd name="connsiteX90" fmla="*/ 5499100 w 9220200"/>
              <a:gd name="connsiteY90" fmla="*/ 2420647 h 4349233"/>
              <a:gd name="connsiteX91" fmla="*/ 5537200 w 9220200"/>
              <a:gd name="connsiteY91" fmla="*/ 2471447 h 4349233"/>
              <a:gd name="connsiteX92" fmla="*/ 5556250 w 9220200"/>
              <a:gd name="connsiteY92" fmla="*/ 2515897 h 4349233"/>
              <a:gd name="connsiteX93" fmla="*/ 5581650 w 9220200"/>
              <a:gd name="connsiteY93" fmla="*/ 2522247 h 4349233"/>
              <a:gd name="connsiteX94" fmla="*/ 5613120 w 9220200"/>
              <a:gd name="connsiteY94" fmla="*/ 2540484 h 4349233"/>
              <a:gd name="connsiteX95" fmla="*/ 5611507 w 9220200"/>
              <a:gd name="connsiteY95" fmla="*/ 2540676 h 4349233"/>
              <a:gd name="connsiteX96" fmla="*/ 5602213 w 9220200"/>
              <a:gd name="connsiteY96" fmla="*/ 2538842 h 4349233"/>
              <a:gd name="connsiteX97" fmla="*/ 5606814 w 9220200"/>
              <a:gd name="connsiteY97" fmla="*/ 2541235 h 4349233"/>
              <a:gd name="connsiteX98" fmla="*/ 5611507 w 9220200"/>
              <a:gd name="connsiteY98" fmla="*/ 2540676 h 4349233"/>
              <a:gd name="connsiteX99" fmla="*/ 5612891 w 9220200"/>
              <a:gd name="connsiteY99" fmla="*/ 2540949 h 4349233"/>
              <a:gd name="connsiteX100" fmla="*/ 5638800 w 9220200"/>
              <a:gd name="connsiteY100" fmla="*/ 2547647 h 4349233"/>
              <a:gd name="connsiteX101" fmla="*/ 5676900 w 9220200"/>
              <a:gd name="connsiteY101" fmla="*/ 2560347 h 4349233"/>
              <a:gd name="connsiteX102" fmla="*/ 5695950 w 9220200"/>
              <a:gd name="connsiteY102" fmla="*/ 2566697 h 4349233"/>
              <a:gd name="connsiteX103" fmla="*/ 5676900 w 9220200"/>
              <a:gd name="connsiteY103" fmla="*/ 2465097 h 4349233"/>
              <a:gd name="connsiteX104" fmla="*/ 5651500 w 9220200"/>
              <a:gd name="connsiteY104" fmla="*/ 2319047 h 4349233"/>
              <a:gd name="connsiteX105" fmla="*/ 5600700 w 9220200"/>
              <a:gd name="connsiteY105" fmla="*/ 2204747 h 4349233"/>
              <a:gd name="connsiteX106" fmla="*/ 5549900 w 9220200"/>
              <a:gd name="connsiteY106" fmla="*/ 2185697 h 4349233"/>
              <a:gd name="connsiteX107" fmla="*/ 5441950 w 9220200"/>
              <a:gd name="connsiteY107" fmla="*/ 2153947 h 4349233"/>
              <a:gd name="connsiteX108" fmla="*/ 5365750 w 9220200"/>
              <a:gd name="connsiteY108" fmla="*/ 2141247 h 4349233"/>
              <a:gd name="connsiteX109" fmla="*/ 0 w 9220200"/>
              <a:gd name="connsiteY109" fmla="*/ 0 h 4349233"/>
              <a:gd name="connsiteX110" fmla="*/ 9220200 w 9220200"/>
              <a:gd name="connsiteY110" fmla="*/ 0 h 4349233"/>
              <a:gd name="connsiteX111" fmla="*/ 9220200 w 9220200"/>
              <a:gd name="connsiteY111" fmla="*/ 4349233 h 4349233"/>
              <a:gd name="connsiteX112" fmla="*/ 0 w 9220200"/>
              <a:gd name="connsiteY112" fmla="*/ 4349233 h 434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220200" h="4349233">
                <a:moveTo>
                  <a:pt x="7467600" y="3598572"/>
                </a:moveTo>
                <a:cubicBezTo>
                  <a:pt x="7451725" y="3600689"/>
                  <a:pt x="7434129" y="3597429"/>
                  <a:pt x="7419975" y="3604922"/>
                </a:cubicBezTo>
                <a:cubicBezTo>
                  <a:pt x="7415499" y="3607291"/>
                  <a:pt x="7410897" y="3645794"/>
                  <a:pt x="7410450" y="3649372"/>
                </a:cubicBezTo>
                <a:cubicBezTo>
                  <a:pt x="7410319" y="3650422"/>
                  <a:pt x="7409392" y="3648843"/>
                  <a:pt x="7416800" y="3649372"/>
                </a:cubicBezTo>
                <a:cubicBezTo>
                  <a:pt x="7424208" y="3649901"/>
                  <a:pt x="7442268" y="3650863"/>
                  <a:pt x="7454900" y="3652547"/>
                </a:cubicBezTo>
                <a:cubicBezTo>
                  <a:pt x="7458217" y="3652989"/>
                  <a:pt x="7461783" y="3653667"/>
                  <a:pt x="7464425" y="3655722"/>
                </a:cubicBezTo>
                <a:cubicBezTo>
                  <a:pt x="7471514" y="3661235"/>
                  <a:pt x="7477125" y="3668422"/>
                  <a:pt x="7483475" y="3674772"/>
                </a:cubicBezTo>
                <a:cubicBezTo>
                  <a:pt x="7487708" y="3679005"/>
                  <a:pt x="7490367" y="3686020"/>
                  <a:pt x="7496175" y="3687472"/>
                </a:cubicBezTo>
                <a:cubicBezTo>
                  <a:pt x="7500408" y="3688530"/>
                  <a:pt x="7504679" y="3689448"/>
                  <a:pt x="7508875" y="3690647"/>
                </a:cubicBezTo>
                <a:cubicBezTo>
                  <a:pt x="7512093" y="3691566"/>
                  <a:pt x="7515353" y="3692437"/>
                  <a:pt x="7518400" y="3693822"/>
                </a:cubicBezTo>
                <a:cubicBezTo>
                  <a:pt x="7527018" y="3697739"/>
                  <a:pt x="7534820" y="3703529"/>
                  <a:pt x="7543800" y="3706522"/>
                </a:cubicBezTo>
                <a:lnTo>
                  <a:pt x="7562850" y="3712872"/>
                </a:lnTo>
                <a:cubicBezTo>
                  <a:pt x="7601046" y="3741519"/>
                  <a:pt x="7539883" y="3698213"/>
                  <a:pt x="7600950" y="3728747"/>
                </a:cubicBezTo>
                <a:cubicBezTo>
                  <a:pt x="7609417" y="3732980"/>
                  <a:pt x="7617068" y="3739591"/>
                  <a:pt x="7626350" y="3741447"/>
                </a:cubicBezTo>
                <a:cubicBezTo>
                  <a:pt x="7631642" y="3742505"/>
                  <a:pt x="7637019" y="3743202"/>
                  <a:pt x="7642225" y="3744622"/>
                </a:cubicBezTo>
                <a:cubicBezTo>
                  <a:pt x="7648683" y="3746383"/>
                  <a:pt x="7654864" y="3749049"/>
                  <a:pt x="7661275" y="3750972"/>
                </a:cubicBezTo>
                <a:cubicBezTo>
                  <a:pt x="7665455" y="3752226"/>
                  <a:pt x="7669742" y="3753089"/>
                  <a:pt x="7673975" y="3754147"/>
                </a:cubicBezTo>
                <a:lnTo>
                  <a:pt x="7691583" y="3764921"/>
                </a:lnTo>
                <a:lnTo>
                  <a:pt x="7691635" y="3764973"/>
                </a:lnTo>
                <a:cubicBezTo>
                  <a:pt x="7693394" y="3766176"/>
                  <a:pt x="7694872" y="3767005"/>
                  <a:pt x="7692964" y="3765766"/>
                </a:cubicBezTo>
                <a:lnTo>
                  <a:pt x="7691583" y="3764921"/>
                </a:lnTo>
                <a:lnTo>
                  <a:pt x="7688620" y="3761943"/>
                </a:lnTo>
                <a:cubicBezTo>
                  <a:pt x="7689404" y="3761690"/>
                  <a:pt x="7693012" y="3762759"/>
                  <a:pt x="7702550" y="3766847"/>
                </a:cubicBezTo>
                <a:cubicBezTo>
                  <a:pt x="7706057" y="3768350"/>
                  <a:pt x="7708662" y="3771490"/>
                  <a:pt x="7712075" y="3773197"/>
                </a:cubicBezTo>
                <a:cubicBezTo>
                  <a:pt x="7715068" y="3774694"/>
                  <a:pt x="7718425" y="3775314"/>
                  <a:pt x="7721600" y="3776372"/>
                </a:cubicBezTo>
                <a:cubicBezTo>
                  <a:pt x="7724775" y="3779547"/>
                  <a:pt x="7727389" y="3783406"/>
                  <a:pt x="7731125" y="3785897"/>
                </a:cubicBezTo>
                <a:cubicBezTo>
                  <a:pt x="7733910" y="3787753"/>
                  <a:pt x="7737574" y="3787754"/>
                  <a:pt x="7740650" y="3789072"/>
                </a:cubicBezTo>
                <a:cubicBezTo>
                  <a:pt x="7745000" y="3790936"/>
                  <a:pt x="7749241" y="3793074"/>
                  <a:pt x="7753350" y="3795422"/>
                </a:cubicBezTo>
                <a:cubicBezTo>
                  <a:pt x="7756663" y="3797315"/>
                  <a:pt x="7759462" y="3800065"/>
                  <a:pt x="7762875" y="3801772"/>
                </a:cubicBezTo>
                <a:cubicBezTo>
                  <a:pt x="7765868" y="3803269"/>
                  <a:pt x="7769266" y="3803772"/>
                  <a:pt x="7772400" y="3804947"/>
                </a:cubicBezTo>
                <a:cubicBezTo>
                  <a:pt x="7777736" y="3806948"/>
                  <a:pt x="7783067" y="3808982"/>
                  <a:pt x="7788275" y="3811297"/>
                </a:cubicBezTo>
                <a:cubicBezTo>
                  <a:pt x="7792600" y="3813219"/>
                  <a:pt x="7796866" y="3815299"/>
                  <a:pt x="7800975" y="3817647"/>
                </a:cubicBezTo>
                <a:cubicBezTo>
                  <a:pt x="7804288" y="3819540"/>
                  <a:pt x="7806993" y="3822494"/>
                  <a:pt x="7810500" y="3823997"/>
                </a:cubicBezTo>
                <a:cubicBezTo>
                  <a:pt x="7814423" y="3825678"/>
                  <a:pt x="7836250" y="3829782"/>
                  <a:pt x="7839075" y="3830347"/>
                </a:cubicBezTo>
                <a:cubicBezTo>
                  <a:pt x="7928508" y="3826459"/>
                  <a:pt x="7953563" y="3849384"/>
                  <a:pt x="7886700" y="3712872"/>
                </a:cubicBezTo>
                <a:cubicBezTo>
                  <a:pt x="7877103" y="3693278"/>
                  <a:pt x="7854843" y="3682422"/>
                  <a:pt x="7835900" y="3671597"/>
                </a:cubicBezTo>
                <a:cubicBezTo>
                  <a:pt x="7812290" y="3658106"/>
                  <a:pt x="7744821" y="3659664"/>
                  <a:pt x="7727950" y="3658897"/>
                </a:cubicBezTo>
                <a:cubicBezTo>
                  <a:pt x="7697258" y="3652547"/>
                  <a:pt x="7666870" y="3644496"/>
                  <a:pt x="7635875" y="3639847"/>
                </a:cubicBezTo>
                <a:lnTo>
                  <a:pt x="7572375" y="3630322"/>
                </a:lnTo>
                <a:cubicBezTo>
                  <a:pt x="7553325" y="3623972"/>
                  <a:pt x="7534916" y="3615210"/>
                  <a:pt x="7515225" y="3611272"/>
                </a:cubicBezTo>
                <a:cubicBezTo>
                  <a:pt x="7477886" y="3603804"/>
                  <a:pt x="7493496" y="3608930"/>
                  <a:pt x="7467600" y="3598572"/>
                </a:cubicBezTo>
                <a:close/>
                <a:moveTo>
                  <a:pt x="6521450" y="3096922"/>
                </a:moveTo>
                <a:cubicBezTo>
                  <a:pt x="6390237" y="3104015"/>
                  <a:pt x="6415617" y="3148780"/>
                  <a:pt x="6397625" y="3160422"/>
                </a:cubicBezTo>
                <a:cubicBezTo>
                  <a:pt x="6379633" y="3172064"/>
                  <a:pt x="6408862" y="3163459"/>
                  <a:pt x="6413500" y="3166772"/>
                </a:cubicBezTo>
                <a:cubicBezTo>
                  <a:pt x="6416605" y="3168990"/>
                  <a:pt x="6417507" y="3173285"/>
                  <a:pt x="6419850" y="3176297"/>
                </a:cubicBezTo>
                <a:cubicBezTo>
                  <a:pt x="6424925" y="3182822"/>
                  <a:pt x="6430433" y="3188997"/>
                  <a:pt x="6435725" y="3195347"/>
                </a:cubicBezTo>
                <a:cubicBezTo>
                  <a:pt x="6444192" y="3220747"/>
                  <a:pt x="6431492" y="3191114"/>
                  <a:pt x="6448425" y="3208047"/>
                </a:cubicBezTo>
                <a:cubicBezTo>
                  <a:pt x="6484461" y="3244083"/>
                  <a:pt x="6432614" y="3206822"/>
                  <a:pt x="6470650" y="3233447"/>
                </a:cubicBezTo>
                <a:cubicBezTo>
                  <a:pt x="6476902" y="3237824"/>
                  <a:pt x="6489700" y="3246147"/>
                  <a:pt x="6489700" y="3246147"/>
                </a:cubicBezTo>
                <a:cubicBezTo>
                  <a:pt x="6503412" y="3266716"/>
                  <a:pt x="6488042" y="3246491"/>
                  <a:pt x="6521450" y="3271547"/>
                </a:cubicBezTo>
                <a:cubicBezTo>
                  <a:pt x="6536827" y="3283080"/>
                  <a:pt x="6529130" y="3279399"/>
                  <a:pt x="6543675" y="3284247"/>
                </a:cubicBezTo>
                <a:cubicBezTo>
                  <a:pt x="6565697" y="3306269"/>
                  <a:pt x="6538065" y="3279338"/>
                  <a:pt x="6569075" y="3306472"/>
                </a:cubicBezTo>
                <a:cubicBezTo>
                  <a:pt x="6572454" y="3309429"/>
                  <a:pt x="6574812" y="3313586"/>
                  <a:pt x="6578600" y="3315997"/>
                </a:cubicBezTo>
                <a:cubicBezTo>
                  <a:pt x="6597561" y="3328063"/>
                  <a:pt x="6599584" y="3327593"/>
                  <a:pt x="6616700" y="3331872"/>
                </a:cubicBezTo>
                <a:cubicBezTo>
                  <a:pt x="6619875" y="3333989"/>
                  <a:pt x="6622912" y="3336329"/>
                  <a:pt x="6626225" y="3338222"/>
                </a:cubicBezTo>
                <a:cubicBezTo>
                  <a:pt x="6632402" y="3341752"/>
                  <a:pt x="6641164" y="3346128"/>
                  <a:pt x="6648450" y="3347747"/>
                </a:cubicBezTo>
                <a:cubicBezTo>
                  <a:pt x="6654734" y="3349144"/>
                  <a:pt x="6661216" y="3349525"/>
                  <a:pt x="6667500" y="3350922"/>
                </a:cubicBezTo>
                <a:cubicBezTo>
                  <a:pt x="6670767" y="3351648"/>
                  <a:pt x="6673700" y="3353713"/>
                  <a:pt x="6677025" y="3354097"/>
                </a:cubicBezTo>
                <a:cubicBezTo>
                  <a:pt x="6701297" y="3356898"/>
                  <a:pt x="6750050" y="3360447"/>
                  <a:pt x="6750050" y="3360447"/>
                </a:cubicBezTo>
                <a:cubicBezTo>
                  <a:pt x="6776228" y="3366992"/>
                  <a:pt x="6749141" y="3357906"/>
                  <a:pt x="6775450" y="3376322"/>
                </a:cubicBezTo>
                <a:cubicBezTo>
                  <a:pt x="6781266" y="3380393"/>
                  <a:pt x="6788294" y="3382399"/>
                  <a:pt x="6794500" y="3385847"/>
                </a:cubicBezTo>
                <a:cubicBezTo>
                  <a:pt x="6812895" y="3396066"/>
                  <a:pt x="6794089" y="3390210"/>
                  <a:pt x="6819900" y="3395372"/>
                </a:cubicBezTo>
                <a:cubicBezTo>
                  <a:pt x="6834875" y="3402860"/>
                  <a:pt x="6831561" y="3400256"/>
                  <a:pt x="6845300" y="3411247"/>
                </a:cubicBezTo>
                <a:cubicBezTo>
                  <a:pt x="6857046" y="3420644"/>
                  <a:pt x="6866259" y="3434236"/>
                  <a:pt x="6880225" y="3439822"/>
                </a:cubicBezTo>
                <a:lnTo>
                  <a:pt x="6911975" y="3452522"/>
                </a:lnTo>
                <a:cubicBezTo>
                  <a:pt x="6919428" y="3455591"/>
                  <a:pt x="6926554" y="3459498"/>
                  <a:pt x="6934200" y="3462047"/>
                </a:cubicBezTo>
                <a:cubicBezTo>
                  <a:pt x="6937375" y="3463105"/>
                  <a:pt x="6940649" y="3463904"/>
                  <a:pt x="6943725" y="3465222"/>
                </a:cubicBezTo>
                <a:cubicBezTo>
                  <a:pt x="6948075" y="3467086"/>
                  <a:pt x="6951935" y="3470075"/>
                  <a:pt x="6956425" y="3471572"/>
                </a:cubicBezTo>
                <a:cubicBezTo>
                  <a:pt x="6961545" y="3473279"/>
                  <a:pt x="6967065" y="3473438"/>
                  <a:pt x="6972300" y="3474747"/>
                </a:cubicBezTo>
                <a:cubicBezTo>
                  <a:pt x="6975547" y="3475559"/>
                  <a:pt x="6978650" y="3476864"/>
                  <a:pt x="6981825" y="3477922"/>
                </a:cubicBezTo>
                <a:cubicBezTo>
                  <a:pt x="6997700" y="3473689"/>
                  <a:pt x="7017170" y="3476137"/>
                  <a:pt x="7029450" y="3465222"/>
                </a:cubicBezTo>
                <a:cubicBezTo>
                  <a:pt x="7039234" y="3456525"/>
                  <a:pt x="7037033" y="3440068"/>
                  <a:pt x="7038975" y="3427122"/>
                </a:cubicBezTo>
                <a:cubicBezTo>
                  <a:pt x="7043396" y="3397649"/>
                  <a:pt x="7045325" y="3367855"/>
                  <a:pt x="7048500" y="3338222"/>
                </a:cubicBezTo>
                <a:cubicBezTo>
                  <a:pt x="7037917" y="3315997"/>
                  <a:pt x="7033935" y="3289172"/>
                  <a:pt x="7016750" y="3271547"/>
                </a:cubicBezTo>
                <a:cubicBezTo>
                  <a:pt x="6981139" y="3235023"/>
                  <a:pt x="6903809" y="3200045"/>
                  <a:pt x="6854825" y="3179472"/>
                </a:cubicBezTo>
                <a:cubicBezTo>
                  <a:pt x="6792300" y="3153212"/>
                  <a:pt x="6695766" y="3116169"/>
                  <a:pt x="6632575" y="3106447"/>
                </a:cubicBezTo>
                <a:cubicBezTo>
                  <a:pt x="6568264" y="3096553"/>
                  <a:pt x="6605206" y="3100729"/>
                  <a:pt x="6521450" y="3096922"/>
                </a:cubicBezTo>
                <a:close/>
                <a:moveTo>
                  <a:pt x="5365750" y="2141247"/>
                </a:moveTo>
                <a:cubicBezTo>
                  <a:pt x="5350933" y="2143364"/>
                  <a:pt x="5334977" y="2141518"/>
                  <a:pt x="5321300" y="2147597"/>
                </a:cubicBezTo>
                <a:cubicBezTo>
                  <a:pt x="5314326" y="2150697"/>
                  <a:pt x="5312013" y="2159821"/>
                  <a:pt x="5308600" y="2166647"/>
                </a:cubicBezTo>
                <a:lnTo>
                  <a:pt x="5293779" y="2167979"/>
                </a:lnTo>
                <a:lnTo>
                  <a:pt x="5288692" y="2166773"/>
                </a:lnTo>
                <a:cubicBezTo>
                  <a:pt x="5279188" y="2166467"/>
                  <a:pt x="5271029" y="2167176"/>
                  <a:pt x="5270500" y="2166647"/>
                </a:cubicBezTo>
                <a:cubicBezTo>
                  <a:pt x="5269971" y="2166118"/>
                  <a:pt x="5278748" y="2167615"/>
                  <a:pt x="5288031" y="2168496"/>
                </a:cubicBezTo>
                <a:lnTo>
                  <a:pt x="5293779" y="2167979"/>
                </a:lnTo>
                <a:lnTo>
                  <a:pt x="5314950" y="2172997"/>
                </a:lnTo>
                <a:cubicBezTo>
                  <a:pt x="5325517" y="2181216"/>
                  <a:pt x="5318184" y="2201631"/>
                  <a:pt x="5327650" y="2211097"/>
                </a:cubicBezTo>
                <a:cubicBezTo>
                  <a:pt x="5340350" y="2223797"/>
                  <a:pt x="5354974" y="2234829"/>
                  <a:pt x="5365750" y="2249197"/>
                </a:cubicBezTo>
                <a:cubicBezTo>
                  <a:pt x="5384257" y="2273873"/>
                  <a:pt x="5403283" y="2301736"/>
                  <a:pt x="5429250" y="2319047"/>
                </a:cubicBezTo>
                <a:cubicBezTo>
                  <a:pt x="5456176" y="2336998"/>
                  <a:pt x="5441474" y="2328334"/>
                  <a:pt x="5473700" y="2344447"/>
                </a:cubicBezTo>
                <a:cubicBezTo>
                  <a:pt x="5501235" y="2385749"/>
                  <a:pt x="5474490" y="2340666"/>
                  <a:pt x="5499100" y="2420647"/>
                </a:cubicBezTo>
                <a:cubicBezTo>
                  <a:pt x="5507124" y="2446726"/>
                  <a:pt x="5517794" y="2452041"/>
                  <a:pt x="5537200" y="2471447"/>
                </a:cubicBezTo>
                <a:cubicBezTo>
                  <a:pt x="5543550" y="2486264"/>
                  <a:pt x="5545635" y="2503765"/>
                  <a:pt x="5556250" y="2515897"/>
                </a:cubicBezTo>
                <a:cubicBezTo>
                  <a:pt x="5561997" y="2522465"/>
                  <a:pt x="5573844" y="2518344"/>
                  <a:pt x="5581650" y="2522247"/>
                </a:cubicBezTo>
                <a:cubicBezTo>
                  <a:pt x="5602823" y="2532834"/>
                  <a:pt x="5611120" y="2538116"/>
                  <a:pt x="5613120" y="2540484"/>
                </a:cubicBezTo>
                <a:lnTo>
                  <a:pt x="5611507" y="2540676"/>
                </a:lnTo>
                <a:lnTo>
                  <a:pt x="5602213" y="2538842"/>
                </a:lnTo>
                <a:cubicBezTo>
                  <a:pt x="5599076" y="2538570"/>
                  <a:pt x="5602803" y="2540165"/>
                  <a:pt x="5606814" y="2541235"/>
                </a:cubicBezTo>
                <a:lnTo>
                  <a:pt x="5611507" y="2540676"/>
                </a:lnTo>
                <a:lnTo>
                  <a:pt x="5612891" y="2540949"/>
                </a:lnTo>
                <a:cubicBezTo>
                  <a:pt x="5618714" y="2542317"/>
                  <a:pt x="5627077" y="2544450"/>
                  <a:pt x="5638800" y="2547647"/>
                </a:cubicBezTo>
                <a:cubicBezTo>
                  <a:pt x="5651715" y="2551169"/>
                  <a:pt x="5664200" y="2556114"/>
                  <a:pt x="5676900" y="2560347"/>
                </a:cubicBezTo>
                <a:lnTo>
                  <a:pt x="5695950" y="2566697"/>
                </a:lnTo>
                <a:cubicBezTo>
                  <a:pt x="5689600" y="2532830"/>
                  <a:pt x="5682344" y="2499121"/>
                  <a:pt x="5676900" y="2465097"/>
                </a:cubicBezTo>
                <a:cubicBezTo>
                  <a:pt x="5657905" y="2346377"/>
                  <a:pt x="5689268" y="2476415"/>
                  <a:pt x="5651500" y="2319047"/>
                </a:cubicBezTo>
                <a:cubicBezTo>
                  <a:pt x="5642433" y="2281266"/>
                  <a:pt x="5635331" y="2231386"/>
                  <a:pt x="5600700" y="2204747"/>
                </a:cubicBezTo>
                <a:cubicBezTo>
                  <a:pt x="5586366" y="2193720"/>
                  <a:pt x="5566623" y="2192583"/>
                  <a:pt x="5549900" y="2185697"/>
                </a:cubicBezTo>
                <a:cubicBezTo>
                  <a:pt x="5459734" y="2148570"/>
                  <a:pt x="5527697" y="2166809"/>
                  <a:pt x="5441950" y="2153947"/>
                </a:cubicBezTo>
                <a:cubicBezTo>
                  <a:pt x="5416485" y="2150127"/>
                  <a:pt x="5365750" y="2141247"/>
                  <a:pt x="5365750" y="2141247"/>
                </a:cubicBezTo>
                <a:close/>
                <a:moveTo>
                  <a:pt x="0" y="0"/>
                </a:moveTo>
                <a:lnTo>
                  <a:pt x="9220200" y="0"/>
                </a:lnTo>
                <a:lnTo>
                  <a:pt x="9220200" y="4349233"/>
                </a:lnTo>
                <a:lnTo>
                  <a:pt x="0" y="4349233"/>
                </a:lnTo>
                <a:close/>
              </a:path>
            </a:pathLst>
          </a:custGeom>
        </p:spPr>
      </p:pic>
      <p:sp>
        <p:nvSpPr>
          <p:cNvPr id="28" name="gaoding-14">
            <a:extLst>
              <a:ext uri="{FF2B5EF4-FFF2-40B4-BE49-F238E27FC236}">
                <a16:creationId xmlns:a16="http://schemas.microsoft.com/office/drawing/2014/main" id="{956A1844-857F-FB58-3CD2-7A03AF5CFD8E}"/>
              </a:ext>
            </a:extLst>
          </p:cNvPr>
          <p:cNvSpPr txBox="1"/>
          <p:nvPr/>
        </p:nvSpPr>
        <p:spPr>
          <a:xfrm>
            <a:off x="6645686" y="1937851"/>
            <a:ext cx="4366580" cy="130971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851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95 ExtraBold" panose="00020600040101010101" pitchFamily="18" charset="-122"/>
              </a:rPr>
              <a:t>项目简介</a:t>
            </a: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A11A03BC-7FC6-6AF4-6296-1A30E412A8C2}"/>
              </a:ext>
            </a:extLst>
          </p:cNvPr>
          <p:cNvSpPr txBox="1"/>
          <p:nvPr/>
        </p:nvSpPr>
        <p:spPr>
          <a:xfrm>
            <a:off x="6645686" y="3190685"/>
            <a:ext cx="4205816" cy="36933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35 Thin" panose="00020600040101010101" pitchFamily="18" charset="-122"/>
              </a:rPr>
              <a:t>PROJECT INTRODUCTION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阿里巴巴普惠体 2.0 35 Thin" panose="00020600040101010101" pitchFamily="18" charset="-122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07D50E67-40AC-CD23-8ADD-1C69D6D6760D}"/>
              </a:ext>
            </a:extLst>
          </p:cNvPr>
          <p:cNvCxnSpPr>
            <a:cxnSpLocks/>
          </p:cNvCxnSpPr>
          <p:nvPr/>
        </p:nvCxnSpPr>
        <p:spPr>
          <a:xfrm>
            <a:off x="6734175" y="3715732"/>
            <a:ext cx="406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56ECB028-E75E-031C-1C1E-35AC000A0E95}"/>
              </a:ext>
            </a:extLst>
          </p:cNvPr>
          <p:cNvSpPr/>
          <p:nvPr/>
        </p:nvSpPr>
        <p:spPr>
          <a:xfrm>
            <a:off x="5546315" y="0"/>
            <a:ext cx="2511341" cy="6858000"/>
          </a:xfrm>
          <a:custGeom>
            <a:avLst/>
            <a:gdLst>
              <a:gd name="connsiteX0" fmla="*/ 1495341 w 2511341"/>
              <a:gd name="connsiteY0" fmla="*/ 0 h 6858000"/>
              <a:gd name="connsiteX1" fmla="*/ 2511341 w 2511341"/>
              <a:gd name="connsiteY1" fmla="*/ 0 h 6858000"/>
              <a:gd name="connsiteX2" fmla="*/ 1016000 w 2511341"/>
              <a:gd name="connsiteY2" fmla="*/ 6858000 h 6858000"/>
              <a:gd name="connsiteX3" fmla="*/ 0 w 251134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1341" h="6858000">
                <a:moveTo>
                  <a:pt x="1495341" y="0"/>
                </a:moveTo>
                <a:lnTo>
                  <a:pt x="2511341" y="0"/>
                </a:lnTo>
                <a:lnTo>
                  <a:pt x="1016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000"/>
                </a:schemeClr>
              </a:gs>
              <a:gs pos="84000">
                <a:schemeClr val="bg1">
                  <a:alpha val="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9" name="图片 58" descr="黑暗中有云&#10;&#10;中度可信度描述已自动生成">
            <a:extLst>
              <a:ext uri="{FF2B5EF4-FFF2-40B4-BE49-F238E27FC236}">
                <a16:creationId xmlns:a16="http://schemas.microsoft.com/office/drawing/2014/main" id="{83B610C8-BB1D-4970-FAAC-41EAB5A649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21" y="4638808"/>
            <a:ext cx="2165008" cy="115611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7938A10F-6B4B-636A-8E3F-30CB414595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467">
            <a:off x="3335642" y="3647648"/>
            <a:ext cx="984254" cy="518028"/>
          </a:xfrm>
          <a:prstGeom prst="rect">
            <a:avLst/>
          </a:prstGeom>
        </p:spPr>
      </p:pic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2CC2F10F-9B3D-E8C1-D192-A7BDC6E37A87}"/>
              </a:ext>
            </a:extLst>
          </p:cNvPr>
          <p:cNvCxnSpPr>
            <a:cxnSpLocks/>
          </p:cNvCxnSpPr>
          <p:nvPr/>
        </p:nvCxnSpPr>
        <p:spPr>
          <a:xfrm>
            <a:off x="6734175" y="1773810"/>
            <a:ext cx="406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101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6DEEF2E2-DB31-7DE9-D897-B413E395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项目简介</a:t>
            </a:r>
          </a:p>
        </p:txBody>
      </p:sp>
      <p:pic>
        <p:nvPicPr>
          <p:cNvPr id="11" name="图片占位符 13">
            <a:extLst>
              <a:ext uri="{FF2B5EF4-FFF2-40B4-BE49-F238E27FC236}">
                <a16:creationId xmlns:a16="http://schemas.microsoft.com/office/drawing/2014/main" id="{E845EC65-BCED-7F56-1A48-D588BD88E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7" r="16107"/>
          <a:stretch/>
        </p:blipFill>
        <p:spPr>
          <a:xfrm>
            <a:off x="8747745" y="1741706"/>
            <a:ext cx="2496855" cy="2438400"/>
          </a:xfrm>
          <a:custGeom>
            <a:avLst/>
            <a:gdLst>
              <a:gd name="connsiteX0" fmla="*/ 0 w 2496855"/>
              <a:gd name="connsiteY0" fmla="*/ 0 h 2438400"/>
              <a:gd name="connsiteX1" fmla="*/ 2496855 w 2496855"/>
              <a:gd name="connsiteY1" fmla="*/ 0 h 2438400"/>
              <a:gd name="connsiteX2" fmla="*/ 2496855 w 2496855"/>
              <a:gd name="connsiteY2" fmla="*/ 2438400 h 2438400"/>
              <a:gd name="connsiteX3" fmla="*/ 0 w 2496855"/>
              <a:gd name="connsiteY3" fmla="*/ 243840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855" h="2438400">
                <a:moveTo>
                  <a:pt x="0" y="0"/>
                </a:moveTo>
                <a:lnTo>
                  <a:pt x="2496855" y="0"/>
                </a:lnTo>
                <a:lnTo>
                  <a:pt x="2496855" y="2438400"/>
                </a:lnTo>
                <a:lnTo>
                  <a:pt x="0" y="2438400"/>
                </a:lnTo>
                <a:close/>
              </a:path>
            </a:pathLst>
          </a:custGeom>
          <a:solidFill>
            <a:srgbClr val="FFFFFF">
              <a:lumMod val="65000"/>
              <a:alpha val="12000"/>
            </a:srgbClr>
          </a:solidFill>
        </p:spPr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8DF7CAEA-DB0F-809D-8801-445C8E846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2" r="15902"/>
          <a:stretch/>
        </p:blipFill>
        <p:spPr>
          <a:xfrm>
            <a:off x="6074830" y="1741706"/>
            <a:ext cx="2496855" cy="2438400"/>
          </a:xfrm>
          <a:custGeom>
            <a:avLst/>
            <a:gdLst>
              <a:gd name="connsiteX0" fmla="*/ 0 w 2496855"/>
              <a:gd name="connsiteY0" fmla="*/ 0 h 2438400"/>
              <a:gd name="connsiteX1" fmla="*/ 2496855 w 2496855"/>
              <a:gd name="connsiteY1" fmla="*/ 0 h 2438400"/>
              <a:gd name="connsiteX2" fmla="*/ 2496855 w 2496855"/>
              <a:gd name="connsiteY2" fmla="*/ 2438400 h 2438400"/>
              <a:gd name="connsiteX3" fmla="*/ 0 w 2496855"/>
              <a:gd name="connsiteY3" fmla="*/ 243840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855" h="2438400">
                <a:moveTo>
                  <a:pt x="0" y="0"/>
                </a:moveTo>
                <a:lnTo>
                  <a:pt x="2496855" y="0"/>
                </a:lnTo>
                <a:lnTo>
                  <a:pt x="2496855" y="2438400"/>
                </a:lnTo>
                <a:lnTo>
                  <a:pt x="0" y="2438400"/>
                </a:lnTo>
                <a:close/>
              </a:path>
            </a:pathLst>
          </a:custGeom>
          <a:solidFill>
            <a:srgbClr val="FFFFFF">
              <a:lumMod val="65000"/>
              <a:alpha val="12000"/>
            </a:srgbClr>
          </a:solidFill>
        </p:spPr>
      </p:pic>
      <p:pic>
        <p:nvPicPr>
          <p:cNvPr id="13" name="图片占位符 8">
            <a:extLst>
              <a:ext uri="{FF2B5EF4-FFF2-40B4-BE49-F238E27FC236}">
                <a16:creationId xmlns:a16="http://schemas.microsoft.com/office/drawing/2014/main" id="{5A6B946C-2C70-E51F-A257-12961D882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r="15697"/>
          <a:stretch/>
        </p:blipFill>
        <p:spPr>
          <a:xfrm>
            <a:off x="3401915" y="1741706"/>
            <a:ext cx="2496855" cy="2438400"/>
          </a:xfrm>
          <a:custGeom>
            <a:avLst/>
            <a:gdLst>
              <a:gd name="connsiteX0" fmla="*/ 0 w 2496855"/>
              <a:gd name="connsiteY0" fmla="*/ 0 h 2438400"/>
              <a:gd name="connsiteX1" fmla="*/ 2496855 w 2496855"/>
              <a:gd name="connsiteY1" fmla="*/ 0 h 2438400"/>
              <a:gd name="connsiteX2" fmla="*/ 2496855 w 2496855"/>
              <a:gd name="connsiteY2" fmla="*/ 2438400 h 2438400"/>
              <a:gd name="connsiteX3" fmla="*/ 0 w 2496855"/>
              <a:gd name="connsiteY3" fmla="*/ 243840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855" h="2438400">
                <a:moveTo>
                  <a:pt x="0" y="0"/>
                </a:moveTo>
                <a:lnTo>
                  <a:pt x="2496855" y="0"/>
                </a:lnTo>
                <a:lnTo>
                  <a:pt x="2496855" y="2438400"/>
                </a:lnTo>
                <a:lnTo>
                  <a:pt x="0" y="2438400"/>
                </a:lnTo>
                <a:close/>
              </a:path>
            </a:pathLst>
          </a:custGeom>
          <a:solidFill>
            <a:srgbClr val="FFFFFF">
              <a:lumMod val="65000"/>
              <a:alpha val="12000"/>
            </a:srgbClr>
          </a:solidFill>
        </p:spPr>
      </p:pic>
      <p:pic>
        <p:nvPicPr>
          <p:cNvPr id="14" name="图片占位符 4">
            <a:extLst>
              <a:ext uri="{FF2B5EF4-FFF2-40B4-BE49-F238E27FC236}">
                <a16:creationId xmlns:a16="http://schemas.microsoft.com/office/drawing/2014/main" id="{E65C3D59-5315-3A5B-2C79-A7EA221801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2" r="15902"/>
          <a:stretch/>
        </p:blipFill>
        <p:spPr>
          <a:xfrm>
            <a:off x="728999" y="1741706"/>
            <a:ext cx="2496855" cy="2438400"/>
          </a:xfrm>
          <a:custGeom>
            <a:avLst/>
            <a:gdLst>
              <a:gd name="connsiteX0" fmla="*/ 0 w 2496855"/>
              <a:gd name="connsiteY0" fmla="*/ 0 h 2438400"/>
              <a:gd name="connsiteX1" fmla="*/ 2496855 w 2496855"/>
              <a:gd name="connsiteY1" fmla="*/ 0 h 2438400"/>
              <a:gd name="connsiteX2" fmla="*/ 2496855 w 2496855"/>
              <a:gd name="connsiteY2" fmla="*/ 2438400 h 2438400"/>
              <a:gd name="connsiteX3" fmla="*/ 0 w 2496855"/>
              <a:gd name="connsiteY3" fmla="*/ 243840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855" h="2438400">
                <a:moveTo>
                  <a:pt x="0" y="0"/>
                </a:moveTo>
                <a:lnTo>
                  <a:pt x="2496855" y="0"/>
                </a:lnTo>
                <a:lnTo>
                  <a:pt x="2496855" y="2438400"/>
                </a:lnTo>
                <a:lnTo>
                  <a:pt x="0" y="2438400"/>
                </a:lnTo>
                <a:close/>
              </a:path>
            </a:pathLst>
          </a:custGeom>
          <a:solidFill>
            <a:srgbClr val="FFFFFF">
              <a:lumMod val="65000"/>
              <a:alpha val="12000"/>
            </a:srgbClr>
          </a:solidFill>
        </p:spPr>
      </p:pic>
      <p:sp>
        <p:nvSpPr>
          <p:cNvPr id="15" name="Rectangle 39">
            <a:extLst>
              <a:ext uri="{FF2B5EF4-FFF2-40B4-BE49-F238E27FC236}">
                <a16:creationId xmlns:a16="http://schemas.microsoft.com/office/drawing/2014/main" id="{45A541CD-E18A-D80D-747A-1072BBFD1A7C}"/>
              </a:ext>
            </a:extLst>
          </p:cNvPr>
          <p:cNvSpPr/>
          <p:nvPr/>
        </p:nvSpPr>
        <p:spPr>
          <a:xfrm>
            <a:off x="728999" y="4923443"/>
            <a:ext cx="2432483" cy="117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kumimoji="0" lang="id-ID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Rectangle 41">
            <a:extLst>
              <a:ext uri="{FF2B5EF4-FFF2-40B4-BE49-F238E27FC236}">
                <a16:creationId xmlns:a16="http://schemas.microsoft.com/office/drawing/2014/main" id="{2F478BAC-C70E-97A4-32DF-766BD77ABB23}"/>
              </a:ext>
            </a:extLst>
          </p:cNvPr>
          <p:cNvSpPr/>
          <p:nvPr/>
        </p:nvSpPr>
        <p:spPr>
          <a:xfrm>
            <a:off x="3401915" y="4923443"/>
            <a:ext cx="2432483" cy="117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kumimoji="0" lang="id-ID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Rectangle 43">
            <a:extLst>
              <a:ext uri="{FF2B5EF4-FFF2-40B4-BE49-F238E27FC236}">
                <a16:creationId xmlns:a16="http://schemas.microsoft.com/office/drawing/2014/main" id="{55B9D27D-D3AD-6F17-4B24-19ACFF43A2ED}"/>
              </a:ext>
            </a:extLst>
          </p:cNvPr>
          <p:cNvSpPr/>
          <p:nvPr/>
        </p:nvSpPr>
        <p:spPr>
          <a:xfrm>
            <a:off x="6074829" y="4923443"/>
            <a:ext cx="2432483" cy="117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kumimoji="0" lang="id-ID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Rectangle 45">
            <a:extLst>
              <a:ext uri="{FF2B5EF4-FFF2-40B4-BE49-F238E27FC236}">
                <a16:creationId xmlns:a16="http://schemas.microsoft.com/office/drawing/2014/main" id="{47607873-A62D-6719-C88C-169C29CE4764}"/>
              </a:ext>
            </a:extLst>
          </p:cNvPr>
          <p:cNvSpPr/>
          <p:nvPr/>
        </p:nvSpPr>
        <p:spPr>
          <a:xfrm>
            <a:off x="8747744" y="4923443"/>
            <a:ext cx="2432483" cy="117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kumimoji="0" lang="id-ID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8D3B91C1-35F1-1B95-96D1-75AA7FF6EF4A}"/>
              </a:ext>
            </a:extLst>
          </p:cNvPr>
          <p:cNvSpPr/>
          <p:nvPr/>
        </p:nvSpPr>
        <p:spPr>
          <a:xfrm>
            <a:off x="728999" y="3608606"/>
            <a:ext cx="1981200" cy="5715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76200" dist="38100" dir="5400000" algn="t" rotWithShape="0">
              <a:srgbClr val="792DC5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CF240B54-2C1A-B1B9-184C-9EA7494E8FD1}"/>
              </a:ext>
            </a:extLst>
          </p:cNvPr>
          <p:cNvSpPr/>
          <p:nvPr/>
        </p:nvSpPr>
        <p:spPr>
          <a:xfrm>
            <a:off x="849213" y="3742863"/>
            <a:ext cx="14942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请添加小标题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0BCD91EE-52E4-A12F-F8F2-D25299DE5132}"/>
              </a:ext>
            </a:extLst>
          </p:cNvPr>
          <p:cNvSpPr/>
          <p:nvPr/>
        </p:nvSpPr>
        <p:spPr>
          <a:xfrm>
            <a:off x="3401915" y="3608606"/>
            <a:ext cx="1981200" cy="5715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76200" dist="38100" dir="5400000" algn="t" rotWithShape="0">
              <a:srgbClr val="792DC5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Rectangle 30">
            <a:extLst>
              <a:ext uri="{FF2B5EF4-FFF2-40B4-BE49-F238E27FC236}">
                <a16:creationId xmlns:a16="http://schemas.microsoft.com/office/drawing/2014/main" id="{CE87F8F5-B265-3731-5F51-D9A94CBAD856}"/>
              </a:ext>
            </a:extLst>
          </p:cNvPr>
          <p:cNvSpPr/>
          <p:nvPr/>
        </p:nvSpPr>
        <p:spPr>
          <a:xfrm>
            <a:off x="3522129" y="3742863"/>
            <a:ext cx="14942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请添加小标题</a:t>
            </a:r>
            <a:endParaRPr kumimoji="0" lang="en-US" altLang="zh-CN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Rectangle 32">
            <a:extLst>
              <a:ext uri="{FF2B5EF4-FFF2-40B4-BE49-F238E27FC236}">
                <a16:creationId xmlns:a16="http://schemas.microsoft.com/office/drawing/2014/main" id="{BF95429B-CEAC-0CA3-5B6B-35EA2E72A86D}"/>
              </a:ext>
            </a:extLst>
          </p:cNvPr>
          <p:cNvSpPr/>
          <p:nvPr/>
        </p:nvSpPr>
        <p:spPr>
          <a:xfrm>
            <a:off x="6074830" y="3608606"/>
            <a:ext cx="1981200" cy="5715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76200" dist="38100" dir="5400000" algn="t" rotWithShape="0">
              <a:srgbClr val="792DC5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Rectangle 33">
            <a:extLst>
              <a:ext uri="{FF2B5EF4-FFF2-40B4-BE49-F238E27FC236}">
                <a16:creationId xmlns:a16="http://schemas.microsoft.com/office/drawing/2014/main" id="{5D1027CA-DF0E-5D71-329B-AB11D9FEDF45}"/>
              </a:ext>
            </a:extLst>
          </p:cNvPr>
          <p:cNvSpPr/>
          <p:nvPr/>
        </p:nvSpPr>
        <p:spPr>
          <a:xfrm>
            <a:off x="6195044" y="3742863"/>
            <a:ext cx="14942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请添加小标题</a:t>
            </a:r>
            <a:endParaRPr kumimoji="0" lang="en-US" altLang="zh-CN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Rectangle 35">
            <a:extLst>
              <a:ext uri="{FF2B5EF4-FFF2-40B4-BE49-F238E27FC236}">
                <a16:creationId xmlns:a16="http://schemas.microsoft.com/office/drawing/2014/main" id="{8B5DB8C4-66E5-573C-C907-0258F1F8115E}"/>
              </a:ext>
            </a:extLst>
          </p:cNvPr>
          <p:cNvSpPr/>
          <p:nvPr/>
        </p:nvSpPr>
        <p:spPr>
          <a:xfrm>
            <a:off x="8747745" y="3608606"/>
            <a:ext cx="1981200" cy="5715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76200" dist="38100" dir="5400000" algn="t" rotWithShape="0">
              <a:srgbClr val="792DC5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" name="Rectangle 36">
            <a:extLst>
              <a:ext uri="{FF2B5EF4-FFF2-40B4-BE49-F238E27FC236}">
                <a16:creationId xmlns:a16="http://schemas.microsoft.com/office/drawing/2014/main" id="{F7F02889-946E-2D87-29F4-4B01E837E0E6}"/>
              </a:ext>
            </a:extLst>
          </p:cNvPr>
          <p:cNvSpPr/>
          <p:nvPr/>
        </p:nvSpPr>
        <p:spPr>
          <a:xfrm>
            <a:off x="8867959" y="3742863"/>
            <a:ext cx="14942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请添加小标题</a:t>
            </a:r>
            <a:endParaRPr kumimoji="0" lang="en-US" altLang="zh-CN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Rectangle 40">
            <a:extLst>
              <a:ext uri="{FF2B5EF4-FFF2-40B4-BE49-F238E27FC236}">
                <a16:creationId xmlns:a16="http://schemas.microsoft.com/office/drawing/2014/main" id="{57AF0A4C-B9B2-5468-20C5-92D3EF041664}"/>
              </a:ext>
            </a:extLst>
          </p:cNvPr>
          <p:cNvSpPr/>
          <p:nvPr/>
        </p:nvSpPr>
        <p:spPr>
          <a:xfrm>
            <a:off x="728999" y="4573924"/>
            <a:ext cx="2715258" cy="35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请添加小标题</a:t>
            </a:r>
            <a:endParaRPr lang="en-US" sz="1600" b="1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Rectangle 42">
            <a:extLst>
              <a:ext uri="{FF2B5EF4-FFF2-40B4-BE49-F238E27FC236}">
                <a16:creationId xmlns:a16="http://schemas.microsoft.com/office/drawing/2014/main" id="{CAD6E1C5-A794-48A4-F770-6FAA912B95FB}"/>
              </a:ext>
            </a:extLst>
          </p:cNvPr>
          <p:cNvSpPr/>
          <p:nvPr/>
        </p:nvSpPr>
        <p:spPr>
          <a:xfrm>
            <a:off x="3401915" y="4573924"/>
            <a:ext cx="2715258" cy="35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请添加小标题</a:t>
            </a:r>
            <a:endParaRPr lang="en-US" altLang="zh-CN" sz="1600" b="1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Rectangle 44">
            <a:extLst>
              <a:ext uri="{FF2B5EF4-FFF2-40B4-BE49-F238E27FC236}">
                <a16:creationId xmlns:a16="http://schemas.microsoft.com/office/drawing/2014/main" id="{3B0CB20B-DF48-611B-1F3B-D27FFD546622}"/>
              </a:ext>
            </a:extLst>
          </p:cNvPr>
          <p:cNvSpPr/>
          <p:nvPr/>
        </p:nvSpPr>
        <p:spPr>
          <a:xfrm>
            <a:off x="6074829" y="4573924"/>
            <a:ext cx="2715258" cy="35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请添加小标题</a:t>
            </a:r>
            <a:endParaRPr lang="en-US" altLang="zh-CN" sz="1600" b="1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Rectangle 46">
            <a:extLst>
              <a:ext uri="{FF2B5EF4-FFF2-40B4-BE49-F238E27FC236}">
                <a16:creationId xmlns:a16="http://schemas.microsoft.com/office/drawing/2014/main" id="{40DBA671-0094-D869-DC1B-8893F1C47E07}"/>
              </a:ext>
            </a:extLst>
          </p:cNvPr>
          <p:cNvSpPr/>
          <p:nvPr/>
        </p:nvSpPr>
        <p:spPr>
          <a:xfrm>
            <a:off x="8747744" y="4573924"/>
            <a:ext cx="2715258" cy="35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请添加小标题</a:t>
            </a:r>
            <a:endParaRPr lang="en-US" altLang="zh-CN" sz="1600" b="1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5386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6DEEF2E2-DB31-7DE9-D897-B413E395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项目简介</a:t>
            </a:r>
          </a:p>
        </p:txBody>
      </p:sp>
      <p:sp>
        <p:nvSpPr>
          <p:cNvPr id="3" name="Google Shape;247;p17">
            <a:extLst>
              <a:ext uri="{FF2B5EF4-FFF2-40B4-BE49-F238E27FC236}">
                <a16:creationId xmlns:a16="http://schemas.microsoft.com/office/drawing/2014/main" id="{957B65F7-E378-3C38-C276-E041CC4F7D73}"/>
              </a:ext>
            </a:extLst>
          </p:cNvPr>
          <p:cNvSpPr/>
          <p:nvPr/>
        </p:nvSpPr>
        <p:spPr>
          <a:xfrm rot="10800000" flipH="1">
            <a:off x="831804" y="3583563"/>
            <a:ext cx="2329661" cy="527050"/>
          </a:xfrm>
          <a:custGeom>
            <a:avLst/>
            <a:gdLst/>
            <a:ahLst/>
            <a:cxnLst/>
            <a:rect l="l" t="t" r="r" b="b"/>
            <a:pathLst>
              <a:path w="8940800" h="1816100" extrusionOk="0">
                <a:moveTo>
                  <a:pt x="0" y="1816100"/>
                </a:moveTo>
                <a:lnTo>
                  <a:pt x="373298" y="1816100"/>
                </a:lnTo>
                <a:lnTo>
                  <a:pt x="1251336" y="1816100"/>
                </a:lnTo>
                <a:lnTo>
                  <a:pt x="1295723" y="1816100"/>
                </a:lnTo>
                <a:lnTo>
                  <a:pt x="1624634" y="1816100"/>
                </a:lnTo>
                <a:lnTo>
                  <a:pt x="1669021" y="1816100"/>
                </a:lnTo>
                <a:lnTo>
                  <a:pt x="2547059" y="1816100"/>
                </a:lnTo>
                <a:lnTo>
                  <a:pt x="2591444" y="1816100"/>
                </a:lnTo>
                <a:lnTo>
                  <a:pt x="2639363" y="1816100"/>
                </a:lnTo>
                <a:lnTo>
                  <a:pt x="2920357" y="1816100"/>
                </a:lnTo>
                <a:lnTo>
                  <a:pt x="2964742" y="1816100"/>
                </a:lnTo>
                <a:lnTo>
                  <a:pt x="3012660" y="1816100"/>
                </a:lnTo>
                <a:lnTo>
                  <a:pt x="3429000" y="1816100"/>
                </a:lnTo>
                <a:lnTo>
                  <a:pt x="3802298" y="1816100"/>
                </a:lnTo>
                <a:lnTo>
                  <a:pt x="3842780" y="1816100"/>
                </a:lnTo>
                <a:lnTo>
                  <a:pt x="3890699" y="1816100"/>
                </a:lnTo>
                <a:lnTo>
                  <a:pt x="4216079" y="1816100"/>
                </a:lnTo>
                <a:lnTo>
                  <a:pt x="4263997" y="1816100"/>
                </a:lnTo>
                <a:lnTo>
                  <a:pt x="4680336" y="1816100"/>
                </a:lnTo>
                <a:lnTo>
                  <a:pt x="4724723" y="1816100"/>
                </a:lnTo>
                <a:lnTo>
                  <a:pt x="5053634" y="1816100"/>
                </a:lnTo>
                <a:lnTo>
                  <a:pt x="5098021" y="1816100"/>
                </a:lnTo>
                <a:lnTo>
                  <a:pt x="5976059" y="1816100"/>
                </a:lnTo>
                <a:lnTo>
                  <a:pt x="6020444" y="1816100"/>
                </a:lnTo>
                <a:lnTo>
                  <a:pt x="6068363" y="1816100"/>
                </a:lnTo>
                <a:lnTo>
                  <a:pt x="6349357" y="1816100"/>
                </a:lnTo>
                <a:lnTo>
                  <a:pt x="6393742" y="1816100"/>
                </a:lnTo>
                <a:lnTo>
                  <a:pt x="6441660" y="1816100"/>
                </a:lnTo>
                <a:lnTo>
                  <a:pt x="7271780" y="1816100"/>
                </a:lnTo>
                <a:lnTo>
                  <a:pt x="7319699" y="1816100"/>
                </a:lnTo>
                <a:lnTo>
                  <a:pt x="7645078" y="1816100"/>
                </a:lnTo>
                <a:lnTo>
                  <a:pt x="7692996" y="1816100"/>
                </a:lnTo>
                <a:lnTo>
                  <a:pt x="8940800" y="0"/>
                </a:lnTo>
                <a:lnTo>
                  <a:pt x="8567502" y="0"/>
                </a:lnTo>
                <a:lnTo>
                  <a:pt x="7689464" y="0"/>
                </a:lnTo>
                <a:lnTo>
                  <a:pt x="7645078" y="0"/>
                </a:lnTo>
                <a:lnTo>
                  <a:pt x="7316166" y="0"/>
                </a:lnTo>
                <a:lnTo>
                  <a:pt x="7271780" y="0"/>
                </a:lnTo>
                <a:lnTo>
                  <a:pt x="6393742" y="0"/>
                </a:lnTo>
                <a:lnTo>
                  <a:pt x="6349357" y="0"/>
                </a:lnTo>
                <a:lnTo>
                  <a:pt x="6301437" y="0"/>
                </a:lnTo>
                <a:lnTo>
                  <a:pt x="6020444" y="0"/>
                </a:lnTo>
                <a:lnTo>
                  <a:pt x="5976059" y="0"/>
                </a:lnTo>
                <a:lnTo>
                  <a:pt x="5928140" y="0"/>
                </a:lnTo>
                <a:lnTo>
                  <a:pt x="5511800" y="0"/>
                </a:lnTo>
                <a:lnTo>
                  <a:pt x="5138503" y="0"/>
                </a:lnTo>
                <a:lnTo>
                  <a:pt x="5098021" y="0"/>
                </a:lnTo>
                <a:lnTo>
                  <a:pt x="5050101" y="0"/>
                </a:lnTo>
                <a:lnTo>
                  <a:pt x="4724723" y="0"/>
                </a:lnTo>
                <a:lnTo>
                  <a:pt x="4676804" y="0"/>
                </a:lnTo>
                <a:lnTo>
                  <a:pt x="4260464" y="0"/>
                </a:lnTo>
                <a:lnTo>
                  <a:pt x="4216079" y="0"/>
                </a:lnTo>
                <a:lnTo>
                  <a:pt x="3887167" y="0"/>
                </a:lnTo>
                <a:lnTo>
                  <a:pt x="3842780" y="0"/>
                </a:lnTo>
                <a:lnTo>
                  <a:pt x="2964742" y="0"/>
                </a:lnTo>
                <a:lnTo>
                  <a:pt x="2920357" y="0"/>
                </a:lnTo>
                <a:lnTo>
                  <a:pt x="2872437" y="0"/>
                </a:lnTo>
                <a:lnTo>
                  <a:pt x="2591444" y="0"/>
                </a:lnTo>
                <a:lnTo>
                  <a:pt x="2547059" y="0"/>
                </a:lnTo>
                <a:lnTo>
                  <a:pt x="2499140" y="0"/>
                </a:lnTo>
                <a:lnTo>
                  <a:pt x="1669021" y="0"/>
                </a:lnTo>
                <a:lnTo>
                  <a:pt x="1621101" y="0"/>
                </a:lnTo>
                <a:lnTo>
                  <a:pt x="1295723" y="0"/>
                </a:lnTo>
                <a:lnTo>
                  <a:pt x="124780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Google Shape;248;p17">
            <a:extLst>
              <a:ext uri="{FF2B5EF4-FFF2-40B4-BE49-F238E27FC236}">
                <a16:creationId xmlns:a16="http://schemas.microsoft.com/office/drawing/2014/main" id="{D51F8A69-5D27-65A7-1D30-29221DDC4375}"/>
              </a:ext>
            </a:extLst>
          </p:cNvPr>
          <p:cNvSpPr/>
          <p:nvPr/>
        </p:nvSpPr>
        <p:spPr>
          <a:xfrm rot="10800000" flipH="1">
            <a:off x="2916390" y="3583563"/>
            <a:ext cx="2329661" cy="527050"/>
          </a:xfrm>
          <a:custGeom>
            <a:avLst/>
            <a:gdLst/>
            <a:ahLst/>
            <a:cxnLst/>
            <a:rect l="l" t="t" r="r" b="b"/>
            <a:pathLst>
              <a:path w="8940800" h="1816100" extrusionOk="0">
                <a:moveTo>
                  <a:pt x="0" y="1816100"/>
                </a:moveTo>
                <a:lnTo>
                  <a:pt x="373298" y="1816100"/>
                </a:lnTo>
                <a:lnTo>
                  <a:pt x="1251336" y="1816100"/>
                </a:lnTo>
                <a:lnTo>
                  <a:pt x="1295723" y="1816100"/>
                </a:lnTo>
                <a:lnTo>
                  <a:pt x="1624634" y="1816100"/>
                </a:lnTo>
                <a:lnTo>
                  <a:pt x="1669021" y="1816100"/>
                </a:lnTo>
                <a:lnTo>
                  <a:pt x="2547059" y="1816100"/>
                </a:lnTo>
                <a:lnTo>
                  <a:pt x="2591444" y="1816100"/>
                </a:lnTo>
                <a:lnTo>
                  <a:pt x="2639363" y="1816100"/>
                </a:lnTo>
                <a:lnTo>
                  <a:pt x="2920357" y="1816100"/>
                </a:lnTo>
                <a:lnTo>
                  <a:pt x="2964742" y="1816100"/>
                </a:lnTo>
                <a:lnTo>
                  <a:pt x="3012660" y="1816100"/>
                </a:lnTo>
                <a:lnTo>
                  <a:pt x="3429000" y="1816100"/>
                </a:lnTo>
                <a:lnTo>
                  <a:pt x="3802298" y="1816100"/>
                </a:lnTo>
                <a:lnTo>
                  <a:pt x="3842780" y="1816100"/>
                </a:lnTo>
                <a:lnTo>
                  <a:pt x="3890699" y="1816100"/>
                </a:lnTo>
                <a:lnTo>
                  <a:pt x="4216079" y="1816100"/>
                </a:lnTo>
                <a:lnTo>
                  <a:pt x="4263997" y="1816100"/>
                </a:lnTo>
                <a:lnTo>
                  <a:pt x="4680336" y="1816100"/>
                </a:lnTo>
                <a:lnTo>
                  <a:pt x="4724723" y="1816100"/>
                </a:lnTo>
                <a:lnTo>
                  <a:pt x="5053634" y="1816100"/>
                </a:lnTo>
                <a:lnTo>
                  <a:pt x="5098021" y="1816100"/>
                </a:lnTo>
                <a:lnTo>
                  <a:pt x="5976059" y="1816100"/>
                </a:lnTo>
                <a:lnTo>
                  <a:pt x="6020444" y="1816100"/>
                </a:lnTo>
                <a:lnTo>
                  <a:pt x="6068363" y="1816100"/>
                </a:lnTo>
                <a:lnTo>
                  <a:pt x="6349357" y="1816100"/>
                </a:lnTo>
                <a:lnTo>
                  <a:pt x="6393742" y="1816100"/>
                </a:lnTo>
                <a:lnTo>
                  <a:pt x="6441660" y="1816100"/>
                </a:lnTo>
                <a:lnTo>
                  <a:pt x="7271780" y="1816100"/>
                </a:lnTo>
                <a:lnTo>
                  <a:pt x="7319699" y="1816100"/>
                </a:lnTo>
                <a:lnTo>
                  <a:pt x="7645078" y="1816100"/>
                </a:lnTo>
                <a:lnTo>
                  <a:pt x="7692996" y="1816100"/>
                </a:lnTo>
                <a:lnTo>
                  <a:pt x="8940800" y="0"/>
                </a:lnTo>
                <a:lnTo>
                  <a:pt x="8567502" y="0"/>
                </a:lnTo>
                <a:lnTo>
                  <a:pt x="7689464" y="0"/>
                </a:lnTo>
                <a:lnTo>
                  <a:pt x="7645078" y="0"/>
                </a:lnTo>
                <a:lnTo>
                  <a:pt x="7316166" y="0"/>
                </a:lnTo>
                <a:lnTo>
                  <a:pt x="7271780" y="0"/>
                </a:lnTo>
                <a:lnTo>
                  <a:pt x="6393742" y="0"/>
                </a:lnTo>
                <a:lnTo>
                  <a:pt x="6349357" y="0"/>
                </a:lnTo>
                <a:lnTo>
                  <a:pt x="6301437" y="0"/>
                </a:lnTo>
                <a:lnTo>
                  <a:pt x="6020444" y="0"/>
                </a:lnTo>
                <a:lnTo>
                  <a:pt x="5976059" y="0"/>
                </a:lnTo>
                <a:lnTo>
                  <a:pt x="5928140" y="0"/>
                </a:lnTo>
                <a:lnTo>
                  <a:pt x="5511800" y="0"/>
                </a:lnTo>
                <a:lnTo>
                  <a:pt x="5138503" y="0"/>
                </a:lnTo>
                <a:lnTo>
                  <a:pt x="5098021" y="0"/>
                </a:lnTo>
                <a:lnTo>
                  <a:pt x="5050101" y="0"/>
                </a:lnTo>
                <a:lnTo>
                  <a:pt x="4724723" y="0"/>
                </a:lnTo>
                <a:lnTo>
                  <a:pt x="4676804" y="0"/>
                </a:lnTo>
                <a:lnTo>
                  <a:pt x="4260464" y="0"/>
                </a:lnTo>
                <a:lnTo>
                  <a:pt x="4216079" y="0"/>
                </a:lnTo>
                <a:lnTo>
                  <a:pt x="3887167" y="0"/>
                </a:lnTo>
                <a:lnTo>
                  <a:pt x="3842780" y="0"/>
                </a:lnTo>
                <a:lnTo>
                  <a:pt x="2964742" y="0"/>
                </a:lnTo>
                <a:lnTo>
                  <a:pt x="2920357" y="0"/>
                </a:lnTo>
                <a:lnTo>
                  <a:pt x="2872437" y="0"/>
                </a:lnTo>
                <a:lnTo>
                  <a:pt x="2591444" y="0"/>
                </a:lnTo>
                <a:lnTo>
                  <a:pt x="2547059" y="0"/>
                </a:lnTo>
                <a:lnTo>
                  <a:pt x="2499140" y="0"/>
                </a:lnTo>
                <a:lnTo>
                  <a:pt x="1669021" y="0"/>
                </a:lnTo>
                <a:lnTo>
                  <a:pt x="1621101" y="0"/>
                </a:lnTo>
                <a:lnTo>
                  <a:pt x="1295723" y="0"/>
                </a:lnTo>
                <a:lnTo>
                  <a:pt x="124780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Google Shape;249;p17">
            <a:extLst>
              <a:ext uri="{FF2B5EF4-FFF2-40B4-BE49-F238E27FC236}">
                <a16:creationId xmlns:a16="http://schemas.microsoft.com/office/drawing/2014/main" id="{6A0AF56B-008F-FB70-09DE-E186F4863289}"/>
              </a:ext>
            </a:extLst>
          </p:cNvPr>
          <p:cNvSpPr/>
          <p:nvPr/>
        </p:nvSpPr>
        <p:spPr>
          <a:xfrm rot="10800000" flipH="1">
            <a:off x="5000974" y="3583563"/>
            <a:ext cx="2329661" cy="527050"/>
          </a:xfrm>
          <a:custGeom>
            <a:avLst/>
            <a:gdLst/>
            <a:ahLst/>
            <a:cxnLst/>
            <a:rect l="l" t="t" r="r" b="b"/>
            <a:pathLst>
              <a:path w="8940800" h="1816100" extrusionOk="0">
                <a:moveTo>
                  <a:pt x="0" y="1816100"/>
                </a:moveTo>
                <a:lnTo>
                  <a:pt x="373298" y="1816100"/>
                </a:lnTo>
                <a:lnTo>
                  <a:pt x="1251336" y="1816100"/>
                </a:lnTo>
                <a:lnTo>
                  <a:pt x="1295723" y="1816100"/>
                </a:lnTo>
                <a:lnTo>
                  <a:pt x="1624634" y="1816100"/>
                </a:lnTo>
                <a:lnTo>
                  <a:pt x="1669021" y="1816100"/>
                </a:lnTo>
                <a:lnTo>
                  <a:pt x="2547059" y="1816100"/>
                </a:lnTo>
                <a:lnTo>
                  <a:pt x="2591444" y="1816100"/>
                </a:lnTo>
                <a:lnTo>
                  <a:pt x="2639363" y="1816100"/>
                </a:lnTo>
                <a:lnTo>
                  <a:pt x="2920357" y="1816100"/>
                </a:lnTo>
                <a:lnTo>
                  <a:pt x="2964742" y="1816100"/>
                </a:lnTo>
                <a:lnTo>
                  <a:pt x="3012660" y="1816100"/>
                </a:lnTo>
                <a:lnTo>
                  <a:pt x="3429000" y="1816100"/>
                </a:lnTo>
                <a:lnTo>
                  <a:pt x="3802298" y="1816100"/>
                </a:lnTo>
                <a:lnTo>
                  <a:pt x="3842780" y="1816100"/>
                </a:lnTo>
                <a:lnTo>
                  <a:pt x="3890699" y="1816100"/>
                </a:lnTo>
                <a:lnTo>
                  <a:pt x="4216079" y="1816100"/>
                </a:lnTo>
                <a:lnTo>
                  <a:pt x="4263997" y="1816100"/>
                </a:lnTo>
                <a:lnTo>
                  <a:pt x="4680336" y="1816100"/>
                </a:lnTo>
                <a:lnTo>
                  <a:pt x="4724723" y="1816100"/>
                </a:lnTo>
                <a:lnTo>
                  <a:pt x="5053634" y="1816100"/>
                </a:lnTo>
                <a:lnTo>
                  <a:pt x="5098021" y="1816100"/>
                </a:lnTo>
                <a:lnTo>
                  <a:pt x="5976059" y="1816100"/>
                </a:lnTo>
                <a:lnTo>
                  <a:pt x="6020444" y="1816100"/>
                </a:lnTo>
                <a:lnTo>
                  <a:pt x="6068363" y="1816100"/>
                </a:lnTo>
                <a:lnTo>
                  <a:pt x="6349357" y="1816100"/>
                </a:lnTo>
                <a:lnTo>
                  <a:pt x="6393742" y="1816100"/>
                </a:lnTo>
                <a:lnTo>
                  <a:pt x="6441660" y="1816100"/>
                </a:lnTo>
                <a:lnTo>
                  <a:pt x="7271780" y="1816100"/>
                </a:lnTo>
                <a:lnTo>
                  <a:pt x="7319699" y="1816100"/>
                </a:lnTo>
                <a:lnTo>
                  <a:pt x="7645078" y="1816100"/>
                </a:lnTo>
                <a:lnTo>
                  <a:pt x="7692996" y="1816100"/>
                </a:lnTo>
                <a:lnTo>
                  <a:pt x="8940800" y="0"/>
                </a:lnTo>
                <a:lnTo>
                  <a:pt x="8567502" y="0"/>
                </a:lnTo>
                <a:lnTo>
                  <a:pt x="7689464" y="0"/>
                </a:lnTo>
                <a:lnTo>
                  <a:pt x="7645078" y="0"/>
                </a:lnTo>
                <a:lnTo>
                  <a:pt x="7316166" y="0"/>
                </a:lnTo>
                <a:lnTo>
                  <a:pt x="7271780" y="0"/>
                </a:lnTo>
                <a:lnTo>
                  <a:pt x="6393742" y="0"/>
                </a:lnTo>
                <a:lnTo>
                  <a:pt x="6349357" y="0"/>
                </a:lnTo>
                <a:lnTo>
                  <a:pt x="6301437" y="0"/>
                </a:lnTo>
                <a:lnTo>
                  <a:pt x="6020444" y="0"/>
                </a:lnTo>
                <a:lnTo>
                  <a:pt x="5976059" y="0"/>
                </a:lnTo>
                <a:lnTo>
                  <a:pt x="5928140" y="0"/>
                </a:lnTo>
                <a:lnTo>
                  <a:pt x="5511800" y="0"/>
                </a:lnTo>
                <a:lnTo>
                  <a:pt x="5138503" y="0"/>
                </a:lnTo>
                <a:lnTo>
                  <a:pt x="5098021" y="0"/>
                </a:lnTo>
                <a:lnTo>
                  <a:pt x="5050101" y="0"/>
                </a:lnTo>
                <a:lnTo>
                  <a:pt x="4724723" y="0"/>
                </a:lnTo>
                <a:lnTo>
                  <a:pt x="4676804" y="0"/>
                </a:lnTo>
                <a:lnTo>
                  <a:pt x="4260464" y="0"/>
                </a:lnTo>
                <a:lnTo>
                  <a:pt x="4216079" y="0"/>
                </a:lnTo>
                <a:lnTo>
                  <a:pt x="3887167" y="0"/>
                </a:lnTo>
                <a:lnTo>
                  <a:pt x="3842780" y="0"/>
                </a:lnTo>
                <a:lnTo>
                  <a:pt x="2964742" y="0"/>
                </a:lnTo>
                <a:lnTo>
                  <a:pt x="2920357" y="0"/>
                </a:lnTo>
                <a:lnTo>
                  <a:pt x="2872437" y="0"/>
                </a:lnTo>
                <a:lnTo>
                  <a:pt x="2591444" y="0"/>
                </a:lnTo>
                <a:lnTo>
                  <a:pt x="2547059" y="0"/>
                </a:lnTo>
                <a:lnTo>
                  <a:pt x="2499140" y="0"/>
                </a:lnTo>
                <a:lnTo>
                  <a:pt x="1669021" y="0"/>
                </a:lnTo>
                <a:lnTo>
                  <a:pt x="1621101" y="0"/>
                </a:lnTo>
                <a:lnTo>
                  <a:pt x="1295723" y="0"/>
                </a:lnTo>
                <a:lnTo>
                  <a:pt x="124780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Google Shape;250;p17">
            <a:extLst>
              <a:ext uri="{FF2B5EF4-FFF2-40B4-BE49-F238E27FC236}">
                <a16:creationId xmlns:a16="http://schemas.microsoft.com/office/drawing/2014/main" id="{D23CAE33-AA61-7D98-C997-BA7FAF9ECC55}"/>
              </a:ext>
            </a:extLst>
          </p:cNvPr>
          <p:cNvSpPr/>
          <p:nvPr/>
        </p:nvSpPr>
        <p:spPr>
          <a:xfrm rot="10800000" flipH="1">
            <a:off x="7085559" y="3583563"/>
            <a:ext cx="2329661" cy="527050"/>
          </a:xfrm>
          <a:custGeom>
            <a:avLst/>
            <a:gdLst/>
            <a:ahLst/>
            <a:cxnLst/>
            <a:rect l="l" t="t" r="r" b="b"/>
            <a:pathLst>
              <a:path w="8940800" h="1816100" extrusionOk="0">
                <a:moveTo>
                  <a:pt x="0" y="1816100"/>
                </a:moveTo>
                <a:lnTo>
                  <a:pt x="373298" y="1816100"/>
                </a:lnTo>
                <a:lnTo>
                  <a:pt x="1251336" y="1816100"/>
                </a:lnTo>
                <a:lnTo>
                  <a:pt x="1295723" y="1816100"/>
                </a:lnTo>
                <a:lnTo>
                  <a:pt x="1624634" y="1816100"/>
                </a:lnTo>
                <a:lnTo>
                  <a:pt x="1669021" y="1816100"/>
                </a:lnTo>
                <a:lnTo>
                  <a:pt x="2547059" y="1816100"/>
                </a:lnTo>
                <a:lnTo>
                  <a:pt x="2591444" y="1816100"/>
                </a:lnTo>
                <a:lnTo>
                  <a:pt x="2639363" y="1816100"/>
                </a:lnTo>
                <a:lnTo>
                  <a:pt x="2920357" y="1816100"/>
                </a:lnTo>
                <a:lnTo>
                  <a:pt x="2964742" y="1816100"/>
                </a:lnTo>
                <a:lnTo>
                  <a:pt x="3012660" y="1816100"/>
                </a:lnTo>
                <a:lnTo>
                  <a:pt x="3429000" y="1816100"/>
                </a:lnTo>
                <a:lnTo>
                  <a:pt x="3802298" y="1816100"/>
                </a:lnTo>
                <a:lnTo>
                  <a:pt x="3842780" y="1816100"/>
                </a:lnTo>
                <a:lnTo>
                  <a:pt x="3890699" y="1816100"/>
                </a:lnTo>
                <a:lnTo>
                  <a:pt x="4216079" y="1816100"/>
                </a:lnTo>
                <a:lnTo>
                  <a:pt x="4263997" y="1816100"/>
                </a:lnTo>
                <a:lnTo>
                  <a:pt x="4680336" y="1816100"/>
                </a:lnTo>
                <a:lnTo>
                  <a:pt x="4724723" y="1816100"/>
                </a:lnTo>
                <a:lnTo>
                  <a:pt x="5053634" y="1816100"/>
                </a:lnTo>
                <a:lnTo>
                  <a:pt x="5098021" y="1816100"/>
                </a:lnTo>
                <a:lnTo>
                  <a:pt x="5976059" y="1816100"/>
                </a:lnTo>
                <a:lnTo>
                  <a:pt x="6020444" y="1816100"/>
                </a:lnTo>
                <a:lnTo>
                  <a:pt x="6068363" y="1816100"/>
                </a:lnTo>
                <a:lnTo>
                  <a:pt x="6349357" y="1816100"/>
                </a:lnTo>
                <a:lnTo>
                  <a:pt x="6393742" y="1816100"/>
                </a:lnTo>
                <a:lnTo>
                  <a:pt x="6441660" y="1816100"/>
                </a:lnTo>
                <a:lnTo>
                  <a:pt x="7271780" y="1816100"/>
                </a:lnTo>
                <a:lnTo>
                  <a:pt x="7319699" y="1816100"/>
                </a:lnTo>
                <a:lnTo>
                  <a:pt x="7645078" y="1816100"/>
                </a:lnTo>
                <a:lnTo>
                  <a:pt x="7692996" y="1816100"/>
                </a:lnTo>
                <a:lnTo>
                  <a:pt x="8940800" y="0"/>
                </a:lnTo>
                <a:lnTo>
                  <a:pt x="8567502" y="0"/>
                </a:lnTo>
                <a:lnTo>
                  <a:pt x="7689464" y="0"/>
                </a:lnTo>
                <a:lnTo>
                  <a:pt x="7645078" y="0"/>
                </a:lnTo>
                <a:lnTo>
                  <a:pt x="7316166" y="0"/>
                </a:lnTo>
                <a:lnTo>
                  <a:pt x="7271780" y="0"/>
                </a:lnTo>
                <a:lnTo>
                  <a:pt x="6393742" y="0"/>
                </a:lnTo>
                <a:lnTo>
                  <a:pt x="6349357" y="0"/>
                </a:lnTo>
                <a:lnTo>
                  <a:pt x="6301437" y="0"/>
                </a:lnTo>
                <a:lnTo>
                  <a:pt x="6020444" y="0"/>
                </a:lnTo>
                <a:lnTo>
                  <a:pt x="5976059" y="0"/>
                </a:lnTo>
                <a:lnTo>
                  <a:pt x="5928140" y="0"/>
                </a:lnTo>
                <a:lnTo>
                  <a:pt x="5511800" y="0"/>
                </a:lnTo>
                <a:lnTo>
                  <a:pt x="5138503" y="0"/>
                </a:lnTo>
                <a:lnTo>
                  <a:pt x="5098021" y="0"/>
                </a:lnTo>
                <a:lnTo>
                  <a:pt x="5050101" y="0"/>
                </a:lnTo>
                <a:lnTo>
                  <a:pt x="4724723" y="0"/>
                </a:lnTo>
                <a:lnTo>
                  <a:pt x="4676804" y="0"/>
                </a:lnTo>
                <a:lnTo>
                  <a:pt x="4260464" y="0"/>
                </a:lnTo>
                <a:lnTo>
                  <a:pt x="4216079" y="0"/>
                </a:lnTo>
                <a:lnTo>
                  <a:pt x="3887167" y="0"/>
                </a:lnTo>
                <a:lnTo>
                  <a:pt x="3842780" y="0"/>
                </a:lnTo>
                <a:lnTo>
                  <a:pt x="2964742" y="0"/>
                </a:lnTo>
                <a:lnTo>
                  <a:pt x="2920357" y="0"/>
                </a:lnTo>
                <a:lnTo>
                  <a:pt x="2872437" y="0"/>
                </a:lnTo>
                <a:lnTo>
                  <a:pt x="2591444" y="0"/>
                </a:lnTo>
                <a:lnTo>
                  <a:pt x="2547059" y="0"/>
                </a:lnTo>
                <a:lnTo>
                  <a:pt x="2499140" y="0"/>
                </a:lnTo>
                <a:lnTo>
                  <a:pt x="1669021" y="0"/>
                </a:lnTo>
                <a:lnTo>
                  <a:pt x="1621101" y="0"/>
                </a:lnTo>
                <a:lnTo>
                  <a:pt x="1295723" y="0"/>
                </a:lnTo>
                <a:lnTo>
                  <a:pt x="124780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Google Shape;251;p17">
            <a:extLst>
              <a:ext uri="{FF2B5EF4-FFF2-40B4-BE49-F238E27FC236}">
                <a16:creationId xmlns:a16="http://schemas.microsoft.com/office/drawing/2014/main" id="{3A5527FD-76A1-B97C-CBEA-5800C2C28549}"/>
              </a:ext>
            </a:extLst>
          </p:cNvPr>
          <p:cNvSpPr/>
          <p:nvPr/>
        </p:nvSpPr>
        <p:spPr>
          <a:xfrm rot="10800000" flipH="1">
            <a:off x="9170144" y="3580673"/>
            <a:ext cx="2329661" cy="527050"/>
          </a:xfrm>
          <a:custGeom>
            <a:avLst/>
            <a:gdLst/>
            <a:ahLst/>
            <a:cxnLst/>
            <a:rect l="l" t="t" r="r" b="b"/>
            <a:pathLst>
              <a:path w="8940800" h="1816100" extrusionOk="0">
                <a:moveTo>
                  <a:pt x="0" y="1816100"/>
                </a:moveTo>
                <a:lnTo>
                  <a:pt x="373298" y="1816100"/>
                </a:lnTo>
                <a:lnTo>
                  <a:pt x="1251336" y="1816100"/>
                </a:lnTo>
                <a:lnTo>
                  <a:pt x="1295723" y="1816100"/>
                </a:lnTo>
                <a:lnTo>
                  <a:pt x="1624634" y="1816100"/>
                </a:lnTo>
                <a:lnTo>
                  <a:pt x="1669021" y="1816100"/>
                </a:lnTo>
                <a:lnTo>
                  <a:pt x="2547059" y="1816100"/>
                </a:lnTo>
                <a:lnTo>
                  <a:pt x="2591444" y="1816100"/>
                </a:lnTo>
                <a:lnTo>
                  <a:pt x="2639363" y="1816100"/>
                </a:lnTo>
                <a:lnTo>
                  <a:pt x="2920357" y="1816100"/>
                </a:lnTo>
                <a:lnTo>
                  <a:pt x="2964742" y="1816100"/>
                </a:lnTo>
                <a:lnTo>
                  <a:pt x="3012660" y="1816100"/>
                </a:lnTo>
                <a:lnTo>
                  <a:pt x="3429000" y="1816100"/>
                </a:lnTo>
                <a:lnTo>
                  <a:pt x="3802298" y="1816100"/>
                </a:lnTo>
                <a:lnTo>
                  <a:pt x="3842780" y="1816100"/>
                </a:lnTo>
                <a:lnTo>
                  <a:pt x="3890699" y="1816100"/>
                </a:lnTo>
                <a:lnTo>
                  <a:pt x="4216079" y="1816100"/>
                </a:lnTo>
                <a:lnTo>
                  <a:pt x="4263997" y="1816100"/>
                </a:lnTo>
                <a:lnTo>
                  <a:pt x="4680336" y="1816100"/>
                </a:lnTo>
                <a:lnTo>
                  <a:pt x="4724723" y="1816100"/>
                </a:lnTo>
                <a:lnTo>
                  <a:pt x="5053634" y="1816100"/>
                </a:lnTo>
                <a:lnTo>
                  <a:pt x="5098021" y="1816100"/>
                </a:lnTo>
                <a:lnTo>
                  <a:pt x="5976059" y="1816100"/>
                </a:lnTo>
                <a:lnTo>
                  <a:pt x="6020444" y="1816100"/>
                </a:lnTo>
                <a:lnTo>
                  <a:pt x="6068363" y="1816100"/>
                </a:lnTo>
                <a:lnTo>
                  <a:pt x="6349357" y="1816100"/>
                </a:lnTo>
                <a:lnTo>
                  <a:pt x="6393742" y="1816100"/>
                </a:lnTo>
                <a:lnTo>
                  <a:pt x="6441660" y="1816100"/>
                </a:lnTo>
                <a:lnTo>
                  <a:pt x="7271780" y="1816100"/>
                </a:lnTo>
                <a:lnTo>
                  <a:pt x="7319699" y="1816100"/>
                </a:lnTo>
                <a:lnTo>
                  <a:pt x="7645078" y="1816100"/>
                </a:lnTo>
                <a:lnTo>
                  <a:pt x="7692996" y="1816100"/>
                </a:lnTo>
                <a:lnTo>
                  <a:pt x="8940800" y="0"/>
                </a:lnTo>
                <a:lnTo>
                  <a:pt x="8567502" y="0"/>
                </a:lnTo>
                <a:lnTo>
                  <a:pt x="7689464" y="0"/>
                </a:lnTo>
                <a:lnTo>
                  <a:pt x="7645078" y="0"/>
                </a:lnTo>
                <a:lnTo>
                  <a:pt x="7316166" y="0"/>
                </a:lnTo>
                <a:lnTo>
                  <a:pt x="7271780" y="0"/>
                </a:lnTo>
                <a:lnTo>
                  <a:pt x="6393742" y="0"/>
                </a:lnTo>
                <a:lnTo>
                  <a:pt x="6349357" y="0"/>
                </a:lnTo>
                <a:lnTo>
                  <a:pt x="6301437" y="0"/>
                </a:lnTo>
                <a:lnTo>
                  <a:pt x="6020444" y="0"/>
                </a:lnTo>
                <a:lnTo>
                  <a:pt x="5976059" y="0"/>
                </a:lnTo>
                <a:lnTo>
                  <a:pt x="5928140" y="0"/>
                </a:lnTo>
                <a:lnTo>
                  <a:pt x="5511800" y="0"/>
                </a:lnTo>
                <a:lnTo>
                  <a:pt x="5138503" y="0"/>
                </a:lnTo>
                <a:lnTo>
                  <a:pt x="5098021" y="0"/>
                </a:lnTo>
                <a:lnTo>
                  <a:pt x="5050101" y="0"/>
                </a:lnTo>
                <a:lnTo>
                  <a:pt x="4724723" y="0"/>
                </a:lnTo>
                <a:lnTo>
                  <a:pt x="4676804" y="0"/>
                </a:lnTo>
                <a:lnTo>
                  <a:pt x="4260464" y="0"/>
                </a:lnTo>
                <a:lnTo>
                  <a:pt x="4216079" y="0"/>
                </a:lnTo>
                <a:lnTo>
                  <a:pt x="3887167" y="0"/>
                </a:lnTo>
                <a:lnTo>
                  <a:pt x="3842780" y="0"/>
                </a:lnTo>
                <a:lnTo>
                  <a:pt x="2964742" y="0"/>
                </a:lnTo>
                <a:lnTo>
                  <a:pt x="2920357" y="0"/>
                </a:lnTo>
                <a:lnTo>
                  <a:pt x="2872437" y="0"/>
                </a:lnTo>
                <a:lnTo>
                  <a:pt x="2591444" y="0"/>
                </a:lnTo>
                <a:lnTo>
                  <a:pt x="2547059" y="0"/>
                </a:lnTo>
                <a:lnTo>
                  <a:pt x="2499140" y="0"/>
                </a:lnTo>
                <a:lnTo>
                  <a:pt x="1669021" y="0"/>
                </a:lnTo>
                <a:lnTo>
                  <a:pt x="1621101" y="0"/>
                </a:lnTo>
                <a:lnTo>
                  <a:pt x="1295723" y="0"/>
                </a:lnTo>
                <a:lnTo>
                  <a:pt x="124780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Google Shape;252;p17">
            <a:extLst>
              <a:ext uri="{FF2B5EF4-FFF2-40B4-BE49-F238E27FC236}">
                <a16:creationId xmlns:a16="http://schemas.microsoft.com/office/drawing/2014/main" id="{455A96B9-AB4F-2CEF-766E-9F00B4D1CA31}"/>
              </a:ext>
            </a:extLst>
          </p:cNvPr>
          <p:cNvSpPr/>
          <p:nvPr/>
        </p:nvSpPr>
        <p:spPr>
          <a:xfrm rot="16200000">
            <a:off x="1941831" y="3322383"/>
            <a:ext cx="109607" cy="219214"/>
          </a:xfrm>
          <a:custGeom>
            <a:avLst/>
            <a:gdLst/>
            <a:ahLst/>
            <a:cxnLst/>
            <a:rect l="l" t="t" r="r" b="b"/>
            <a:pathLst>
              <a:path w="1504638" h="3009275" extrusionOk="0">
                <a:moveTo>
                  <a:pt x="0" y="0"/>
                </a:moveTo>
                <a:lnTo>
                  <a:pt x="1504638" y="1504638"/>
                </a:lnTo>
                <a:lnTo>
                  <a:pt x="0" y="30092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Google Shape;253;p17">
            <a:extLst>
              <a:ext uri="{FF2B5EF4-FFF2-40B4-BE49-F238E27FC236}">
                <a16:creationId xmlns:a16="http://schemas.microsoft.com/office/drawing/2014/main" id="{08FF7262-0703-4DFD-F696-13D22797022B}"/>
              </a:ext>
            </a:extLst>
          </p:cNvPr>
          <p:cNvSpPr/>
          <p:nvPr/>
        </p:nvSpPr>
        <p:spPr>
          <a:xfrm rot="5400000">
            <a:off x="4026416" y="4207150"/>
            <a:ext cx="109607" cy="219214"/>
          </a:xfrm>
          <a:custGeom>
            <a:avLst/>
            <a:gdLst/>
            <a:ahLst/>
            <a:cxnLst/>
            <a:rect l="l" t="t" r="r" b="b"/>
            <a:pathLst>
              <a:path w="1504638" h="3009275" extrusionOk="0">
                <a:moveTo>
                  <a:pt x="0" y="0"/>
                </a:moveTo>
                <a:lnTo>
                  <a:pt x="1504638" y="1504638"/>
                </a:lnTo>
                <a:lnTo>
                  <a:pt x="0" y="30092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Google Shape;254;p17">
            <a:extLst>
              <a:ext uri="{FF2B5EF4-FFF2-40B4-BE49-F238E27FC236}">
                <a16:creationId xmlns:a16="http://schemas.microsoft.com/office/drawing/2014/main" id="{3F37F11E-4B61-C661-7F29-BD15216D98B4}"/>
              </a:ext>
            </a:extLst>
          </p:cNvPr>
          <p:cNvSpPr/>
          <p:nvPr/>
        </p:nvSpPr>
        <p:spPr>
          <a:xfrm rot="16200000">
            <a:off x="6111001" y="3322384"/>
            <a:ext cx="109607" cy="219214"/>
          </a:xfrm>
          <a:custGeom>
            <a:avLst/>
            <a:gdLst/>
            <a:ahLst/>
            <a:cxnLst/>
            <a:rect l="l" t="t" r="r" b="b"/>
            <a:pathLst>
              <a:path w="1504638" h="3009275" extrusionOk="0">
                <a:moveTo>
                  <a:pt x="0" y="0"/>
                </a:moveTo>
                <a:lnTo>
                  <a:pt x="1504638" y="1504638"/>
                </a:lnTo>
                <a:lnTo>
                  <a:pt x="0" y="30092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Google Shape;255;p17">
            <a:extLst>
              <a:ext uri="{FF2B5EF4-FFF2-40B4-BE49-F238E27FC236}">
                <a16:creationId xmlns:a16="http://schemas.microsoft.com/office/drawing/2014/main" id="{9CFBCBB1-CB58-41CA-E5C4-BDA597A7AA9C}"/>
              </a:ext>
            </a:extLst>
          </p:cNvPr>
          <p:cNvSpPr/>
          <p:nvPr/>
        </p:nvSpPr>
        <p:spPr>
          <a:xfrm rot="5400000">
            <a:off x="8195586" y="4207151"/>
            <a:ext cx="109607" cy="219214"/>
          </a:xfrm>
          <a:custGeom>
            <a:avLst/>
            <a:gdLst/>
            <a:ahLst/>
            <a:cxnLst/>
            <a:rect l="l" t="t" r="r" b="b"/>
            <a:pathLst>
              <a:path w="1504638" h="3009275" extrusionOk="0">
                <a:moveTo>
                  <a:pt x="0" y="0"/>
                </a:moveTo>
                <a:lnTo>
                  <a:pt x="1504638" y="1504638"/>
                </a:lnTo>
                <a:lnTo>
                  <a:pt x="0" y="30092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Google Shape;256;p17">
            <a:extLst>
              <a:ext uri="{FF2B5EF4-FFF2-40B4-BE49-F238E27FC236}">
                <a16:creationId xmlns:a16="http://schemas.microsoft.com/office/drawing/2014/main" id="{9BB725DA-EBEA-0B7E-4AD6-8F0BE5E674EC}"/>
              </a:ext>
            </a:extLst>
          </p:cNvPr>
          <p:cNvSpPr/>
          <p:nvPr/>
        </p:nvSpPr>
        <p:spPr>
          <a:xfrm rot="16200000">
            <a:off x="10280171" y="3322384"/>
            <a:ext cx="109607" cy="219214"/>
          </a:xfrm>
          <a:custGeom>
            <a:avLst/>
            <a:gdLst/>
            <a:ahLst/>
            <a:cxnLst/>
            <a:rect l="l" t="t" r="r" b="b"/>
            <a:pathLst>
              <a:path w="1504638" h="3009275" extrusionOk="0">
                <a:moveTo>
                  <a:pt x="0" y="0"/>
                </a:moveTo>
                <a:lnTo>
                  <a:pt x="1504638" y="1504638"/>
                </a:lnTo>
                <a:lnTo>
                  <a:pt x="0" y="30092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Google Shape;262;p17">
            <a:extLst>
              <a:ext uri="{FF2B5EF4-FFF2-40B4-BE49-F238E27FC236}">
                <a16:creationId xmlns:a16="http://schemas.microsoft.com/office/drawing/2014/main" id="{EBF64C91-A15F-908A-E062-8B9E60135193}"/>
              </a:ext>
            </a:extLst>
          </p:cNvPr>
          <p:cNvSpPr txBox="1"/>
          <p:nvPr/>
        </p:nvSpPr>
        <p:spPr>
          <a:xfrm>
            <a:off x="1226697" y="3690310"/>
            <a:ext cx="15398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457200">
              <a:buClr>
                <a:srgbClr val="FFFFFF"/>
              </a:buClr>
              <a:buSzPts val="4000"/>
            </a:pPr>
            <a:r>
              <a:rPr lang="en-US" sz="2000" kern="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20XX</a:t>
            </a:r>
            <a:endParaRPr sz="700" kern="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Google Shape;263;p17">
            <a:extLst>
              <a:ext uri="{FF2B5EF4-FFF2-40B4-BE49-F238E27FC236}">
                <a16:creationId xmlns:a16="http://schemas.microsoft.com/office/drawing/2014/main" id="{61BE0D64-A5A5-A99B-203C-C3AD65D35D13}"/>
              </a:ext>
            </a:extLst>
          </p:cNvPr>
          <p:cNvSpPr txBox="1"/>
          <p:nvPr/>
        </p:nvSpPr>
        <p:spPr>
          <a:xfrm>
            <a:off x="3311281" y="3690310"/>
            <a:ext cx="15398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457200">
              <a:buClr>
                <a:srgbClr val="FFFFFF"/>
              </a:buClr>
              <a:buSzPts val="4000"/>
            </a:pPr>
            <a:r>
              <a:rPr lang="en-US" altLang="zh-CN" sz="2000" kern="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20XX</a:t>
            </a:r>
            <a:endParaRPr lang="en-US" altLang="zh-CN" sz="700" kern="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Google Shape;264;p17">
            <a:extLst>
              <a:ext uri="{FF2B5EF4-FFF2-40B4-BE49-F238E27FC236}">
                <a16:creationId xmlns:a16="http://schemas.microsoft.com/office/drawing/2014/main" id="{AB5C4CBB-A6D0-2D41-5473-492F8E753F9C}"/>
              </a:ext>
            </a:extLst>
          </p:cNvPr>
          <p:cNvSpPr txBox="1"/>
          <p:nvPr/>
        </p:nvSpPr>
        <p:spPr>
          <a:xfrm>
            <a:off x="5395867" y="3690310"/>
            <a:ext cx="15398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457200">
              <a:buClr>
                <a:srgbClr val="FFFFFF"/>
              </a:buClr>
              <a:buSzPts val="4000"/>
            </a:pPr>
            <a:r>
              <a:rPr lang="en-US" altLang="zh-CN" sz="2000" kern="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20XX</a:t>
            </a:r>
            <a:endParaRPr lang="en-US" altLang="zh-CN" sz="700" kern="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Google Shape;265;p17">
            <a:extLst>
              <a:ext uri="{FF2B5EF4-FFF2-40B4-BE49-F238E27FC236}">
                <a16:creationId xmlns:a16="http://schemas.microsoft.com/office/drawing/2014/main" id="{7A0F1C7D-D19B-24D5-348F-0FBD91BD37CF}"/>
              </a:ext>
            </a:extLst>
          </p:cNvPr>
          <p:cNvSpPr txBox="1"/>
          <p:nvPr/>
        </p:nvSpPr>
        <p:spPr>
          <a:xfrm>
            <a:off x="7480451" y="3690310"/>
            <a:ext cx="15398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457200">
              <a:buClr>
                <a:srgbClr val="FFFFFF"/>
              </a:buClr>
              <a:buSzPts val="4000"/>
            </a:pPr>
            <a:r>
              <a:rPr lang="en-US" altLang="zh-CN" sz="2000" kern="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20XX</a:t>
            </a:r>
            <a:endParaRPr lang="en-US" altLang="zh-CN" sz="700" kern="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Google Shape;266;p17">
            <a:extLst>
              <a:ext uri="{FF2B5EF4-FFF2-40B4-BE49-F238E27FC236}">
                <a16:creationId xmlns:a16="http://schemas.microsoft.com/office/drawing/2014/main" id="{D9A29315-02F8-9ADC-E7C9-6997AC2A4369}"/>
              </a:ext>
            </a:extLst>
          </p:cNvPr>
          <p:cNvSpPr txBox="1"/>
          <p:nvPr/>
        </p:nvSpPr>
        <p:spPr>
          <a:xfrm>
            <a:off x="9565036" y="3690310"/>
            <a:ext cx="15398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457200">
              <a:buClr>
                <a:srgbClr val="FFFFFF"/>
              </a:buClr>
              <a:buSzPts val="4000"/>
            </a:pPr>
            <a:r>
              <a:rPr lang="en-US" altLang="zh-CN" sz="2000" kern="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20XX</a:t>
            </a:r>
            <a:endParaRPr lang="en-US" altLang="zh-CN" sz="700" kern="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F7D72B65-06B9-AF02-2EA2-954E53E9173A}"/>
              </a:ext>
            </a:extLst>
          </p:cNvPr>
          <p:cNvSpPr txBox="1"/>
          <p:nvPr/>
        </p:nvSpPr>
        <p:spPr>
          <a:xfrm>
            <a:off x="1124868" y="2237401"/>
            <a:ext cx="2427287" cy="825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kumimoji="0" lang="id-ID" altLang="zh-CN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575F634F-2400-130B-D52F-E94421582C09}"/>
              </a:ext>
            </a:extLst>
          </p:cNvPr>
          <p:cNvSpPr txBox="1"/>
          <p:nvPr/>
        </p:nvSpPr>
        <p:spPr>
          <a:xfrm>
            <a:off x="1131715" y="1960141"/>
            <a:ext cx="305911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OPPOSans B" panose="00020600040101010101" pitchFamily="18" charset="-122"/>
                <a:sym typeface="+mn-lt"/>
              </a:rPr>
              <a:t>请添加小标题</a:t>
            </a:r>
            <a:endParaRPr kumimoji="0" lang="id-ID" altLang="zh-CN" sz="1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OPPOSans B" panose="00020600040101010101" pitchFamily="18" charset="-122"/>
              <a:sym typeface="+mn-lt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9C91B0D4-440D-EABE-2DB5-E90B7191C028}"/>
              </a:ext>
            </a:extLst>
          </p:cNvPr>
          <p:cNvSpPr txBox="1"/>
          <p:nvPr/>
        </p:nvSpPr>
        <p:spPr>
          <a:xfrm>
            <a:off x="3209453" y="4800163"/>
            <a:ext cx="2427287" cy="825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kumimoji="0" lang="id-ID" altLang="zh-CN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7253C402-14CD-D631-02E5-0844863F2EC2}"/>
              </a:ext>
            </a:extLst>
          </p:cNvPr>
          <p:cNvSpPr txBox="1"/>
          <p:nvPr/>
        </p:nvSpPr>
        <p:spPr>
          <a:xfrm>
            <a:off x="3216300" y="4522903"/>
            <a:ext cx="305911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OPPOSans B" panose="00020600040101010101" pitchFamily="18" charset="-122"/>
                <a:sym typeface="+mn-lt"/>
              </a:rPr>
              <a:t>请添加小标题</a:t>
            </a:r>
            <a:endParaRPr kumimoji="0" lang="id-ID" altLang="zh-CN" sz="1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OPPOSans B" panose="00020600040101010101" pitchFamily="18" charset="-122"/>
              <a:sym typeface="+mn-lt"/>
            </a:endParaRP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599BAB76-4C70-7535-19D3-F1D07440B8F9}"/>
              </a:ext>
            </a:extLst>
          </p:cNvPr>
          <p:cNvSpPr txBox="1"/>
          <p:nvPr/>
        </p:nvSpPr>
        <p:spPr>
          <a:xfrm>
            <a:off x="5196083" y="2237401"/>
            <a:ext cx="2427287" cy="825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kumimoji="0" lang="id-ID" altLang="zh-CN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08B2652C-DAF1-F2E8-6DF8-A131A2D877A3}"/>
              </a:ext>
            </a:extLst>
          </p:cNvPr>
          <p:cNvSpPr txBox="1"/>
          <p:nvPr/>
        </p:nvSpPr>
        <p:spPr>
          <a:xfrm>
            <a:off x="5202930" y="1960141"/>
            <a:ext cx="305911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OPPOSans B" panose="00020600040101010101" pitchFamily="18" charset="-122"/>
                <a:sym typeface="+mn-lt"/>
              </a:rPr>
              <a:t>请添加小标题</a:t>
            </a:r>
            <a:endParaRPr kumimoji="0" lang="id-ID" altLang="zh-CN" sz="1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OPPOSans B" panose="00020600040101010101" pitchFamily="18" charset="-122"/>
              <a:sym typeface="+mn-lt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6AD2C489-17ED-B5C7-5FBF-874FA94C8DD8}"/>
              </a:ext>
            </a:extLst>
          </p:cNvPr>
          <p:cNvSpPr txBox="1"/>
          <p:nvPr/>
        </p:nvSpPr>
        <p:spPr>
          <a:xfrm>
            <a:off x="9122277" y="2237401"/>
            <a:ext cx="2427287" cy="825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kumimoji="0" lang="id-ID" altLang="zh-CN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E4E4601E-1EFE-A2F0-D07C-EA2DC0E15A06}"/>
              </a:ext>
            </a:extLst>
          </p:cNvPr>
          <p:cNvSpPr txBox="1"/>
          <p:nvPr/>
        </p:nvSpPr>
        <p:spPr>
          <a:xfrm>
            <a:off x="9129124" y="1960141"/>
            <a:ext cx="305911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OPPOSans B" panose="00020600040101010101" pitchFamily="18" charset="-122"/>
                <a:sym typeface="+mn-lt"/>
              </a:rPr>
              <a:t>请添加小标题</a:t>
            </a:r>
            <a:endParaRPr kumimoji="0" lang="id-ID" altLang="zh-CN" sz="1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OPPOSans B" panose="00020600040101010101" pitchFamily="18" charset="-122"/>
              <a:sym typeface="+mn-lt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9402B0C7-6536-7196-CEA2-99105E533D34}"/>
              </a:ext>
            </a:extLst>
          </p:cNvPr>
          <p:cNvSpPr txBox="1"/>
          <p:nvPr/>
        </p:nvSpPr>
        <p:spPr>
          <a:xfrm>
            <a:off x="7317589" y="4800163"/>
            <a:ext cx="2427287" cy="825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kumimoji="0" lang="id-ID" altLang="zh-CN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611C86DA-0AF2-9CEA-1765-013405C458EE}"/>
              </a:ext>
            </a:extLst>
          </p:cNvPr>
          <p:cNvSpPr txBox="1"/>
          <p:nvPr/>
        </p:nvSpPr>
        <p:spPr>
          <a:xfrm>
            <a:off x="7324436" y="4522903"/>
            <a:ext cx="305911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OPPOSans B" panose="00020600040101010101" pitchFamily="18" charset="-122"/>
                <a:sym typeface="+mn-lt"/>
              </a:rPr>
              <a:t>请添加小标题</a:t>
            </a:r>
            <a:endParaRPr kumimoji="0" lang="id-ID" altLang="zh-CN" sz="1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OPPOSans B" panose="00020600040101010101" pitchFamily="18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3212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6DEEF2E2-DB31-7DE9-D897-B413E395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项目简介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9D3E6BC6-F4B5-AF92-9259-F935780FCBB9}"/>
              </a:ext>
            </a:extLst>
          </p:cNvPr>
          <p:cNvSpPr/>
          <p:nvPr/>
        </p:nvSpPr>
        <p:spPr>
          <a:xfrm>
            <a:off x="707973" y="1694021"/>
            <a:ext cx="693419" cy="6934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B1F4545-A06A-EA89-2178-9E0D8E64C97A}"/>
              </a:ext>
            </a:extLst>
          </p:cNvPr>
          <p:cNvSpPr txBox="1"/>
          <p:nvPr/>
        </p:nvSpPr>
        <p:spPr>
          <a:xfrm>
            <a:off x="1594784" y="1645592"/>
            <a:ext cx="361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1D5CA2E-153C-FD1D-0208-71C4ED43D885}"/>
              </a:ext>
            </a:extLst>
          </p:cNvPr>
          <p:cNvSpPr txBox="1"/>
          <p:nvPr/>
        </p:nvSpPr>
        <p:spPr>
          <a:xfrm>
            <a:off x="1633537" y="2032203"/>
            <a:ext cx="3769376" cy="70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100AA3E3-61FC-629D-089F-B14F0A0F969B}"/>
              </a:ext>
            </a:extLst>
          </p:cNvPr>
          <p:cNvSpPr/>
          <p:nvPr/>
        </p:nvSpPr>
        <p:spPr>
          <a:xfrm>
            <a:off x="707973" y="3240710"/>
            <a:ext cx="693419" cy="6934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C1FCB5E-C573-A1AD-F00A-EC16640B648A}"/>
              </a:ext>
            </a:extLst>
          </p:cNvPr>
          <p:cNvSpPr txBox="1"/>
          <p:nvPr/>
        </p:nvSpPr>
        <p:spPr>
          <a:xfrm>
            <a:off x="1594784" y="3192281"/>
            <a:ext cx="361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4235B5C-5DE5-9B9D-A70C-F90F96CFC649}"/>
              </a:ext>
            </a:extLst>
          </p:cNvPr>
          <p:cNvSpPr txBox="1"/>
          <p:nvPr/>
        </p:nvSpPr>
        <p:spPr>
          <a:xfrm>
            <a:off x="1633537" y="3578892"/>
            <a:ext cx="3769376" cy="70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ED82D86F-A6AB-8913-554D-67E24FBA952B}"/>
              </a:ext>
            </a:extLst>
          </p:cNvPr>
          <p:cNvSpPr/>
          <p:nvPr/>
        </p:nvSpPr>
        <p:spPr>
          <a:xfrm>
            <a:off x="707973" y="4787399"/>
            <a:ext cx="693419" cy="6934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0269B2E-4B2B-0D9B-437C-CB3FF3AA37D6}"/>
              </a:ext>
            </a:extLst>
          </p:cNvPr>
          <p:cNvSpPr txBox="1"/>
          <p:nvPr/>
        </p:nvSpPr>
        <p:spPr>
          <a:xfrm>
            <a:off x="1594784" y="4738970"/>
            <a:ext cx="361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9A00A75-4903-AABB-9659-C3B67AB2D43D}"/>
              </a:ext>
            </a:extLst>
          </p:cNvPr>
          <p:cNvSpPr txBox="1"/>
          <p:nvPr/>
        </p:nvSpPr>
        <p:spPr>
          <a:xfrm>
            <a:off x="1633537" y="5125581"/>
            <a:ext cx="3769376" cy="70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12" name="iconfont-11255-5323814">
            <a:extLst>
              <a:ext uri="{FF2B5EF4-FFF2-40B4-BE49-F238E27FC236}">
                <a16:creationId xmlns:a16="http://schemas.microsoft.com/office/drawing/2014/main" id="{0995164D-3FB9-DBD1-BFCB-5211BCF709D5}"/>
              </a:ext>
            </a:extLst>
          </p:cNvPr>
          <p:cNvSpPr/>
          <p:nvPr/>
        </p:nvSpPr>
        <p:spPr>
          <a:xfrm>
            <a:off x="824785" y="1846855"/>
            <a:ext cx="380906" cy="387750"/>
          </a:xfrm>
          <a:custGeom>
            <a:avLst/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confont-11253-5330826">
            <a:extLst>
              <a:ext uri="{FF2B5EF4-FFF2-40B4-BE49-F238E27FC236}">
                <a16:creationId xmlns:a16="http://schemas.microsoft.com/office/drawing/2014/main" id="{F72C7D3C-188F-C066-A219-EF65FB77A00D}"/>
              </a:ext>
            </a:extLst>
          </p:cNvPr>
          <p:cNvSpPr>
            <a:spLocks/>
          </p:cNvSpPr>
          <p:nvPr/>
        </p:nvSpPr>
        <p:spPr>
          <a:xfrm>
            <a:off x="859649" y="3432010"/>
            <a:ext cx="393616" cy="288590"/>
          </a:xfrm>
          <a:custGeom>
            <a:avLst/>
            <a:gdLst>
              <a:gd name="T0" fmla="*/ 10000 w 10000"/>
              <a:gd name="T1" fmla="*/ 5335 h 7333"/>
              <a:gd name="T2" fmla="*/ 9414 w 10000"/>
              <a:gd name="T3" fmla="*/ 6748 h 7333"/>
              <a:gd name="T4" fmla="*/ 8000 w 10000"/>
              <a:gd name="T5" fmla="*/ 7333 h 7333"/>
              <a:gd name="T6" fmla="*/ 2334 w 10000"/>
              <a:gd name="T7" fmla="*/ 7333 h 7333"/>
              <a:gd name="T8" fmla="*/ 685 w 10000"/>
              <a:gd name="T9" fmla="*/ 6648 h 7333"/>
              <a:gd name="T10" fmla="*/ 0 w 10000"/>
              <a:gd name="T11" fmla="*/ 5000 h 7333"/>
              <a:gd name="T12" fmla="*/ 365 w 10000"/>
              <a:gd name="T13" fmla="*/ 3750 h 7333"/>
              <a:gd name="T14" fmla="*/ 1344 w 10000"/>
              <a:gd name="T15" fmla="*/ 2890 h 7333"/>
              <a:gd name="T16" fmla="*/ 1333 w 10000"/>
              <a:gd name="T17" fmla="*/ 2666 h 7333"/>
              <a:gd name="T18" fmla="*/ 2114 w 10000"/>
              <a:gd name="T19" fmla="*/ 781 h 7333"/>
              <a:gd name="T20" fmla="*/ 3999 w 10000"/>
              <a:gd name="T21" fmla="*/ 0 h 7333"/>
              <a:gd name="T22" fmla="*/ 5485 w 10000"/>
              <a:gd name="T23" fmla="*/ 453 h 7333"/>
              <a:gd name="T24" fmla="*/ 6466 w 10000"/>
              <a:gd name="T25" fmla="*/ 1656 h 7333"/>
              <a:gd name="T26" fmla="*/ 7330 w 10000"/>
              <a:gd name="T27" fmla="*/ 1333 h 7333"/>
              <a:gd name="T28" fmla="*/ 8273 w 10000"/>
              <a:gd name="T29" fmla="*/ 1725 h 7333"/>
              <a:gd name="T30" fmla="*/ 8664 w 10000"/>
              <a:gd name="T31" fmla="*/ 2667 h 7333"/>
              <a:gd name="T32" fmla="*/ 8450 w 10000"/>
              <a:gd name="T33" fmla="*/ 3386 h 7333"/>
              <a:gd name="T34" fmla="*/ 9561 w 10000"/>
              <a:gd name="T35" fmla="*/ 4091 h 7333"/>
              <a:gd name="T36" fmla="*/ 10000 w 10000"/>
              <a:gd name="T37" fmla="*/ 5335 h 7333"/>
              <a:gd name="T38" fmla="*/ 6668 w 10000"/>
              <a:gd name="T39" fmla="*/ 3833 h 7333"/>
              <a:gd name="T40" fmla="*/ 6620 w 10000"/>
              <a:gd name="T41" fmla="*/ 3713 h 7333"/>
              <a:gd name="T42" fmla="*/ 4786 w 10000"/>
              <a:gd name="T43" fmla="*/ 1881 h 7333"/>
              <a:gd name="T44" fmla="*/ 4666 w 10000"/>
              <a:gd name="T45" fmla="*/ 1833 h 7333"/>
              <a:gd name="T46" fmla="*/ 4546 w 10000"/>
              <a:gd name="T47" fmla="*/ 1881 h 7333"/>
              <a:gd name="T48" fmla="*/ 2719 w 10000"/>
              <a:gd name="T49" fmla="*/ 3708 h 7333"/>
              <a:gd name="T50" fmla="*/ 2666 w 10000"/>
              <a:gd name="T51" fmla="*/ 3833 h 7333"/>
              <a:gd name="T52" fmla="*/ 2714 w 10000"/>
              <a:gd name="T53" fmla="*/ 3953 h 7333"/>
              <a:gd name="T54" fmla="*/ 2834 w 10000"/>
              <a:gd name="T55" fmla="*/ 4001 h 7333"/>
              <a:gd name="T56" fmla="*/ 4000 w 10000"/>
              <a:gd name="T57" fmla="*/ 4001 h 7333"/>
              <a:gd name="T58" fmla="*/ 4000 w 10000"/>
              <a:gd name="T59" fmla="*/ 5834 h 7333"/>
              <a:gd name="T60" fmla="*/ 4049 w 10000"/>
              <a:gd name="T61" fmla="*/ 5952 h 7333"/>
              <a:gd name="T62" fmla="*/ 4166 w 10000"/>
              <a:gd name="T63" fmla="*/ 6001 h 7333"/>
              <a:gd name="T64" fmla="*/ 5166 w 10000"/>
              <a:gd name="T65" fmla="*/ 6001 h 7333"/>
              <a:gd name="T66" fmla="*/ 5284 w 10000"/>
              <a:gd name="T67" fmla="*/ 5952 h 7333"/>
              <a:gd name="T68" fmla="*/ 5332 w 10000"/>
              <a:gd name="T69" fmla="*/ 5834 h 7333"/>
              <a:gd name="T70" fmla="*/ 5332 w 10000"/>
              <a:gd name="T71" fmla="*/ 4000 h 7333"/>
              <a:gd name="T72" fmla="*/ 6499 w 10000"/>
              <a:gd name="T73" fmla="*/ 4000 h 7333"/>
              <a:gd name="T74" fmla="*/ 6616 w 10000"/>
              <a:gd name="T75" fmla="*/ 3951 h 7333"/>
              <a:gd name="T76" fmla="*/ 6668 w 10000"/>
              <a:gd name="T77" fmla="*/ 3833 h 7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000" h="7333">
                <a:moveTo>
                  <a:pt x="10000" y="5335"/>
                </a:moveTo>
                <a:cubicBezTo>
                  <a:pt x="10000" y="5887"/>
                  <a:pt x="9805" y="6357"/>
                  <a:pt x="9414" y="6748"/>
                </a:cubicBezTo>
                <a:cubicBezTo>
                  <a:pt x="9023" y="7140"/>
                  <a:pt x="8551" y="7333"/>
                  <a:pt x="8000" y="7333"/>
                </a:cubicBezTo>
                <a:lnTo>
                  <a:pt x="2334" y="7333"/>
                </a:lnTo>
                <a:cubicBezTo>
                  <a:pt x="1692" y="7333"/>
                  <a:pt x="1142" y="7106"/>
                  <a:pt x="685" y="6648"/>
                </a:cubicBezTo>
                <a:cubicBezTo>
                  <a:pt x="229" y="6192"/>
                  <a:pt x="0" y="5643"/>
                  <a:pt x="0" y="5000"/>
                </a:cubicBezTo>
                <a:cubicBezTo>
                  <a:pt x="0" y="4548"/>
                  <a:pt x="121" y="4132"/>
                  <a:pt x="365" y="3750"/>
                </a:cubicBezTo>
                <a:cubicBezTo>
                  <a:pt x="609" y="3367"/>
                  <a:pt x="935" y="3081"/>
                  <a:pt x="1344" y="2890"/>
                </a:cubicBezTo>
                <a:cubicBezTo>
                  <a:pt x="1338" y="2786"/>
                  <a:pt x="1333" y="2711"/>
                  <a:pt x="1333" y="2666"/>
                </a:cubicBezTo>
                <a:cubicBezTo>
                  <a:pt x="1333" y="1930"/>
                  <a:pt x="1594" y="1301"/>
                  <a:pt x="2114" y="781"/>
                </a:cubicBezTo>
                <a:cubicBezTo>
                  <a:pt x="2634" y="261"/>
                  <a:pt x="3263" y="0"/>
                  <a:pt x="3999" y="0"/>
                </a:cubicBezTo>
                <a:cubicBezTo>
                  <a:pt x="4540" y="0"/>
                  <a:pt x="5036" y="151"/>
                  <a:pt x="5485" y="453"/>
                </a:cubicBezTo>
                <a:cubicBezTo>
                  <a:pt x="5934" y="756"/>
                  <a:pt x="6261" y="1157"/>
                  <a:pt x="6466" y="1656"/>
                </a:cubicBezTo>
                <a:cubicBezTo>
                  <a:pt x="6713" y="1440"/>
                  <a:pt x="7001" y="1333"/>
                  <a:pt x="7330" y="1333"/>
                </a:cubicBezTo>
                <a:cubicBezTo>
                  <a:pt x="7698" y="1333"/>
                  <a:pt x="8013" y="1463"/>
                  <a:pt x="8273" y="1725"/>
                </a:cubicBezTo>
                <a:cubicBezTo>
                  <a:pt x="8534" y="1986"/>
                  <a:pt x="8664" y="2300"/>
                  <a:pt x="8664" y="2667"/>
                </a:cubicBezTo>
                <a:cubicBezTo>
                  <a:pt x="8664" y="2931"/>
                  <a:pt x="8593" y="3171"/>
                  <a:pt x="8450" y="3386"/>
                </a:cubicBezTo>
                <a:cubicBezTo>
                  <a:pt x="8901" y="3493"/>
                  <a:pt x="9271" y="3728"/>
                  <a:pt x="9561" y="4091"/>
                </a:cubicBezTo>
                <a:cubicBezTo>
                  <a:pt x="9854" y="4455"/>
                  <a:pt x="10000" y="4868"/>
                  <a:pt x="10000" y="5335"/>
                </a:cubicBezTo>
                <a:close/>
                <a:moveTo>
                  <a:pt x="6668" y="3833"/>
                </a:moveTo>
                <a:cubicBezTo>
                  <a:pt x="6668" y="3785"/>
                  <a:pt x="6652" y="3744"/>
                  <a:pt x="6620" y="3713"/>
                </a:cubicBezTo>
                <a:lnTo>
                  <a:pt x="4786" y="1881"/>
                </a:lnTo>
                <a:cubicBezTo>
                  <a:pt x="4755" y="1850"/>
                  <a:pt x="4715" y="1833"/>
                  <a:pt x="4666" y="1833"/>
                </a:cubicBezTo>
                <a:cubicBezTo>
                  <a:pt x="4617" y="1833"/>
                  <a:pt x="4577" y="1848"/>
                  <a:pt x="4546" y="1881"/>
                </a:cubicBezTo>
                <a:lnTo>
                  <a:pt x="2719" y="3708"/>
                </a:lnTo>
                <a:cubicBezTo>
                  <a:pt x="2684" y="3749"/>
                  <a:pt x="2666" y="3792"/>
                  <a:pt x="2666" y="3833"/>
                </a:cubicBezTo>
                <a:cubicBezTo>
                  <a:pt x="2666" y="3882"/>
                  <a:pt x="2681" y="3922"/>
                  <a:pt x="2714" y="3953"/>
                </a:cubicBezTo>
                <a:cubicBezTo>
                  <a:pt x="2745" y="3985"/>
                  <a:pt x="2785" y="4001"/>
                  <a:pt x="2834" y="4001"/>
                </a:cubicBezTo>
                <a:lnTo>
                  <a:pt x="4000" y="4001"/>
                </a:lnTo>
                <a:lnTo>
                  <a:pt x="4000" y="5834"/>
                </a:lnTo>
                <a:cubicBezTo>
                  <a:pt x="4000" y="5879"/>
                  <a:pt x="4016" y="5918"/>
                  <a:pt x="4049" y="5952"/>
                </a:cubicBezTo>
                <a:cubicBezTo>
                  <a:pt x="4081" y="5984"/>
                  <a:pt x="4121" y="6001"/>
                  <a:pt x="4166" y="6001"/>
                </a:cubicBezTo>
                <a:lnTo>
                  <a:pt x="5166" y="6001"/>
                </a:lnTo>
                <a:cubicBezTo>
                  <a:pt x="5211" y="6001"/>
                  <a:pt x="5250" y="5984"/>
                  <a:pt x="5284" y="5952"/>
                </a:cubicBezTo>
                <a:cubicBezTo>
                  <a:pt x="5316" y="5919"/>
                  <a:pt x="5332" y="5879"/>
                  <a:pt x="5332" y="5834"/>
                </a:cubicBezTo>
                <a:lnTo>
                  <a:pt x="5332" y="4000"/>
                </a:lnTo>
                <a:lnTo>
                  <a:pt x="6499" y="4000"/>
                </a:lnTo>
                <a:cubicBezTo>
                  <a:pt x="6544" y="4000"/>
                  <a:pt x="6582" y="3983"/>
                  <a:pt x="6616" y="3951"/>
                </a:cubicBezTo>
                <a:cubicBezTo>
                  <a:pt x="6650" y="3918"/>
                  <a:pt x="6667" y="3878"/>
                  <a:pt x="6668" y="38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confont-11253-5330839">
            <a:extLst>
              <a:ext uri="{FF2B5EF4-FFF2-40B4-BE49-F238E27FC236}">
                <a16:creationId xmlns:a16="http://schemas.microsoft.com/office/drawing/2014/main" id="{42240863-3906-BD42-9F6C-FD7FFBA53820}"/>
              </a:ext>
            </a:extLst>
          </p:cNvPr>
          <p:cNvSpPr>
            <a:spLocks/>
          </p:cNvSpPr>
          <p:nvPr/>
        </p:nvSpPr>
        <p:spPr>
          <a:xfrm>
            <a:off x="864229" y="4893587"/>
            <a:ext cx="380906" cy="387750"/>
          </a:xfrm>
          <a:custGeom>
            <a:avLst/>
            <a:gdLst>
              <a:gd name="T0" fmla="*/ 10000 w 10000"/>
              <a:gd name="T1" fmla="*/ 8035 h 8570"/>
              <a:gd name="T2" fmla="*/ 9465 w 10000"/>
              <a:gd name="T3" fmla="*/ 8570 h 8570"/>
              <a:gd name="T4" fmla="*/ 7300 w 10000"/>
              <a:gd name="T5" fmla="*/ 8414 h 8570"/>
              <a:gd name="T6" fmla="*/ 7144 w 10000"/>
              <a:gd name="T7" fmla="*/ 6249 h 8570"/>
              <a:gd name="T8" fmla="*/ 7679 w 10000"/>
              <a:gd name="T9" fmla="*/ 5714 h 8570"/>
              <a:gd name="T10" fmla="*/ 8214 w 10000"/>
              <a:gd name="T11" fmla="*/ 4643 h 8570"/>
              <a:gd name="T12" fmla="*/ 5356 w 10000"/>
              <a:gd name="T13" fmla="*/ 5714 h 8570"/>
              <a:gd name="T14" fmla="*/ 6270 w 10000"/>
              <a:gd name="T15" fmla="*/ 5870 h 8570"/>
              <a:gd name="T16" fmla="*/ 6426 w 10000"/>
              <a:gd name="T17" fmla="*/ 8035 h 8570"/>
              <a:gd name="T18" fmla="*/ 5891 w 10000"/>
              <a:gd name="T19" fmla="*/ 8570 h 8570"/>
              <a:gd name="T20" fmla="*/ 3728 w 10000"/>
              <a:gd name="T21" fmla="*/ 8414 h 8570"/>
              <a:gd name="T22" fmla="*/ 3571 w 10000"/>
              <a:gd name="T23" fmla="*/ 6249 h 8570"/>
              <a:gd name="T24" fmla="*/ 4106 w 10000"/>
              <a:gd name="T25" fmla="*/ 5714 h 8570"/>
              <a:gd name="T26" fmla="*/ 4641 w 10000"/>
              <a:gd name="T27" fmla="*/ 4643 h 8570"/>
              <a:gd name="T28" fmla="*/ 1785 w 10000"/>
              <a:gd name="T29" fmla="*/ 5714 h 8570"/>
              <a:gd name="T30" fmla="*/ 2699 w 10000"/>
              <a:gd name="T31" fmla="*/ 5870 h 8570"/>
              <a:gd name="T32" fmla="*/ 2855 w 10000"/>
              <a:gd name="T33" fmla="*/ 8035 h 8570"/>
              <a:gd name="T34" fmla="*/ 2320 w 10000"/>
              <a:gd name="T35" fmla="*/ 8570 h 8570"/>
              <a:gd name="T36" fmla="*/ 156 w 10000"/>
              <a:gd name="T37" fmla="*/ 8414 h 8570"/>
              <a:gd name="T38" fmla="*/ 0 w 10000"/>
              <a:gd name="T39" fmla="*/ 6249 h 8570"/>
              <a:gd name="T40" fmla="*/ 535 w 10000"/>
              <a:gd name="T41" fmla="*/ 5714 h 8570"/>
              <a:gd name="T42" fmla="*/ 1070 w 10000"/>
              <a:gd name="T43" fmla="*/ 4643 h 8570"/>
              <a:gd name="T44" fmla="*/ 1785 w 10000"/>
              <a:gd name="T45" fmla="*/ 3928 h 8570"/>
              <a:gd name="T46" fmla="*/ 4641 w 10000"/>
              <a:gd name="T47" fmla="*/ 2856 h 8570"/>
              <a:gd name="T48" fmla="*/ 3728 w 10000"/>
              <a:gd name="T49" fmla="*/ 2700 h 8570"/>
              <a:gd name="T50" fmla="*/ 3571 w 10000"/>
              <a:gd name="T51" fmla="*/ 535 h 8570"/>
              <a:gd name="T52" fmla="*/ 4106 w 10000"/>
              <a:gd name="T53" fmla="*/ 0 h 8570"/>
              <a:gd name="T54" fmla="*/ 6270 w 10000"/>
              <a:gd name="T55" fmla="*/ 156 h 8570"/>
              <a:gd name="T56" fmla="*/ 6426 w 10000"/>
              <a:gd name="T57" fmla="*/ 2321 h 8570"/>
              <a:gd name="T58" fmla="*/ 5891 w 10000"/>
              <a:gd name="T59" fmla="*/ 2856 h 8570"/>
              <a:gd name="T60" fmla="*/ 5356 w 10000"/>
              <a:gd name="T61" fmla="*/ 3928 h 8570"/>
              <a:gd name="T62" fmla="*/ 8715 w 10000"/>
              <a:gd name="T63" fmla="*/ 4140 h 8570"/>
              <a:gd name="T64" fmla="*/ 8928 w 10000"/>
              <a:gd name="T65" fmla="*/ 5714 h 8570"/>
              <a:gd name="T66" fmla="*/ 9841 w 10000"/>
              <a:gd name="T67" fmla="*/ 5870 h 8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000" h="8570">
                <a:moveTo>
                  <a:pt x="10000" y="6249"/>
                </a:moveTo>
                <a:lnTo>
                  <a:pt x="10000" y="8035"/>
                </a:lnTo>
                <a:cubicBezTo>
                  <a:pt x="10000" y="8184"/>
                  <a:pt x="9949" y="8311"/>
                  <a:pt x="9844" y="8414"/>
                </a:cubicBezTo>
                <a:cubicBezTo>
                  <a:pt x="9739" y="8519"/>
                  <a:pt x="9613" y="8570"/>
                  <a:pt x="9465" y="8570"/>
                </a:cubicBezTo>
                <a:lnTo>
                  <a:pt x="7679" y="8570"/>
                </a:lnTo>
                <a:cubicBezTo>
                  <a:pt x="7530" y="8570"/>
                  <a:pt x="7403" y="8519"/>
                  <a:pt x="7300" y="8414"/>
                </a:cubicBezTo>
                <a:cubicBezTo>
                  <a:pt x="7195" y="8309"/>
                  <a:pt x="7144" y="8183"/>
                  <a:pt x="7144" y="8035"/>
                </a:cubicBezTo>
                <a:lnTo>
                  <a:pt x="7144" y="6249"/>
                </a:lnTo>
                <a:cubicBezTo>
                  <a:pt x="7144" y="6100"/>
                  <a:pt x="7195" y="5973"/>
                  <a:pt x="7300" y="5870"/>
                </a:cubicBezTo>
                <a:cubicBezTo>
                  <a:pt x="7405" y="5765"/>
                  <a:pt x="7531" y="5714"/>
                  <a:pt x="7679" y="5714"/>
                </a:cubicBezTo>
                <a:lnTo>
                  <a:pt x="8214" y="5714"/>
                </a:lnTo>
                <a:lnTo>
                  <a:pt x="8214" y="4643"/>
                </a:lnTo>
                <a:lnTo>
                  <a:pt x="5356" y="4643"/>
                </a:lnTo>
                <a:lnTo>
                  <a:pt x="5356" y="5714"/>
                </a:lnTo>
                <a:lnTo>
                  <a:pt x="5891" y="5714"/>
                </a:lnTo>
                <a:cubicBezTo>
                  <a:pt x="6040" y="5714"/>
                  <a:pt x="6168" y="5765"/>
                  <a:pt x="6270" y="5870"/>
                </a:cubicBezTo>
                <a:cubicBezTo>
                  <a:pt x="6375" y="5975"/>
                  <a:pt x="6426" y="6101"/>
                  <a:pt x="6426" y="6249"/>
                </a:cubicBezTo>
                <a:lnTo>
                  <a:pt x="6426" y="8035"/>
                </a:lnTo>
                <a:cubicBezTo>
                  <a:pt x="6426" y="8184"/>
                  <a:pt x="6375" y="8311"/>
                  <a:pt x="6270" y="8414"/>
                </a:cubicBezTo>
                <a:cubicBezTo>
                  <a:pt x="6165" y="8519"/>
                  <a:pt x="6039" y="8570"/>
                  <a:pt x="5891" y="8570"/>
                </a:cubicBezTo>
                <a:lnTo>
                  <a:pt x="4106" y="8570"/>
                </a:lnTo>
                <a:cubicBezTo>
                  <a:pt x="3958" y="8570"/>
                  <a:pt x="3830" y="8519"/>
                  <a:pt x="3728" y="8414"/>
                </a:cubicBezTo>
                <a:cubicBezTo>
                  <a:pt x="3623" y="8309"/>
                  <a:pt x="3571" y="8183"/>
                  <a:pt x="3571" y="8035"/>
                </a:cubicBezTo>
                <a:lnTo>
                  <a:pt x="3571" y="6249"/>
                </a:lnTo>
                <a:cubicBezTo>
                  <a:pt x="3571" y="6100"/>
                  <a:pt x="3623" y="5973"/>
                  <a:pt x="3728" y="5870"/>
                </a:cubicBezTo>
                <a:cubicBezTo>
                  <a:pt x="3833" y="5765"/>
                  <a:pt x="3959" y="5714"/>
                  <a:pt x="4106" y="5714"/>
                </a:cubicBezTo>
                <a:lnTo>
                  <a:pt x="4641" y="5714"/>
                </a:lnTo>
                <a:lnTo>
                  <a:pt x="4641" y="4643"/>
                </a:lnTo>
                <a:lnTo>
                  <a:pt x="1785" y="4643"/>
                </a:lnTo>
                <a:lnTo>
                  <a:pt x="1785" y="5714"/>
                </a:lnTo>
                <a:lnTo>
                  <a:pt x="2320" y="5714"/>
                </a:lnTo>
                <a:cubicBezTo>
                  <a:pt x="2469" y="5714"/>
                  <a:pt x="2596" y="5765"/>
                  <a:pt x="2699" y="5870"/>
                </a:cubicBezTo>
                <a:cubicBezTo>
                  <a:pt x="2804" y="5975"/>
                  <a:pt x="2855" y="6101"/>
                  <a:pt x="2855" y="6249"/>
                </a:cubicBezTo>
                <a:lnTo>
                  <a:pt x="2855" y="8035"/>
                </a:lnTo>
                <a:cubicBezTo>
                  <a:pt x="2855" y="8184"/>
                  <a:pt x="2804" y="8311"/>
                  <a:pt x="2699" y="8414"/>
                </a:cubicBezTo>
                <a:cubicBezTo>
                  <a:pt x="2594" y="8519"/>
                  <a:pt x="2468" y="8570"/>
                  <a:pt x="2320" y="8570"/>
                </a:cubicBezTo>
                <a:lnTo>
                  <a:pt x="535" y="8570"/>
                </a:lnTo>
                <a:cubicBezTo>
                  <a:pt x="386" y="8570"/>
                  <a:pt x="259" y="8519"/>
                  <a:pt x="156" y="8414"/>
                </a:cubicBezTo>
                <a:cubicBezTo>
                  <a:pt x="51" y="8310"/>
                  <a:pt x="0" y="8184"/>
                  <a:pt x="0" y="8035"/>
                </a:cubicBezTo>
                <a:lnTo>
                  <a:pt x="0" y="6249"/>
                </a:lnTo>
                <a:cubicBezTo>
                  <a:pt x="0" y="6100"/>
                  <a:pt x="51" y="5973"/>
                  <a:pt x="156" y="5870"/>
                </a:cubicBezTo>
                <a:cubicBezTo>
                  <a:pt x="261" y="5765"/>
                  <a:pt x="388" y="5714"/>
                  <a:pt x="535" y="5714"/>
                </a:cubicBezTo>
                <a:lnTo>
                  <a:pt x="1070" y="5714"/>
                </a:lnTo>
                <a:lnTo>
                  <a:pt x="1070" y="4643"/>
                </a:lnTo>
                <a:cubicBezTo>
                  <a:pt x="1070" y="4449"/>
                  <a:pt x="1140" y="4283"/>
                  <a:pt x="1283" y="4140"/>
                </a:cubicBezTo>
                <a:cubicBezTo>
                  <a:pt x="1424" y="3999"/>
                  <a:pt x="1591" y="3928"/>
                  <a:pt x="1785" y="3928"/>
                </a:cubicBezTo>
                <a:lnTo>
                  <a:pt x="4641" y="3928"/>
                </a:lnTo>
                <a:lnTo>
                  <a:pt x="4641" y="2856"/>
                </a:lnTo>
                <a:lnTo>
                  <a:pt x="4106" y="2856"/>
                </a:lnTo>
                <a:cubicBezTo>
                  <a:pt x="3958" y="2856"/>
                  <a:pt x="3830" y="2805"/>
                  <a:pt x="3728" y="2700"/>
                </a:cubicBezTo>
                <a:cubicBezTo>
                  <a:pt x="3623" y="2595"/>
                  <a:pt x="3571" y="2469"/>
                  <a:pt x="3571" y="2321"/>
                </a:cubicBezTo>
                <a:lnTo>
                  <a:pt x="3571" y="535"/>
                </a:lnTo>
                <a:cubicBezTo>
                  <a:pt x="3571" y="386"/>
                  <a:pt x="3623" y="259"/>
                  <a:pt x="3728" y="156"/>
                </a:cubicBezTo>
                <a:cubicBezTo>
                  <a:pt x="3833" y="51"/>
                  <a:pt x="3959" y="0"/>
                  <a:pt x="4106" y="0"/>
                </a:cubicBezTo>
                <a:lnTo>
                  <a:pt x="5891" y="0"/>
                </a:lnTo>
                <a:cubicBezTo>
                  <a:pt x="6040" y="0"/>
                  <a:pt x="6168" y="51"/>
                  <a:pt x="6270" y="156"/>
                </a:cubicBezTo>
                <a:cubicBezTo>
                  <a:pt x="6375" y="261"/>
                  <a:pt x="6426" y="388"/>
                  <a:pt x="6426" y="535"/>
                </a:cubicBezTo>
                <a:lnTo>
                  <a:pt x="6426" y="2321"/>
                </a:lnTo>
                <a:cubicBezTo>
                  <a:pt x="6426" y="2470"/>
                  <a:pt x="6375" y="2598"/>
                  <a:pt x="6270" y="2700"/>
                </a:cubicBezTo>
                <a:cubicBezTo>
                  <a:pt x="6165" y="2805"/>
                  <a:pt x="6039" y="2856"/>
                  <a:pt x="5891" y="2856"/>
                </a:cubicBezTo>
                <a:lnTo>
                  <a:pt x="5356" y="2856"/>
                </a:lnTo>
                <a:lnTo>
                  <a:pt x="5356" y="3928"/>
                </a:lnTo>
                <a:lnTo>
                  <a:pt x="8213" y="3928"/>
                </a:lnTo>
                <a:cubicBezTo>
                  <a:pt x="8406" y="3928"/>
                  <a:pt x="8573" y="3998"/>
                  <a:pt x="8715" y="4140"/>
                </a:cubicBezTo>
                <a:cubicBezTo>
                  <a:pt x="8856" y="4282"/>
                  <a:pt x="8928" y="4449"/>
                  <a:pt x="8928" y="4643"/>
                </a:cubicBezTo>
                <a:lnTo>
                  <a:pt x="8928" y="5714"/>
                </a:lnTo>
                <a:lnTo>
                  <a:pt x="9463" y="5714"/>
                </a:lnTo>
                <a:cubicBezTo>
                  <a:pt x="9611" y="5714"/>
                  <a:pt x="9739" y="5765"/>
                  <a:pt x="9841" y="5870"/>
                </a:cubicBezTo>
                <a:cubicBezTo>
                  <a:pt x="9949" y="5975"/>
                  <a:pt x="10000" y="6100"/>
                  <a:pt x="10000" y="62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3816C50-B462-02F3-45C1-280FAEC54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519"/>
          <a:stretch/>
        </p:blipFill>
        <p:spPr>
          <a:xfrm>
            <a:off x="6092877" y="1645593"/>
            <a:ext cx="5440311" cy="418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93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6DEEF2E2-DB31-7DE9-D897-B413E395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项目简介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93825804-A171-7E9A-9030-1E4515FB5BFF}"/>
              </a:ext>
            </a:extLst>
          </p:cNvPr>
          <p:cNvSpPr/>
          <p:nvPr/>
        </p:nvSpPr>
        <p:spPr>
          <a:xfrm>
            <a:off x="695325" y="1885147"/>
            <a:ext cx="2611558" cy="339040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49300" dist="342900" dir="5400000" sx="90000" sy="90000" algn="t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1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6E57C72-6F62-CFB0-CA72-2D798CA50DA0}"/>
              </a:ext>
            </a:extLst>
          </p:cNvPr>
          <p:cNvSpPr/>
          <p:nvPr/>
        </p:nvSpPr>
        <p:spPr>
          <a:xfrm>
            <a:off x="3668004" y="1885147"/>
            <a:ext cx="2611558" cy="339040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25500" dist="342900" dir="5400000" sx="92000" sy="92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1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D8446FE-A159-1E20-D319-A815C0F598DB}"/>
              </a:ext>
            </a:extLst>
          </p:cNvPr>
          <p:cNvSpPr txBox="1"/>
          <p:nvPr/>
        </p:nvSpPr>
        <p:spPr>
          <a:xfrm>
            <a:off x="1216274" y="372753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MiSans" panose="00000500000000000000" pitchFamily="2" charset="-122"/>
              </a:rPr>
              <a:t>请添加小标题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DF2B542-9D8F-BD07-3B35-66D97C679332}"/>
              </a:ext>
            </a:extLst>
          </p:cNvPr>
          <p:cNvSpPr txBox="1"/>
          <p:nvPr/>
        </p:nvSpPr>
        <p:spPr>
          <a:xfrm>
            <a:off x="7226601" y="1822844"/>
            <a:ext cx="361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7CA3CB4-A9C6-536E-79F6-931A90A4DDD1}"/>
              </a:ext>
            </a:extLst>
          </p:cNvPr>
          <p:cNvSpPr txBox="1"/>
          <p:nvPr/>
        </p:nvSpPr>
        <p:spPr>
          <a:xfrm>
            <a:off x="7265354" y="2209455"/>
            <a:ext cx="3769376" cy="70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07A2C54-7DB2-9DE3-AB55-CA979F8B611A}"/>
              </a:ext>
            </a:extLst>
          </p:cNvPr>
          <p:cNvSpPr/>
          <p:nvPr/>
        </p:nvSpPr>
        <p:spPr>
          <a:xfrm>
            <a:off x="7040194" y="1899209"/>
            <a:ext cx="129540" cy="931078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31EAD1E-D852-CBBB-108D-34F1230E3F15}"/>
              </a:ext>
            </a:extLst>
          </p:cNvPr>
          <p:cNvSpPr txBox="1"/>
          <p:nvPr/>
        </p:nvSpPr>
        <p:spPr>
          <a:xfrm>
            <a:off x="7226601" y="3287750"/>
            <a:ext cx="361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69156DB-CBC6-3ED0-1EA2-2219278789C7}"/>
              </a:ext>
            </a:extLst>
          </p:cNvPr>
          <p:cNvSpPr txBox="1"/>
          <p:nvPr/>
        </p:nvSpPr>
        <p:spPr>
          <a:xfrm>
            <a:off x="7265354" y="3674361"/>
            <a:ext cx="3769376" cy="70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E3B9E90-83DA-08B0-D1FE-E2A928E73149}"/>
              </a:ext>
            </a:extLst>
          </p:cNvPr>
          <p:cNvSpPr/>
          <p:nvPr/>
        </p:nvSpPr>
        <p:spPr>
          <a:xfrm>
            <a:off x="7040194" y="3364115"/>
            <a:ext cx="129540" cy="931078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82573CA-88E4-E0CB-ED56-BD5B407DFA1E}"/>
              </a:ext>
            </a:extLst>
          </p:cNvPr>
          <p:cNvGrpSpPr/>
          <p:nvPr/>
        </p:nvGrpSpPr>
        <p:grpSpPr>
          <a:xfrm>
            <a:off x="7012202" y="4829021"/>
            <a:ext cx="472625" cy="472625"/>
            <a:chOff x="-1800154" y="1694021"/>
            <a:chExt cx="693419" cy="693419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8BB284AA-9B36-CCD8-F082-B86651B8096D}"/>
                </a:ext>
              </a:extLst>
            </p:cNvPr>
            <p:cNvSpPr/>
            <p:nvPr/>
          </p:nvSpPr>
          <p:spPr>
            <a:xfrm>
              <a:off x="-1800154" y="1694021"/>
              <a:ext cx="693419" cy="6934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iconfont-11255-5323814">
              <a:extLst>
                <a:ext uri="{FF2B5EF4-FFF2-40B4-BE49-F238E27FC236}">
                  <a16:creationId xmlns:a16="http://schemas.microsoft.com/office/drawing/2014/main" id="{2421FD78-A2DD-1860-198B-62F8EAAEB886}"/>
                </a:ext>
              </a:extLst>
            </p:cNvPr>
            <p:cNvSpPr/>
            <p:nvPr/>
          </p:nvSpPr>
          <p:spPr>
            <a:xfrm>
              <a:off x="-1683342" y="1846855"/>
              <a:ext cx="380906" cy="387750"/>
            </a:xfrm>
            <a:custGeom>
              <a:avLst/>
              <a:gdLst>
                <a:gd name="T0" fmla="*/ 10015 w 10200"/>
                <a:gd name="T1" fmla="*/ 94 h 10384"/>
                <a:gd name="T2" fmla="*/ 9551 w 10200"/>
                <a:gd name="T3" fmla="*/ 94 h 10384"/>
                <a:gd name="T4" fmla="*/ 278 w 10200"/>
                <a:gd name="T5" fmla="*/ 4773 h 10384"/>
                <a:gd name="T6" fmla="*/ 0 w 10200"/>
                <a:gd name="T7" fmla="*/ 5148 h 10384"/>
                <a:gd name="T8" fmla="*/ 186 w 10200"/>
                <a:gd name="T9" fmla="*/ 5523 h 10384"/>
                <a:gd name="T10" fmla="*/ 2411 w 10200"/>
                <a:gd name="T11" fmla="*/ 6926 h 10384"/>
                <a:gd name="T12" fmla="*/ 2968 w 10200"/>
                <a:gd name="T13" fmla="*/ 6832 h 10384"/>
                <a:gd name="T14" fmla="*/ 7882 w 10200"/>
                <a:gd name="T15" fmla="*/ 2341 h 10384"/>
                <a:gd name="T16" fmla="*/ 8069 w 10200"/>
                <a:gd name="T17" fmla="*/ 2435 h 10384"/>
                <a:gd name="T18" fmla="*/ 3616 w 10200"/>
                <a:gd name="T19" fmla="*/ 7205 h 10384"/>
                <a:gd name="T20" fmla="*/ 3524 w 10200"/>
                <a:gd name="T21" fmla="*/ 7485 h 10384"/>
                <a:gd name="T22" fmla="*/ 3524 w 10200"/>
                <a:gd name="T23" fmla="*/ 9544 h 10384"/>
                <a:gd name="T24" fmla="*/ 3801 w 10200"/>
                <a:gd name="T25" fmla="*/ 10011 h 10384"/>
                <a:gd name="T26" fmla="*/ 4265 w 10200"/>
                <a:gd name="T27" fmla="*/ 9917 h 10384"/>
                <a:gd name="T28" fmla="*/ 5379 w 10200"/>
                <a:gd name="T29" fmla="*/ 8794 h 10384"/>
                <a:gd name="T30" fmla="*/ 7604 w 10200"/>
                <a:gd name="T31" fmla="*/ 10290 h 10384"/>
                <a:gd name="T32" fmla="*/ 7881 w 10200"/>
                <a:gd name="T33" fmla="*/ 10384 h 10384"/>
                <a:gd name="T34" fmla="*/ 8068 w 10200"/>
                <a:gd name="T35" fmla="*/ 10384 h 10384"/>
                <a:gd name="T36" fmla="*/ 8345 w 10200"/>
                <a:gd name="T37" fmla="*/ 10009 h 10384"/>
                <a:gd name="T38" fmla="*/ 10200 w 10200"/>
                <a:gd name="T39" fmla="*/ 655 h 10384"/>
                <a:gd name="T40" fmla="*/ 10015 w 10200"/>
                <a:gd name="T41" fmla="*/ 94 h 10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200" h="10384">
                  <a:moveTo>
                    <a:pt x="10015" y="94"/>
                  </a:moveTo>
                  <a:cubicBezTo>
                    <a:pt x="9829" y="0"/>
                    <a:pt x="9644" y="0"/>
                    <a:pt x="9551" y="94"/>
                  </a:cubicBezTo>
                  <a:lnTo>
                    <a:pt x="278" y="4773"/>
                  </a:lnTo>
                  <a:cubicBezTo>
                    <a:pt x="91" y="4773"/>
                    <a:pt x="0" y="4960"/>
                    <a:pt x="0" y="5148"/>
                  </a:cubicBezTo>
                  <a:cubicBezTo>
                    <a:pt x="0" y="5335"/>
                    <a:pt x="93" y="5523"/>
                    <a:pt x="186" y="5523"/>
                  </a:cubicBezTo>
                  <a:lnTo>
                    <a:pt x="2411" y="6926"/>
                  </a:lnTo>
                  <a:cubicBezTo>
                    <a:pt x="2597" y="7020"/>
                    <a:pt x="2782" y="7020"/>
                    <a:pt x="2968" y="6832"/>
                  </a:cubicBezTo>
                  <a:lnTo>
                    <a:pt x="7882" y="2341"/>
                  </a:lnTo>
                  <a:lnTo>
                    <a:pt x="8069" y="2435"/>
                  </a:lnTo>
                  <a:lnTo>
                    <a:pt x="3616" y="7205"/>
                  </a:lnTo>
                  <a:cubicBezTo>
                    <a:pt x="3524" y="7299"/>
                    <a:pt x="3524" y="7393"/>
                    <a:pt x="3524" y="7485"/>
                  </a:cubicBezTo>
                  <a:lnTo>
                    <a:pt x="3524" y="9544"/>
                  </a:lnTo>
                  <a:cubicBezTo>
                    <a:pt x="3524" y="9731"/>
                    <a:pt x="3616" y="9919"/>
                    <a:pt x="3801" y="10011"/>
                  </a:cubicBezTo>
                  <a:cubicBezTo>
                    <a:pt x="3986" y="10104"/>
                    <a:pt x="4173" y="10011"/>
                    <a:pt x="4265" y="9917"/>
                  </a:cubicBezTo>
                  <a:lnTo>
                    <a:pt x="5379" y="8794"/>
                  </a:lnTo>
                  <a:lnTo>
                    <a:pt x="7604" y="10290"/>
                  </a:lnTo>
                  <a:cubicBezTo>
                    <a:pt x="7696" y="10384"/>
                    <a:pt x="7790" y="10384"/>
                    <a:pt x="7881" y="10384"/>
                  </a:cubicBezTo>
                  <a:lnTo>
                    <a:pt x="8068" y="10384"/>
                  </a:lnTo>
                  <a:cubicBezTo>
                    <a:pt x="8254" y="10290"/>
                    <a:pt x="8345" y="10196"/>
                    <a:pt x="8345" y="10009"/>
                  </a:cubicBezTo>
                  <a:lnTo>
                    <a:pt x="10200" y="655"/>
                  </a:lnTo>
                  <a:cubicBezTo>
                    <a:pt x="10200" y="374"/>
                    <a:pt x="10200" y="188"/>
                    <a:pt x="10015" y="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C3338DF1-3339-CAD1-58BF-6634695F0839}"/>
              </a:ext>
            </a:extLst>
          </p:cNvPr>
          <p:cNvGrpSpPr/>
          <p:nvPr/>
        </p:nvGrpSpPr>
        <p:grpSpPr>
          <a:xfrm>
            <a:off x="7700925" y="4834637"/>
            <a:ext cx="467009" cy="467009"/>
            <a:chOff x="-1800154" y="3240710"/>
            <a:chExt cx="693419" cy="693419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ECA1493-F1C9-7811-BA81-2AE65647210F}"/>
                </a:ext>
              </a:extLst>
            </p:cNvPr>
            <p:cNvSpPr/>
            <p:nvPr/>
          </p:nvSpPr>
          <p:spPr>
            <a:xfrm>
              <a:off x="-1800154" y="3240710"/>
              <a:ext cx="693419" cy="6934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iconfont-11253-5330826">
              <a:extLst>
                <a:ext uri="{FF2B5EF4-FFF2-40B4-BE49-F238E27FC236}">
                  <a16:creationId xmlns:a16="http://schemas.microsoft.com/office/drawing/2014/main" id="{541FCEF2-A5A1-5515-2FD7-FDA16F21D1EC}"/>
                </a:ext>
              </a:extLst>
            </p:cNvPr>
            <p:cNvSpPr>
              <a:spLocks/>
            </p:cNvSpPr>
            <p:nvPr/>
          </p:nvSpPr>
          <p:spPr>
            <a:xfrm>
              <a:off x="-1648478" y="3432010"/>
              <a:ext cx="393616" cy="288590"/>
            </a:xfrm>
            <a:custGeom>
              <a:avLst/>
              <a:gdLst>
                <a:gd name="T0" fmla="*/ 10000 w 10000"/>
                <a:gd name="T1" fmla="*/ 5335 h 7333"/>
                <a:gd name="T2" fmla="*/ 9414 w 10000"/>
                <a:gd name="T3" fmla="*/ 6748 h 7333"/>
                <a:gd name="T4" fmla="*/ 8000 w 10000"/>
                <a:gd name="T5" fmla="*/ 7333 h 7333"/>
                <a:gd name="T6" fmla="*/ 2334 w 10000"/>
                <a:gd name="T7" fmla="*/ 7333 h 7333"/>
                <a:gd name="T8" fmla="*/ 685 w 10000"/>
                <a:gd name="T9" fmla="*/ 6648 h 7333"/>
                <a:gd name="T10" fmla="*/ 0 w 10000"/>
                <a:gd name="T11" fmla="*/ 5000 h 7333"/>
                <a:gd name="T12" fmla="*/ 365 w 10000"/>
                <a:gd name="T13" fmla="*/ 3750 h 7333"/>
                <a:gd name="T14" fmla="*/ 1344 w 10000"/>
                <a:gd name="T15" fmla="*/ 2890 h 7333"/>
                <a:gd name="T16" fmla="*/ 1333 w 10000"/>
                <a:gd name="T17" fmla="*/ 2666 h 7333"/>
                <a:gd name="T18" fmla="*/ 2114 w 10000"/>
                <a:gd name="T19" fmla="*/ 781 h 7333"/>
                <a:gd name="T20" fmla="*/ 3999 w 10000"/>
                <a:gd name="T21" fmla="*/ 0 h 7333"/>
                <a:gd name="T22" fmla="*/ 5485 w 10000"/>
                <a:gd name="T23" fmla="*/ 453 h 7333"/>
                <a:gd name="T24" fmla="*/ 6466 w 10000"/>
                <a:gd name="T25" fmla="*/ 1656 h 7333"/>
                <a:gd name="T26" fmla="*/ 7330 w 10000"/>
                <a:gd name="T27" fmla="*/ 1333 h 7333"/>
                <a:gd name="T28" fmla="*/ 8273 w 10000"/>
                <a:gd name="T29" fmla="*/ 1725 h 7333"/>
                <a:gd name="T30" fmla="*/ 8664 w 10000"/>
                <a:gd name="T31" fmla="*/ 2667 h 7333"/>
                <a:gd name="T32" fmla="*/ 8450 w 10000"/>
                <a:gd name="T33" fmla="*/ 3386 h 7333"/>
                <a:gd name="T34" fmla="*/ 9561 w 10000"/>
                <a:gd name="T35" fmla="*/ 4091 h 7333"/>
                <a:gd name="T36" fmla="*/ 10000 w 10000"/>
                <a:gd name="T37" fmla="*/ 5335 h 7333"/>
                <a:gd name="T38" fmla="*/ 6668 w 10000"/>
                <a:gd name="T39" fmla="*/ 3833 h 7333"/>
                <a:gd name="T40" fmla="*/ 6620 w 10000"/>
                <a:gd name="T41" fmla="*/ 3713 h 7333"/>
                <a:gd name="T42" fmla="*/ 4786 w 10000"/>
                <a:gd name="T43" fmla="*/ 1881 h 7333"/>
                <a:gd name="T44" fmla="*/ 4666 w 10000"/>
                <a:gd name="T45" fmla="*/ 1833 h 7333"/>
                <a:gd name="T46" fmla="*/ 4546 w 10000"/>
                <a:gd name="T47" fmla="*/ 1881 h 7333"/>
                <a:gd name="T48" fmla="*/ 2719 w 10000"/>
                <a:gd name="T49" fmla="*/ 3708 h 7333"/>
                <a:gd name="T50" fmla="*/ 2666 w 10000"/>
                <a:gd name="T51" fmla="*/ 3833 h 7333"/>
                <a:gd name="T52" fmla="*/ 2714 w 10000"/>
                <a:gd name="T53" fmla="*/ 3953 h 7333"/>
                <a:gd name="T54" fmla="*/ 2834 w 10000"/>
                <a:gd name="T55" fmla="*/ 4001 h 7333"/>
                <a:gd name="T56" fmla="*/ 4000 w 10000"/>
                <a:gd name="T57" fmla="*/ 4001 h 7333"/>
                <a:gd name="T58" fmla="*/ 4000 w 10000"/>
                <a:gd name="T59" fmla="*/ 5834 h 7333"/>
                <a:gd name="T60" fmla="*/ 4049 w 10000"/>
                <a:gd name="T61" fmla="*/ 5952 h 7333"/>
                <a:gd name="T62" fmla="*/ 4166 w 10000"/>
                <a:gd name="T63" fmla="*/ 6001 h 7333"/>
                <a:gd name="T64" fmla="*/ 5166 w 10000"/>
                <a:gd name="T65" fmla="*/ 6001 h 7333"/>
                <a:gd name="T66" fmla="*/ 5284 w 10000"/>
                <a:gd name="T67" fmla="*/ 5952 h 7333"/>
                <a:gd name="T68" fmla="*/ 5332 w 10000"/>
                <a:gd name="T69" fmla="*/ 5834 h 7333"/>
                <a:gd name="T70" fmla="*/ 5332 w 10000"/>
                <a:gd name="T71" fmla="*/ 4000 h 7333"/>
                <a:gd name="T72" fmla="*/ 6499 w 10000"/>
                <a:gd name="T73" fmla="*/ 4000 h 7333"/>
                <a:gd name="T74" fmla="*/ 6616 w 10000"/>
                <a:gd name="T75" fmla="*/ 3951 h 7333"/>
                <a:gd name="T76" fmla="*/ 6668 w 10000"/>
                <a:gd name="T77" fmla="*/ 3833 h 7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00" h="7333">
                  <a:moveTo>
                    <a:pt x="10000" y="5335"/>
                  </a:moveTo>
                  <a:cubicBezTo>
                    <a:pt x="10000" y="5887"/>
                    <a:pt x="9805" y="6357"/>
                    <a:pt x="9414" y="6748"/>
                  </a:cubicBezTo>
                  <a:cubicBezTo>
                    <a:pt x="9023" y="7140"/>
                    <a:pt x="8551" y="7333"/>
                    <a:pt x="8000" y="7333"/>
                  </a:cubicBezTo>
                  <a:lnTo>
                    <a:pt x="2334" y="7333"/>
                  </a:lnTo>
                  <a:cubicBezTo>
                    <a:pt x="1692" y="7333"/>
                    <a:pt x="1142" y="7106"/>
                    <a:pt x="685" y="6648"/>
                  </a:cubicBezTo>
                  <a:cubicBezTo>
                    <a:pt x="229" y="6192"/>
                    <a:pt x="0" y="5643"/>
                    <a:pt x="0" y="5000"/>
                  </a:cubicBezTo>
                  <a:cubicBezTo>
                    <a:pt x="0" y="4548"/>
                    <a:pt x="121" y="4132"/>
                    <a:pt x="365" y="3750"/>
                  </a:cubicBezTo>
                  <a:cubicBezTo>
                    <a:pt x="609" y="3367"/>
                    <a:pt x="935" y="3081"/>
                    <a:pt x="1344" y="2890"/>
                  </a:cubicBezTo>
                  <a:cubicBezTo>
                    <a:pt x="1338" y="2786"/>
                    <a:pt x="1333" y="2711"/>
                    <a:pt x="1333" y="2666"/>
                  </a:cubicBezTo>
                  <a:cubicBezTo>
                    <a:pt x="1333" y="1930"/>
                    <a:pt x="1594" y="1301"/>
                    <a:pt x="2114" y="781"/>
                  </a:cubicBezTo>
                  <a:cubicBezTo>
                    <a:pt x="2634" y="261"/>
                    <a:pt x="3263" y="0"/>
                    <a:pt x="3999" y="0"/>
                  </a:cubicBezTo>
                  <a:cubicBezTo>
                    <a:pt x="4540" y="0"/>
                    <a:pt x="5036" y="151"/>
                    <a:pt x="5485" y="453"/>
                  </a:cubicBezTo>
                  <a:cubicBezTo>
                    <a:pt x="5934" y="756"/>
                    <a:pt x="6261" y="1157"/>
                    <a:pt x="6466" y="1656"/>
                  </a:cubicBezTo>
                  <a:cubicBezTo>
                    <a:pt x="6713" y="1440"/>
                    <a:pt x="7001" y="1333"/>
                    <a:pt x="7330" y="1333"/>
                  </a:cubicBezTo>
                  <a:cubicBezTo>
                    <a:pt x="7698" y="1333"/>
                    <a:pt x="8013" y="1463"/>
                    <a:pt x="8273" y="1725"/>
                  </a:cubicBezTo>
                  <a:cubicBezTo>
                    <a:pt x="8534" y="1986"/>
                    <a:pt x="8664" y="2300"/>
                    <a:pt x="8664" y="2667"/>
                  </a:cubicBezTo>
                  <a:cubicBezTo>
                    <a:pt x="8664" y="2931"/>
                    <a:pt x="8593" y="3171"/>
                    <a:pt x="8450" y="3386"/>
                  </a:cubicBezTo>
                  <a:cubicBezTo>
                    <a:pt x="8901" y="3493"/>
                    <a:pt x="9271" y="3728"/>
                    <a:pt x="9561" y="4091"/>
                  </a:cubicBezTo>
                  <a:cubicBezTo>
                    <a:pt x="9854" y="4455"/>
                    <a:pt x="10000" y="4868"/>
                    <a:pt x="10000" y="5335"/>
                  </a:cubicBezTo>
                  <a:close/>
                  <a:moveTo>
                    <a:pt x="6668" y="3833"/>
                  </a:moveTo>
                  <a:cubicBezTo>
                    <a:pt x="6668" y="3785"/>
                    <a:pt x="6652" y="3744"/>
                    <a:pt x="6620" y="3713"/>
                  </a:cubicBezTo>
                  <a:lnTo>
                    <a:pt x="4786" y="1881"/>
                  </a:lnTo>
                  <a:cubicBezTo>
                    <a:pt x="4755" y="1850"/>
                    <a:pt x="4715" y="1833"/>
                    <a:pt x="4666" y="1833"/>
                  </a:cubicBezTo>
                  <a:cubicBezTo>
                    <a:pt x="4617" y="1833"/>
                    <a:pt x="4577" y="1848"/>
                    <a:pt x="4546" y="1881"/>
                  </a:cubicBezTo>
                  <a:lnTo>
                    <a:pt x="2719" y="3708"/>
                  </a:lnTo>
                  <a:cubicBezTo>
                    <a:pt x="2684" y="3749"/>
                    <a:pt x="2666" y="3792"/>
                    <a:pt x="2666" y="3833"/>
                  </a:cubicBezTo>
                  <a:cubicBezTo>
                    <a:pt x="2666" y="3882"/>
                    <a:pt x="2681" y="3922"/>
                    <a:pt x="2714" y="3953"/>
                  </a:cubicBezTo>
                  <a:cubicBezTo>
                    <a:pt x="2745" y="3985"/>
                    <a:pt x="2785" y="4001"/>
                    <a:pt x="2834" y="4001"/>
                  </a:cubicBezTo>
                  <a:lnTo>
                    <a:pt x="4000" y="4001"/>
                  </a:lnTo>
                  <a:lnTo>
                    <a:pt x="4000" y="5834"/>
                  </a:lnTo>
                  <a:cubicBezTo>
                    <a:pt x="4000" y="5879"/>
                    <a:pt x="4016" y="5918"/>
                    <a:pt x="4049" y="5952"/>
                  </a:cubicBezTo>
                  <a:cubicBezTo>
                    <a:pt x="4081" y="5984"/>
                    <a:pt x="4121" y="6001"/>
                    <a:pt x="4166" y="6001"/>
                  </a:cubicBezTo>
                  <a:lnTo>
                    <a:pt x="5166" y="6001"/>
                  </a:lnTo>
                  <a:cubicBezTo>
                    <a:pt x="5211" y="6001"/>
                    <a:pt x="5250" y="5984"/>
                    <a:pt x="5284" y="5952"/>
                  </a:cubicBezTo>
                  <a:cubicBezTo>
                    <a:pt x="5316" y="5919"/>
                    <a:pt x="5332" y="5879"/>
                    <a:pt x="5332" y="5834"/>
                  </a:cubicBezTo>
                  <a:lnTo>
                    <a:pt x="5332" y="4000"/>
                  </a:lnTo>
                  <a:lnTo>
                    <a:pt x="6499" y="4000"/>
                  </a:lnTo>
                  <a:cubicBezTo>
                    <a:pt x="6544" y="4000"/>
                    <a:pt x="6582" y="3983"/>
                    <a:pt x="6616" y="3951"/>
                  </a:cubicBezTo>
                  <a:cubicBezTo>
                    <a:pt x="6650" y="3918"/>
                    <a:pt x="6667" y="3878"/>
                    <a:pt x="6668" y="38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2E910378-8BF0-33B9-A312-C6F679D61975}"/>
              </a:ext>
            </a:extLst>
          </p:cNvPr>
          <p:cNvGrpSpPr/>
          <p:nvPr/>
        </p:nvGrpSpPr>
        <p:grpSpPr>
          <a:xfrm>
            <a:off x="8384032" y="4834637"/>
            <a:ext cx="467009" cy="467009"/>
            <a:chOff x="-1800154" y="4787399"/>
            <a:chExt cx="693419" cy="693419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AA7EEF6D-5AFE-E8B4-9394-0462AF9C4A6E}"/>
                </a:ext>
              </a:extLst>
            </p:cNvPr>
            <p:cNvSpPr/>
            <p:nvPr/>
          </p:nvSpPr>
          <p:spPr>
            <a:xfrm>
              <a:off x="-1800154" y="4787399"/>
              <a:ext cx="693419" cy="6934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iconfont-11253-5330839">
              <a:extLst>
                <a:ext uri="{FF2B5EF4-FFF2-40B4-BE49-F238E27FC236}">
                  <a16:creationId xmlns:a16="http://schemas.microsoft.com/office/drawing/2014/main" id="{1238278A-5A56-AEB6-BC44-AB88706ABE17}"/>
                </a:ext>
              </a:extLst>
            </p:cNvPr>
            <p:cNvSpPr>
              <a:spLocks/>
            </p:cNvSpPr>
            <p:nvPr/>
          </p:nvSpPr>
          <p:spPr>
            <a:xfrm>
              <a:off x="-1643898" y="4893587"/>
              <a:ext cx="380906" cy="387750"/>
            </a:xfrm>
            <a:custGeom>
              <a:avLst/>
              <a:gdLst>
                <a:gd name="T0" fmla="*/ 10000 w 10000"/>
                <a:gd name="T1" fmla="*/ 8035 h 8570"/>
                <a:gd name="T2" fmla="*/ 9465 w 10000"/>
                <a:gd name="T3" fmla="*/ 8570 h 8570"/>
                <a:gd name="T4" fmla="*/ 7300 w 10000"/>
                <a:gd name="T5" fmla="*/ 8414 h 8570"/>
                <a:gd name="T6" fmla="*/ 7144 w 10000"/>
                <a:gd name="T7" fmla="*/ 6249 h 8570"/>
                <a:gd name="T8" fmla="*/ 7679 w 10000"/>
                <a:gd name="T9" fmla="*/ 5714 h 8570"/>
                <a:gd name="T10" fmla="*/ 8214 w 10000"/>
                <a:gd name="T11" fmla="*/ 4643 h 8570"/>
                <a:gd name="T12" fmla="*/ 5356 w 10000"/>
                <a:gd name="T13" fmla="*/ 5714 h 8570"/>
                <a:gd name="T14" fmla="*/ 6270 w 10000"/>
                <a:gd name="T15" fmla="*/ 5870 h 8570"/>
                <a:gd name="T16" fmla="*/ 6426 w 10000"/>
                <a:gd name="T17" fmla="*/ 8035 h 8570"/>
                <a:gd name="T18" fmla="*/ 5891 w 10000"/>
                <a:gd name="T19" fmla="*/ 8570 h 8570"/>
                <a:gd name="T20" fmla="*/ 3728 w 10000"/>
                <a:gd name="T21" fmla="*/ 8414 h 8570"/>
                <a:gd name="T22" fmla="*/ 3571 w 10000"/>
                <a:gd name="T23" fmla="*/ 6249 h 8570"/>
                <a:gd name="T24" fmla="*/ 4106 w 10000"/>
                <a:gd name="T25" fmla="*/ 5714 h 8570"/>
                <a:gd name="T26" fmla="*/ 4641 w 10000"/>
                <a:gd name="T27" fmla="*/ 4643 h 8570"/>
                <a:gd name="T28" fmla="*/ 1785 w 10000"/>
                <a:gd name="T29" fmla="*/ 5714 h 8570"/>
                <a:gd name="T30" fmla="*/ 2699 w 10000"/>
                <a:gd name="T31" fmla="*/ 5870 h 8570"/>
                <a:gd name="T32" fmla="*/ 2855 w 10000"/>
                <a:gd name="T33" fmla="*/ 8035 h 8570"/>
                <a:gd name="T34" fmla="*/ 2320 w 10000"/>
                <a:gd name="T35" fmla="*/ 8570 h 8570"/>
                <a:gd name="T36" fmla="*/ 156 w 10000"/>
                <a:gd name="T37" fmla="*/ 8414 h 8570"/>
                <a:gd name="T38" fmla="*/ 0 w 10000"/>
                <a:gd name="T39" fmla="*/ 6249 h 8570"/>
                <a:gd name="T40" fmla="*/ 535 w 10000"/>
                <a:gd name="T41" fmla="*/ 5714 h 8570"/>
                <a:gd name="T42" fmla="*/ 1070 w 10000"/>
                <a:gd name="T43" fmla="*/ 4643 h 8570"/>
                <a:gd name="T44" fmla="*/ 1785 w 10000"/>
                <a:gd name="T45" fmla="*/ 3928 h 8570"/>
                <a:gd name="T46" fmla="*/ 4641 w 10000"/>
                <a:gd name="T47" fmla="*/ 2856 h 8570"/>
                <a:gd name="T48" fmla="*/ 3728 w 10000"/>
                <a:gd name="T49" fmla="*/ 2700 h 8570"/>
                <a:gd name="T50" fmla="*/ 3571 w 10000"/>
                <a:gd name="T51" fmla="*/ 535 h 8570"/>
                <a:gd name="T52" fmla="*/ 4106 w 10000"/>
                <a:gd name="T53" fmla="*/ 0 h 8570"/>
                <a:gd name="T54" fmla="*/ 6270 w 10000"/>
                <a:gd name="T55" fmla="*/ 156 h 8570"/>
                <a:gd name="T56" fmla="*/ 6426 w 10000"/>
                <a:gd name="T57" fmla="*/ 2321 h 8570"/>
                <a:gd name="T58" fmla="*/ 5891 w 10000"/>
                <a:gd name="T59" fmla="*/ 2856 h 8570"/>
                <a:gd name="T60" fmla="*/ 5356 w 10000"/>
                <a:gd name="T61" fmla="*/ 3928 h 8570"/>
                <a:gd name="T62" fmla="*/ 8715 w 10000"/>
                <a:gd name="T63" fmla="*/ 4140 h 8570"/>
                <a:gd name="T64" fmla="*/ 8928 w 10000"/>
                <a:gd name="T65" fmla="*/ 5714 h 8570"/>
                <a:gd name="T66" fmla="*/ 9841 w 10000"/>
                <a:gd name="T67" fmla="*/ 5870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00" h="8570">
                  <a:moveTo>
                    <a:pt x="10000" y="6249"/>
                  </a:moveTo>
                  <a:lnTo>
                    <a:pt x="10000" y="8035"/>
                  </a:lnTo>
                  <a:cubicBezTo>
                    <a:pt x="10000" y="8184"/>
                    <a:pt x="9949" y="8311"/>
                    <a:pt x="9844" y="8414"/>
                  </a:cubicBezTo>
                  <a:cubicBezTo>
                    <a:pt x="9739" y="8519"/>
                    <a:pt x="9613" y="8570"/>
                    <a:pt x="9465" y="8570"/>
                  </a:cubicBezTo>
                  <a:lnTo>
                    <a:pt x="7679" y="8570"/>
                  </a:lnTo>
                  <a:cubicBezTo>
                    <a:pt x="7530" y="8570"/>
                    <a:pt x="7403" y="8519"/>
                    <a:pt x="7300" y="8414"/>
                  </a:cubicBezTo>
                  <a:cubicBezTo>
                    <a:pt x="7195" y="8309"/>
                    <a:pt x="7144" y="8183"/>
                    <a:pt x="7144" y="8035"/>
                  </a:cubicBezTo>
                  <a:lnTo>
                    <a:pt x="7144" y="6249"/>
                  </a:lnTo>
                  <a:cubicBezTo>
                    <a:pt x="7144" y="6100"/>
                    <a:pt x="7195" y="5973"/>
                    <a:pt x="7300" y="5870"/>
                  </a:cubicBezTo>
                  <a:cubicBezTo>
                    <a:pt x="7405" y="5765"/>
                    <a:pt x="7531" y="5714"/>
                    <a:pt x="7679" y="5714"/>
                  </a:cubicBezTo>
                  <a:lnTo>
                    <a:pt x="8214" y="5714"/>
                  </a:lnTo>
                  <a:lnTo>
                    <a:pt x="8214" y="4643"/>
                  </a:lnTo>
                  <a:lnTo>
                    <a:pt x="5356" y="4643"/>
                  </a:lnTo>
                  <a:lnTo>
                    <a:pt x="5356" y="5714"/>
                  </a:lnTo>
                  <a:lnTo>
                    <a:pt x="5891" y="5714"/>
                  </a:lnTo>
                  <a:cubicBezTo>
                    <a:pt x="6040" y="5714"/>
                    <a:pt x="6168" y="5765"/>
                    <a:pt x="6270" y="5870"/>
                  </a:cubicBezTo>
                  <a:cubicBezTo>
                    <a:pt x="6375" y="5975"/>
                    <a:pt x="6426" y="6101"/>
                    <a:pt x="6426" y="6249"/>
                  </a:cubicBezTo>
                  <a:lnTo>
                    <a:pt x="6426" y="8035"/>
                  </a:lnTo>
                  <a:cubicBezTo>
                    <a:pt x="6426" y="8184"/>
                    <a:pt x="6375" y="8311"/>
                    <a:pt x="6270" y="8414"/>
                  </a:cubicBezTo>
                  <a:cubicBezTo>
                    <a:pt x="6165" y="8519"/>
                    <a:pt x="6039" y="8570"/>
                    <a:pt x="5891" y="8570"/>
                  </a:cubicBezTo>
                  <a:lnTo>
                    <a:pt x="4106" y="8570"/>
                  </a:lnTo>
                  <a:cubicBezTo>
                    <a:pt x="3958" y="8570"/>
                    <a:pt x="3830" y="8519"/>
                    <a:pt x="3728" y="8414"/>
                  </a:cubicBezTo>
                  <a:cubicBezTo>
                    <a:pt x="3623" y="8309"/>
                    <a:pt x="3571" y="8183"/>
                    <a:pt x="3571" y="8035"/>
                  </a:cubicBezTo>
                  <a:lnTo>
                    <a:pt x="3571" y="6249"/>
                  </a:lnTo>
                  <a:cubicBezTo>
                    <a:pt x="3571" y="6100"/>
                    <a:pt x="3623" y="5973"/>
                    <a:pt x="3728" y="5870"/>
                  </a:cubicBezTo>
                  <a:cubicBezTo>
                    <a:pt x="3833" y="5765"/>
                    <a:pt x="3959" y="5714"/>
                    <a:pt x="4106" y="5714"/>
                  </a:cubicBezTo>
                  <a:lnTo>
                    <a:pt x="4641" y="5714"/>
                  </a:lnTo>
                  <a:lnTo>
                    <a:pt x="4641" y="4643"/>
                  </a:lnTo>
                  <a:lnTo>
                    <a:pt x="1785" y="4643"/>
                  </a:lnTo>
                  <a:lnTo>
                    <a:pt x="1785" y="5714"/>
                  </a:lnTo>
                  <a:lnTo>
                    <a:pt x="2320" y="5714"/>
                  </a:lnTo>
                  <a:cubicBezTo>
                    <a:pt x="2469" y="5714"/>
                    <a:pt x="2596" y="5765"/>
                    <a:pt x="2699" y="5870"/>
                  </a:cubicBezTo>
                  <a:cubicBezTo>
                    <a:pt x="2804" y="5975"/>
                    <a:pt x="2855" y="6101"/>
                    <a:pt x="2855" y="6249"/>
                  </a:cubicBezTo>
                  <a:lnTo>
                    <a:pt x="2855" y="8035"/>
                  </a:lnTo>
                  <a:cubicBezTo>
                    <a:pt x="2855" y="8184"/>
                    <a:pt x="2804" y="8311"/>
                    <a:pt x="2699" y="8414"/>
                  </a:cubicBezTo>
                  <a:cubicBezTo>
                    <a:pt x="2594" y="8519"/>
                    <a:pt x="2468" y="8570"/>
                    <a:pt x="2320" y="8570"/>
                  </a:cubicBezTo>
                  <a:lnTo>
                    <a:pt x="535" y="8570"/>
                  </a:lnTo>
                  <a:cubicBezTo>
                    <a:pt x="386" y="8570"/>
                    <a:pt x="259" y="8519"/>
                    <a:pt x="156" y="8414"/>
                  </a:cubicBezTo>
                  <a:cubicBezTo>
                    <a:pt x="51" y="8310"/>
                    <a:pt x="0" y="8184"/>
                    <a:pt x="0" y="8035"/>
                  </a:cubicBezTo>
                  <a:lnTo>
                    <a:pt x="0" y="6249"/>
                  </a:lnTo>
                  <a:cubicBezTo>
                    <a:pt x="0" y="6100"/>
                    <a:pt x="51" y="5973"/>
                    <a:pt x="156" y="5870"/>
                  </a:cubicBezTo>
                  <a:cubicBezTo>
                    <a:pt x="261" y="5765"/>
                    <a:pt x="388" y="5714"/>
                    <a:pt x="535" y="5714"/>
                  </a:cubicBezTo>
                  <a:lnTo>
                    <a:pt x="1070" y="5714"/>
                  </a:lnTo>
                  <a:lnTo>
                    <a:pt x="1070" y="4643"/>
                  </a:lnTo>
                  <a:cubicBezTo>
                    <a:pt x="1070" y="4449"/>
                    <a:pt x="1140" y="4283"/>
                    <a:pt x="1283" y="4140"/>
                  </a:cubicBezTo>
                  <a:cubicBezTo>
                    <a:pt x="1424" y="3999"/>
                    <a:pt x="1591" y="3928"/>
                    <a:pt x="1785" y="3928"/>
                  </a:cubicBezTo>
                  <a:lnTo>
                    <a:pt x="4641" y="3928"/>
                  </a:lnTo>
                  <a:lnTo>
                    <a:pt x="4641" y="2856"/>
                  </a:lnTo>
                  <a:lnTo>
                    <a:pt x="4106" y="2856"/>
                  </a:lnTo>
                  <a:cubicBezTo>
                    <a:pt x="3958" y="2856"/>
                    <a:pt x="3830" y="2805"/>
                    <a:pt x="3728" y="2700"/>
                  </a:cubicBezTo>
                  <a:cubicBezTo>
                    <a:pt x="3623" y="2595"/>
                    <a:pt x="3571" y="2469"/>
                    <a:pt x="3571" y="2321"/>
                  </a:cubicBezTo>
                  <a:lnTo>
                    <a:pt x="3571" y="535"/>
                  </a:lnTo>
                  <a:cubicBezTo>
                    <a:pt x="3571" y="386"/>
                    <a:pt x="3623" y="259"/>
                    <a:pt x="3728" y="156"/>
                  </a:cubicBezTo>
                  <a:cubicBezTo>
                    <a:pt x="3833" y="51"/>
                    <a:pt x="3959" y="0"/>
                    <a:pt x="4106" y="0"/>
                  </a:cubicBezTo>
                  <a:lnTo>
                    <a:pt x="5891" y="0"/>
                  </a:lnTo>
                  <a:cubicBezTo>
                    <a:pt x="6040" y="0"/>
                    <a:pt x="6168" y="51"/>
                    <a:pt x="6270" y="156"/>
                  </a:cubicBezTo>
                  <a:cubicBezTo>
                    <a:pt x="6375" y="261"/>
                    <a:pt x="6426" y="388"/>
                    <a:pt x="6426" y="535"/>
                  </a:cubicBezTo>
                  <a:lnTo>
                    <a:pt x="6426" y="2321"/>
                  </a:lnTo>
                  <a:cubicBezTo>
                    <a:pt x="6426" y="2470"/>
                    <a:pt x="6375" y="2598"/>
                    <a:pt x="6270" y="2700"/>
                  </a:cubicBezTo>
                  <a:cubicBezTo>
                    <a:pt x="6165" y="2805"/>
                    <a:pt x="6039" y="2856"/>
                    <a:pt x="5891" y="2856"/>
                  </a:cubicBezTo>
                  <a:lnTo>
                    <a:pt x="5356" y="2856"/>
                  </a:lnTo>
                  <a:lnTo>
                    <a:pt x="5356" y="3928"/>
                  </a:lnTo>
                  <a:lnTo>
                    <a:pt x="8213" y="3928"/>
                  </a:lnTo>
                  <a:cubicBezTo>
                    <a:pt x="8406" y="3928"/>
                    <a:pt x="8573" y="3998"/>
                    <a:pt x="8715" y="4140"/>
                  </a:cubicBezTo>
                  <a:cubicBezTo>
                    <a:pt x="8856" y="4282"/>
                    <a:pt x="8928" y="4449"/>
                    <a:pt x="8928" y="4643"/>
                  </a:cubicBezTo>
                  <a:lnTo>
                    <a:pt x="8928" y="5714"/>
                  </a:lnTo>
                  <a:lnTo>
                    <a:pt x="9463" y="5714"/>
                  </a:lnTo>
                  <a:cubicBezTo>
                    <a:pt x="9611" y="5714"/>
                    <a:pt x="9739" y="5765"/>
                    <a:pt x="9841" y="5870"/>
                  </a:cubicBezTo>
                  <a:cubicBezTo>
                    <a:pt x="9949" y="5975"/>
                    <a:pt x="10000" y="6100"/>
                    <a:pt x="10000" y="62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6971BA1-51EF-F266-80CA-62A0F6A7573F}"/>
              </a:ext>
            </a:extLst>
          </p:cNvPr>
          <p:cNvGrpSpPr>
            <a:grpSpLocks/>
          </p:cNvGrpSpPr>
          <p:nvPr/>
        </p:nvGrpSpPr>
        <p:grpSpPr>
          <a:xfrm>
            <a:off x="1381890" y="2219940"/>
            <a:ext cx="1238428" cy="1238424"/>
            <a:chOff x="1566163" y="2393436"/>
            <a:chExt cx="693419" cy="693419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46934DC4-68D4-7BC7-1F78-8E3375E25099}"/>
                </a:ext>
              </a:extLst>
            </p:cNvPr>
            <p:cNvSpPr/>
            <p:nvPr/>
          </p:nvSpPr>
          <p:spPr>
            <a:xfrm>
              <a:off x="1566163" y="2393436"/>
              <a:ext cx="693419" cy="6934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iconfont-11255-5323814">
              <a:extLst>
                <a:ext uri="{FF2B5EF4-FFF2-40B4-BE49-F238E27FC236}">
                  <a16:creationId xmlns:a16="http://schemas.microsoft.com/office/drawing/2014/main" id="{F7AF8BF3-E9D7-F286-E58D-65C3AB4B8C27}"/>
                </a:ext>
              </a:extLst>
            </p:cNvPr>
            <p:cNvSpPr/>
            <p:nvPr/>
          </p:nvSpPr>
          <p:spPr>
            <a:xfrm>
              <a:off x="1682975" y="2546270"/>
              <a:ext cx="380906" cy="387750"/>
            </a:xfrm>
            <a:custGeom>
              <a:avLst/>
              <a:gdLst>
                <a:gd name="T0" fmla="*/ 10015 w 10200"/>
                <a:gd name="T1" fmla="*/ 94 h 10384"/>
                <a:gd name="T2" fmla="*/ 9551 w 10200"/>
                <a:gd name="T3" fmla="*/ 94 h 10384"/>
                <a:gd name="T4" fmla="*/ 278 w 10200"/>
                <a:gd name="T5" fmla="*/ 4773 h 10384"/>
                <a:gd name="T6" fmla="*/ 0 w 10200"/>
                <a:gd name="T7" fmla="*/ 5148 h 10384"/>
                <a:gd name="T8" fmla="*/ 186 w 10200"/>
                <a:gd name="T9" fmla="*/ 5523 h 10384"/>
                <a:gd name="T10" fmla="*/ 2411 w 10200"/>
                <a:gd name="T11" fmla="*/ 6926 h 10384"/>
                <a:gd name="T12" fmla="*/ 2968 w 10200"/>
                <a:gd name="T13" fmla="*/ 6832 h 10384"/>
                <a:gd name="T14" fmla="*/ 7882 w 10200"/>
                <a:gd name="T15" fmla="*/ 2341 h 10384"/>
                <a:gd name="T16" fmla="*/ 8069 w 10200"/>
                <a:gd name="T17" fmla="*/ 2435 h 10384"/>
                <a:gd name="T18" fmla="*/ 3616 w 10200"/>
                <a:gd name="T19" fmla="*/ 7205 h 10384"/>
                <a:gd name="T20" fmla="*/ 3524 w 10200"/>
                <a:gd name="T21" fmla="*/ 7485 h 10384"/>
                <a:gd name="T22" fmla="*/ 3524 w 10200"/>
                <a:gd name="T23" fmla="*/ 9544 h 10384"/>
                <a:gd name="T24" fmla="*/ 3801 w 10200"/>
                <a:gd name="T25" fmla="*/ 10011 h 10384"/>
                <a:gd name="T26" fmla="*/ 4265 w 10200"/>
                <a:gd name="T27" fmla="*/ 9917 h 10384"/>
                <a:gd name="T28" fmla="*/ 5379 w 10200"/>
                <a:gd name="T29" fmla="*/ 8794 h 10384"/>
                <a:gd name="T30" fmla="*/ 7604 w 10200"/>
                <a:gd name="T31" fmla="*/ 10290 h 10384"/>
                <a:gd name="T32" fmla="*/ 7881 w 10200"/>
                <a:gd name="T33" fmla="*/ 10384 h 10384"/>
                <a:gd name="T34" fmla="*/ 8068 w 10200"/>
                <a:gd name="T35" fmla="*/ 10384 h 10384"/>
                <a:gd name="T36" fmla="*/ 8345 w 10200"/>
                <a:gd name="T37" fmla="*/ 10009 h 10384"/>
                <a:gd name="T38" fmla="*/ 10200 w 10200"/>
                <a:gd name="T39" fmla="*/ 655 h 10384"/>
                <a:gd name="T40" fmla="*/ 10015 w 10200"/>
                <a:gd name="T41" fmla="*/ 94 h 10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200" h="10384">
                  <a:moveTo>
                    <a:pt x="10015" y="94"/>
                  </a:moveTo>
                  <a:cubicBezTo>
                    <a:pt x="9829" y="0"/>
                    <a:pt x="9644" y="0"/>
                    <a:pt x="9551" y="94"/>
                  </a:cubicBezTo>
                  <a:lnTo>
                    <a:pt x="278" y="4773"/>
                  </a:lnTo>
                  <a:cubicBezTo>
                    <a:pt x="91" y="4773"/>
                    <a:pt x="0" y="4960"/>
                    <a:pt x="0" y="5148"/>
                  </a:cubicBezTo>
                  <a:cubicBezTo>
                    <a:pt x="0" y="5335"/>
                    <a:pt x="93" y="5523"/>
                    <a:pt x="186" y="5523"/>
                  </a:cubicBezTo>
                  <a:lnTo>
                    <a:pt x="2411" y="6926"/>
                  </a:lnTo>
                  <a:cubicBezTo>
                    <a:pt x="2597" y="7020"/>
                    <a:pt x="2782" y="7020"/>
                    <a:pt x="2968" y="6832"/>
                  </a:cubicBezTo>
                  <a:lnTo>
                    <a:pt x="7882" y="2341"/>
                  </a:lnTo>
                  <a:lnTo>
                    <a:pt x="8069" y="2435"/>
                  </a:lnTo>
                  <a:lnTo>
                    <a:pt x="3616" y="7205"/>
                  </a:lnTo>
                  <a:cubicBezTo>
                    <a:pt x="3524" y="7299"/>
                    <a:pt x="3524" y="7393"/>
                    <a:pt x="3524" y="7485"/>
                  </a:cubicBezTo>
                  <a:lnTo>
                    <a:pt x="3524" y="9544"/>
                  </a:lnTo>
                  <a:cubicBezTo>
                    <a:pt x="3524" y="9731"/>
                    <a:pt x="3616" y="9919"/>
                    <a:pt x="3801" y="10011"/>
                  </a:cubicBezTo>
                  <a:cubicBezTo>
                    <a:pt x="3986" y="10104"/>
                    <a:pt x="4173" y="10011"/>
                    <a:pt x="4265" y="9917"/>
                  </a:cubicBezTo>
                  <a:lnTo>
                    <a:pt x="5379" y="8794"/>
                  </a:lnTo>
                  <a:lnTo>
                    <a:pt x="7604" y="10290"/>
                  </a:lnTo>
                  <a:cubicBezTo>
                    <a:pt x="7696" y="10384"/>
                    <a:pt x="7790" y="10384"/>
                    <a:pt x="7881" y="10384"/>
                  </a:cubicBezTo>
                  <a:lnTo>
                    <a:pt x="8068" y="10384"/>
                  </a:lnTo>
                  <a:cubicBezTo>
                    <a:pt x="8254" y="10290"/>
                    <a:pt x="8345" y="10196"/>
                    <a:pt x="8345" y="10009"/>
                  </a:cubicBezTo>
                  <a:lnTo>
                    <a:pt x="10200" y="655"/>
                  </a:lnTo>
                  <a:cubicBezTo>
                    <a:pt x="10200" y="374"/>
                    <a:pt x="10200" y="188"/>
                    <a:pt x="10015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F43588B-BEEC-7CAF-5756-04D59A6CC4DD}"/>
              </a:ext>
            </a:extLst>
          </p:cNvPr>
          <p:cNvGrpSpPr>
            <a:grpSpLocks/>
          </p:cNvGrpSpPr>
          <p:nvPr/>
        </p:nvGrpSpPr>
        <p:grpSpPr>
          <a:xfrm>
            <a:off x="4354569" y="2190576"/>
            <a:ext cx="1238428" cy="1238424"/>
            <a:chOff x="4675123" y="2730821"/>
            <a:chExt cx="693419" cy="693419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EE8F820-C84B-00BC-87FC-D7F0092D1BC8}"/>
                </a:ext>
              </a:extLst>
            </p:cNvPr>
            <p:cNvSpPr/>
            <p:nvPr/>
          </p:nvSpPr>
          <p:spPr>
            <a:xfrm>
              <a:off x="4675123" y="2730821"/>
              <a:ext cx="693419" cy="6934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iconfont-11253-5330826">
              <a:extLst>
                <a:ext uri="{FF2B5EF4-FFF2-40B4-BE49-F238E27FC236}">
                  <a16:creationId xmlns:a16="http://schemas.microsoft.com/office/drawing/2014/main" id="{FFA8EA06-0EA1-0CE7-FB16-459990D684DE}"/>
                </a:ext>
              </a:extLst>
            </p:cNvPr>
            <p:cNvSpPr>
              <a:spLocks/>
            </p:cNvSpPr>
            <p:nvPr/>
          </p:nvSpPr>
          <p:spPr>
            <a:xfrm>
              <a:off x="4826799" y="2922121"/>
              <a:ext cx="393616" cy="288590"/>
            </a:xfrm>
            <a:custGeom>
              <a:avLst/>
              <a:gdLst>
                <a:gd name="T0" fmla="*/ 10000 w 10000"/>
                <a:gd name="T1" fmla="*/ 5335 h 7333"/>
                <a:gd name="T2" fmla="*/ 9414 w 10000"/>
                <a:gd name="T3" fmla="*/ 6748 h 7333"/>
                <a:gd name="T4" fmla="*/ 8000 w 10000"/>
                <a:gd name="T5" fmla="*/ 7333 h 7333"/>
                <a:gd name="T6" fmla="*/ 2334 w 10000"/>
                <a:gd name="T7" fmla="*/ 7333 h 7333"/>
                <a:gd name="T8" fmla="*/ 685 w 10000"/>
                <a:gd name="T9" fmla="*/ 6648 h 7333"/>
                <a:gd name="T10" fmla="*/ 0 w 10000"/>
                <a:gd name="T11" fmla="*/ 5000 h 7333"/>
                <a:gd name="T12" fmla="*/ 365 w 10000"/>
                <a:gd name="T13" fmla="*/ 3750 h 7333"/>
                <a:gd name="T14" fmla="*/ 1344 w 10000"/>
                <a:gd name="T15" fmla="*/ 2890 h 7333"/>
                <a:gd name="T16" fmla="*/ 1333 w 10000"/>
                <a:gd name="T17" fmla="*/ 2666 h 7333"/>
                <a:gd name="T18" fmla="*/ 2114 w 10000"/>
                <a:gd name="T19" fmla="*/ 781 h 7333"/>
                <a:gd name="T20" fmla="*/ 3999 w 10000"/>
                <a:gd name="T21" fmla="*/ 0 h 7333"/>
                <a:gd name="T22" fmla="*/ 5485 w 10000"/>
                <a:gd name="T23" fmla="*/ 453 h 7333"/>
                <a:gd name="T24" fmla="*/ 6466 w 10000"/>
                <a:gd name="T25" fmla="*/ 1656 h 7333"/>
                <a:gd name="T26" fmla="*/ 7330 w 10000"/>
                <a:gd name="T27" fmla="*/ 1333 h 7333"/>
                <a:gd name="T28" fmla="*/ 8273 w 10000"/>
                <a:gd name="T29" fmla="*/ 1725 h 7333"/>
                <a:gd name="T30" fmla="*/ 8664 w 10000"/>
                <a:gd name="T31" fmla="*/ 2667 h 7333"/>
                <a:gd name="T32" fmla="*/ 8450 w 10000"/>
                <a:gd name="T33" fmla="*/ 3386 h 7333"/>
                <a:gd name="T34" fmla="*/ 9561 w 10000"/>
                <a:gd name="T35" fmla="*/ 4091 h 7333"/>
                <a:gd name="T36" fmla="*/ 10000 w 10000"/>
                <a:gd name="T37" fmla="*/ 5335 h 7333"/>
                <a:gd name="T38" fmla="*/ 6668 w 10000"/>
                <a:gd name="T39" fmla="*/ 3833 h 7333"/>
                <a:gd name="T40" fmla="*/ 6620 w 10000"/>
                <a:gd name="T41" fmla="*/ 3713 h 7333"/>
                <a:gd name="T42" fmla="*/ 4786 w 10000"/>
                <a:gd name="T43" fmla="*/ 1881 h 7333"/>
                <a:gd name="T44" fmla="*/ 4666 w 10000"/>
                <a:gd name="T45" fmla="*/ 1833 h 7333"/>
                <a:gd name="T46" fmla="*/ 4546 w 10000"/>
                <a:gd name="T47" fmla="*/ 1881 h 7333"/>
                <a:gd name="T48" fmla="*/ 2719 w 10000"/>
                <a:gd name="T49" fmla="*/ 3708 h 7333"/>
                <a:gd name="T50" fmla="*/ 2666 w 10000"/>
                <a:gd name="T51" fmla="*/ 3833 h 7333"/>
                <a:gd name="T52" fmla="*/ 2714 w 10000"/>
                <a:gd name="T53" fmla="*/ 3953 h 7333"/>
                <a:gd name="T54" fmla="*/ 2834 w 10000"/>
                <a:gd name="T55" fmla="*/ 4001 h 7333"/>
                <a:gd name="T56" fmla="*/ 4000 w 10000"/>
                <a:gd name="T57" fmla="*/ 4001 h 7333"/>
                <a:gd name="T58" fmla="*/ 4000 w 10000"/>
                <a:gd name="T59" fmla="*/ 5834 h 7333"/>
                <a:gd name="T60" fmla="*/ 4049 w 10000"/>
                <a:gd name="T61" fmla="*/ 5952 h 7333"/>
                <a:gd name="T62" fmla="*/ 4166 w 10000"/>
                <a:gd name="T63" fmla="*/ 6001 h 7333"/>
                <a:gd name="T64" fmla="*/ 5166 w 10000"/>
                <a:gd name="T65" fmla="*/ 6001 h 7333"/>
                <a:gd name="T66" fmla="*/ 5284 w 10000"/>
                <a:gd name="T67" fmla="*/ 5952 h 7333"/>
                <a:gd name="T68" fmla="*/ 5332 w 10000"/>
                <a:gd name="T69" fmla="*/ 5834 h 7333"/>
                <a:gd name="T70" fmla="*/ 5332 w 10000"/>
                <a:gd name="T71" fmla="*/ 4000 h 7333"/>
                <a:gd name="T72" fmla="*/ 6499 w 10000"/>
                <a:gd name="T73" fmla="*/ 4000 h 7333"/>
                <a:gd name="T74" fmla="*/ 6616 w 10000"/>
                <a:gd name="T75" fmla="*/ 3951 h 7333"/>
                <a:gd name="T76" fmla="*/ 6668 w 10000"/>
                <a:gd name="T77" fmla="*/ 3833 h 7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00" h="7333">
                  <a:moveTo>
                    <a:pt x="10000" y="5335"/>
                  </a:moveTo>
                  <a:cubicBezTo>
                    <a:pt x="10000" y="5887"/>
                    <a:pt x="9805" y="6357"/>
                    <a:pt x="9414" y="6748"/>
                  </a:cubicBezTo>
                  <a:cubicBezTo>
                    <a:pt x="9023" y="7140"/>
                    <a:pt x="8551" y="7333"/>
                    <a:pt x="8000" y="7333"/>
                  </a:cubicBezTo>
                  <a:lnTo>
                    <a:pt x="2334" y="7333"/>
                  </a:lnTo>
                  <a:cubicBezTo>
                    <a:pt x="1692" y="7333"/>
                    <a:pt x="1142" y="7106"/>
                    <a:pt x="685" y="6648"/>
                  </a:cubicBezTo>
                  <a:cubicBezTo>
                    <a:pt x="229" y="6192"/>
                    <a:pt x="0" y="5643"/>
                    <a:pt x="0" y="5000"/>
                  </a:cubicBezTo>
                  <a:cubicBezTo>
                    <a:pt x="0" y="4548"/>
                    <a:pt x="121" y="4132"/>
                    <a:pt x="365" y="3750"/>
                  </a:cubicBezTo>
                  <a:cubicBezTo>
                    <a:pt x="609" y="3367"/>
                    <a:pt x="935" y="3081"/>
                    <a:pt x="1344" y="2890"/>
                  </a:cubicBezTo>
                  <a:cubicBezTo>
                    <a:pt x="1338" y="2786"/>
                    <a:pt x="1333" y="2711"/>
                    <a:pt x="1333" y="2666"/>
                  </a:cubicBezTo>
                  <a:cubicBezTo>
                    <a:pt x="1333" y="1930"/>
                    <a:pt x="1594" y="1301"/>
                    <a:pt x="2114" y="781"/>
                  </a:cubicBezTo>
                  <a:cubicBezTo>
                    <a:pt x="2634" y="261"/>
                    <a:pt x="3263" y="0"/>
                    <a:pt x="3999" y="0"/>
                  </a:cubicBezTo>
                  <a:cubicBezTo>
                    <a:pt x="4540" y="0"/>
                    <a:pt x="5036" y="151"/>
                    <a:pt x="5485" y="453"/>
                  </a:cubicBezTo>
                  <a:cubicBezTo>
                    <a:pt x="5934" y="756"/>
                    <a:pt x="6261" y="1157"/>
                    <a:pt x="6466" y="1656"/>
                  </a:cubicBezTo>
                  <a:cubicBezTo>
                    <a:pt x="6713" y="1440"/>
                    <a:pt x="7001" y="1333"/>
                    <a:pt x="7330" y="1333"/>
                  </a:cubicBezTo>
                  <a:cubicBezTo>
                    <a:pt x="7698" y="1333"/>
                    <a:pt x="8013" y="1463"/>
                    <a:pt x="8273" y="1725"/>
                  </a:cubicBezTo>
                  <a:cubicBezTo>
                    <a:pt x="8534" y="1986"/>
                    <a:pt x="8664" y="2300"/>
                    <a:pt x="8664" y="2667"/>
                  </a:cubicBezTo>
                  <a:cubicBezTo>
                    <a:pt x="8664" y="2931"/>
                    <a:pt x="8593" y="3171"/>
                    <a:pt x="8450" y="3386"/>
                  </a:cubicBezTo>
                  <a:cubicBezTo>
                    <a:pt x="8901" y="3493"/>
                    <a:pt x="9271" y="3728"/>
                    <a:pt x="9561" y="4091"/>
                  </a:cubicBezTo>
                  <a:cubicBezTo>
                    <a:pt x="9854" y="4455"/>
                    <a:pt x="10000" y="4868"/>
                    <a:pt x="10000" y="5335"/>
                  </a:cubicBezTo>
                  <a:close/>
                  <a:moveTo>
                    <a:pt x="6668" y="3833"/>
                  </a:moveTo>
                  <a:cubicBezTo>
                    <a:pt x="6668" y="3785"/>
                    <a:pt x="6652" y="3744"/>
                    <a:pt x="6620" y="3713"/>
                  </a:cubicBezTo>
                  <a:lnTo>
                    <a:pt x="4786" y="1881"/>
                  </a:lnTo>
                  <a:cubicBezTo>
                    <a:pt x="4755" y="1850"/>
                    <a:pt x="4715" y="1833"/>
                    <a:pt x="4666" y="1833"/>
                  </a:cubicBezTo>
                  <a:cubicBezTo>
                    <a:pt x="4617" y="1833"/>
                    <a:pt x="4577" y="1848"/>
                    <a:pt x="4546" y="1881"/>
                  </a:cubicBezTo>
                  <a:lnTo>
                    <a:pt x="2719" y="3708"/>
                  </a:lnTo>
                  <a:cubicBezTo>
                    <a:pt x="2684" y="3749"/>
                    <a:pt x="2666" y="3792"/>
                    <a:pt x="2666" y="3833"/>
                  </a:cubicBezTo>
                  <a:cubicBezTo>
                    <a:pt x="2666" y="3882"/>
                    <a:pt x="2681" y="3922"/>
                    <a:pt x="2714" y="3953"/>
                  </a:cubicBezTo>
                  <a:cubicBezTo>
                    <a:pt x="2745" y="3985"/>
                    <a:pt x="2785" y="4001"/>
                    <a:pt x="2834" y="4001"/>
                  </a:cubicBezTo>
                  <a:lnTo>
                    <a:pt x="4000" y="4001"/>
                  </a:lnTo>
                  <a:lnTo>
                    <a:pt x="4000" y="5834"/>
                  </a:lnTo>
                  <a:cubicBezTo>
                    <a:pt x="4000" y="5879"/>
                    <a:pt x="4016" y="5918"/>
                    <a:pt x="4049" y="5952"/>
                  </a:cubicBezTo>
                  <a:cubicBezTo>
                    <a:pt x="4081" y="5984"/>
                    <a:pt x="4121" y="6001"/>
                    <a:pt x="4166" y="6001"/>
                  </a:cubicBezTo>
                  <a:lnTo>
                    <a:pt x="5166" y="6001"/>
                  </a:lnTo>
                  <a:cubicBezTo>
                    <a:pt x="5211" y="6001"/>
                    <a:pt x="5250" y="5984"/>
                    <a:pt x="5284" y="5952"/>
                  </a:cubicBezTo>
                  <a:cubicBezTo>
                    <a:pt x="5316" y="5919"/>
                    <a:pt x="5332" y="5879"/>
                    <a:pt x="5332" y="5834"/>
                  </a:cubicBezTo>
                  <a:lnTo>
                    <a:pt x="5332" y="4000"/>
                  </a:lnTo>
                  <a:lnTo>
                    <a:pt x="6499" y="4000"/>
                  </a:lnTo>
                  <a:cubicBezTo>
                    <a:pt x="6544" y="4000"/>
                    <a:pt x="6582" y="3983"/>
                    <a:pt x="6616" y="3951"/>
                  </a:cubicBezTo>
                  <a:cubicBezTo>
                    <a:pt x="6650" y="3918"/>
                    <a:pt x="6667" y="3878"/>
                    <a:pt x="6668" y="3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5DCDD19-69DB-A368-A565-3F20491C03B1}"/>
              </a:ext>
            </a:extLst>
          </p:cNvPr>
          <p:cNvSpPr txBox="1"/>
          <p:nvPr/>
        </p:nvSpPr>
        <p:spPr>
          <a:xfrm>
            <a:off x="850184" y="4078229"/>
            <a:ext cx="2301840" cy="89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</a:rPr>
              <a:t>单击此处输入你的正文，为了最终演示发布的良好效果，请尽量言简意赅的阐述观点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F95B3A1-833B-C4B3-A650-088B5A7E0A46}"/>
              </a:ext>
            </a:extLst>
          </p:cNvPr>
          <p:cNvSpPr txBox="1"/>
          <p:nvPr/>
        </p:nvSpPr>
        <p:spPr>
          <a:xfrm>
            <a:off x="4188953" y="372753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MiSans" panose="00000500000000000000" pitchFamily="2" charset="-122"/>
              </a:rPr>
              <a:t>请添加小标题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E1D7038-0BE5-69D1-20FE-0B228345FBFB}"/>
              </a:ext>
            </a:extLst>
          </p:cNvPr>
          <p:cNvSpPr txBox="1"/>
          <p:nvPr/>
        </p:nvSpPr>
        <p:spPr>
          <a:xfrm>
            <a:off x="3822863" y="4078229"/>
            <a:ext cx="2301840" cy="89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</a:rPr>
              <a:t>单击此处输入你的正文，为了最终演示发布的良好效果，请尽量言简意赅的阐述观点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09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C80A2C42-9708-4F2C-4E61-973F822523A9}"/>
              </a:ext>
            </a:extLst>
          </p:cNvPr>
          <p:cNvSpPr/>
          <p:nvPr/>
        </p:nvSpPr>
        <p:spPr>
          <a:xfrm>
            <a:off x="5333999" y="-8166"/>
            <a:ext cx="6856414" cy="6866165"/>
          </a:xfrm>
          <a:prstGeom prst="rect">
            <a:avLst/>
          </a:prstGeom>
          <a:gradFill>
            <a:gsLst>
              <a:gs pos="0">
                <a:schemeClr val="accent1"/>
              </a:gs>
              <a:gs pos="89000">
                <a:schemeClr val="accent1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420ECCE5-D387-D264-E9C4-10840A43A6F9}"/>
              </a:ext>
            </a:extLst>
          </p:cNvPr>
          <p:cNvSpPr/>
          <p:nvPr/>
        </p:nvSpPr>
        <p:spPr>
          <a:xfrm>
            <a:off x="8092063" y="0"/>
            <a:ext cx="4204725" cy="6858000"/>
          </a:xfrm>
          <a:custGeom>
            <a:avLst/>
            <a:gdLst>
              <a:gd name="connsiteX0" fmla="*/ 1495340 w 4204725"/>
              <a:gd name="connsiteY0" fmla="*/ 0 h 6858000"/>
              <a:gd name="connsiteX1" fmla="*/ 4204725 w 4204725"/>
              <a:gd name="connsiteY1" fmla="*/ 0 h 6858000"/>
              <a:gd name="connsiteX2" fmla="*/ 2709384 w 4204725"/>
              <a:gd name="connsiteY2" fmla="*/ 6858000 h 6858000"/>
              <a:gd name="connsiteX3" fmla="*/ 0 w 4204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4725" h="6858000">
                <a:moveTo>
                  <a:pt x="1495340" y="0"/>
                </a:moveTo>
                <a:lnTo>
                  <a:pt x="4204725" y="0"/>
                </a:lnTo>
                <a:lnTo>
                  <a:pt x="270938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000"/>
                </a:schemeClr>
              </a:gs>
              <a:gs pos="84000">
                <a:schemeClr val="bg1">
                  <a:alpha val="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6" name="图片 25" descr="06">
            <a:extLst>
              <a:ext uri="{FF2B5EF4-FFF2-40B4-BE49-F238E27FC236}">
                <a16:creationId xmlns:a16="http://schemas.microsoft.com/office/drawing/2014/main" id="{C4469690-B60A-B783-C6EA-4DDE54F81CF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2"/>
          <a:stretch/>
        </p:blipFill>
        <p:spPr>
          <a:xfrm rot="10800000">
            <a:off x="1588" y="8163"/>
            <a:ext cx="5332412" cy="698953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81526ED-85EC-EA38-5195-CA8A1102426C}"/>
              </a:ext>
            </a:extLst>
          </p:cNvPr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37"/>
            <a:ext cx="5334001" cy="6853464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5D019DED-1401-77D6-92AA-FB633A252B2D}"/>
              </a:ext>
            </a:extLst>
          </p:cNvPr>
          <p:cNvSpPr txBox="1"/>
          <p:nvPr/>
        </p:nvSpPr>
        <p:spPr>
          <a:xfrm>
            <a:off x="501073" y="1897741"/>
            <a:ext cx="4525278" cy="92333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altLang="zh-CN" sz="6000" b="1" dirty="0">
                <a:ln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</a:rPr>
              <a:t>PART TWO</a:t>
            </a:r>
            <a:endParaRPr lang="zh-CN" altLang="en-US" sz="6000" b="1" dirty="0">
              <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CBCC3CC6-93B0-873E-9A39-806BACF5B48C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4"/>
          <a:stretch/>
        </p:blipFill>
        <p:spPr>
          <a:xfrm>
            <a:off x="0" y="2640303"/>
            <a:ext cx="9220200" cy="4349233"/>
          </a:xfrm>
          <a:custGeom>
            <a:avLst/>
            <a:gdLst>
              <a:gd name="connsiteX0" fmla="*/ 7467600 w 9220200"/>
              <a:gd name="connsiteY0" fmla="*/ 3598572 h 4349233"/>
              <a:gd name="connsiteX1" fmla="*/ 7419975 w 9220200"/>
              <a:gd name="connsiteY1" fmla="*/ 3604922 h 4349233"/>
              <a:gd name="connsiteX2" fmla="*/ 7410450 w 9220200"/>
              <a:gd name="connsiteY2" fmla="*/ 3649372 h 4349233"/>
              <a:gd name="connsiteX3" fmla="*/ 7416800 w 9220200"/>
              <a:gd name="connsiteY3" fmla="*/ 3649372 h 4349233"/>
              <a:gd name="connsiteX4" fmla="*/ 7454900 w 9220200"/>
              <a:gd name="connsiteY4" fmla="*/ 3652547 h 4349233"/>
              <a:gd name="connsiteX5" fmla="*/ 7464425 w 9220200"/>
              <a:gd name="connsiteY5" fmla="*/ 3655722 h 4349233"/>
              <a:gd name="connsiteX6" fmla="*/ 7483475 w 9220200"/>
              <a:gd name="connsiteY6" fmla="*/ 3674772 h 4349233"/>
              <a:gd name="connsiteX7" fmla="*/ 7496175 w 9220200"/>
              <a:gd name="connsiteY7" fmla="*/ 3687472 h 4349233"/>
              <a:gd name="connsiteX8" fmla="*/ 7508875 w 9220200"/>
              <a:gd name="connsiteY8" fmla="*/ 3690647 h 4349233"/>
              <a:gd name="connsiteX9" fmla="*/ 7518400 w 9220200"/>
              <a:gd name="connsiteY9" fmla="*/ 3693822 h 4349233"/>
              <a:gd name="connsiteX10" fmla="*/ 7543800 w 9220200"/>
              <a:gd name="connsiteY10" fmla="*/ 3706522 h 4349233"/>
              <a:gd name="connsiteX11" fmla="*/ 7562850 w 9220200"/>
              <a:gd name="connsiteY11" fmla="*/ 3712872 h 4349233"/>
              <a:gd name="connsiteX12" fmla="*/ 7600950 w 9220200"/>
              <a:gd name="connsiteY12" fmla="*/ 3728747 h 4349233"/>
              <a:gd name="connsiteX13" fmla="*/ 7626350 w 9220200"/>
              <a:gd name="connsiteY13" fmla="*/ 3741447 h 4349233"/>
              <a:gd name="connsiteX14" fmla="*/ 7642225 w 9220200"/>
              <a:gd name="connsiteY14" fmla="*/ 3744622 h 4349233"/>
              <a:gd name="connsiteX15" fmla="*/ 7661275 w 9220200"/>
              <a:gd name="connsiteY15" fmla="*/ 3750972 h 4349233"/>
              <a:gd name="connsiteX16" fmla="*/ 7673975 w 9220200"/>
              <a:gd name="connsiteY16" fmla="*/ 3754147 h 4349233"/>
              <a:gd name="connsiteX17" fmla="*/ 7691583 w 9220200"/>
              <a:gd name="connsiteY17" fmla="*/ 3764921 h 4349233"/>
              <a:gd name="connsiteX18" fmla="*/ 7691635 w 9220200"/>
              <a:gd name="connsiteY18" fmla="*/ 3764973 h 4349233"/>
              <a:gd name="connsiteX19" fmla="*/ 7692964 w 9220200"/>
              <a:gd name="connsiteY19" fmla="*/ 3765766 h 4349233"/>
              <a:gd name="connsiteX20" fmla="*/ 7691583 w 9220200"/>
              <a:gd name="connsiteY20" fmla="*/ 3764921 h 4349233"/>
              <a:gd name="connsiteX21" fmla="*/ 7688620 w 9220200"/>
              <a:gd name="connsiteY21" fmla="*/ 3761943 h 4349233"/>
              <a:gd name="connsiteX22" fmla="*/ 7702550 w 9220200"/>
              <a:gd name="connsiteY22" fmla="*/ 3766847 h 4349233"/>
              <a:gd name="connsiteX23" fmla="*/ 7712075 w 9220200"/>
              <a:gd name="connsiteY23" fmla="*/ 3773197 h 4349233"/>
              <a:gd name="connsiteX24" fmla="*/ 7721600 w 9220200"/>
              <a:gd name="connsiteY24" fmla="*/ 3776372 h 4349233"/>
              <a:gd name="connsiteX25" fmla="*/ 7731125 w 9220200"/>
              <a:gd name="connsiteY25" fmla="*/ 3785897 h 4349233"/>
              <a:gd name="connsiteX26" fmla="*/ 7740650 w 9220200"/>
              <a:gd name="connsiteY26" fmla="*/ 3789072 h 4349233"/>
              <a:gd name="connsiteX27" fmla="*/ 7753350 w 9220200"/>
              <a:gd name="connsiteY27" fmla="*/ 3795422 h 4349233"/>
              <a:gd name="connsiteX28" fmla="*/ 7762875 w 9220200"/>
              <a:gd name="connsiteY28" fmla="*/ 3801772 h 4349233"/>
              <a:gd name="connsiteX29" fmla="*/ 7772400 w 9220200"/>
              <a:gd name="connsiteY29" fmla="*/ 3804947 h 4349233"/>
              <a:gd name="connsiteX30" fmla="*/ 7788275 w 9220200"/>
              <a:gd name="connsiteY30" fmla="*/ 3811297 h 4349233"/>
              <a:gd name="connsiteX31" fmla="*/ 7800975 w 9220200"/>
              <a:gd name="connsiteY31" fmla="*/ 3817647 h 4349233"/>
              <a:gd name="connsiteX32" fmla="*/ 7810500 w 9220200"/>
              <a:gd name="connsiteY32" fmla="*/ 3823997 h 4349233"/>
              <a:gd name="connsiteX33" fmla="*/ 7839075 w 9220200"/>
              <a:gd name="connsiteY33" fmla="*/ 3830347 h 4349233"/>
              <a:gd name="connsiteX34" fmla="*/ 7886700 w 9220200"/>
              <a:gd name="connsiteY34" fmla="*/ 3712872 h 4349233"/>
              <a:gd name="connsiteX35" fmla="*/ 7835900 w 9220200"/>
              <a:gd name="connsiteY35" fmla="*/ 3671597 h 4349233"/>
              <a:gd name="connsiteX36" fmla="*/ 7727950 w 9220200"/>
              <a:gd name="connsiteY36" fmla="*/ 3658897 h 4349233"/>
              <a:gd name="connsiteX37" fmla="*/ 7635875 w 9220200"/>
              <a:gd name="connsiteY37" fmla="*/ 3639847 h 4349233"/>
              <a:gd name="connsiteX38" fmla="*/ 7572375 w 9220200"/>
              <a:gd name="connsiteY38" fmla="*/ 3630322 h 4349233"/>
              <a:gd name="connsiteX39" fmla="*/ 7515225 w 9220200"/>
              <a:gd name="connsiteY39" fmla="*/ 3611272 h 4349233"/>
              <a:gd name="connsiteX40" fmla="*/ 7467600 w 9220200"/>
              <a:gd name="connsiteY40" fmla="*/ 3598572 h 4349233"/>
              <a:gd name="connsiteX41" fmla="*/ 6521450 w 9220200"/>
              <a:gd name="connsiteY41" fmla="*/ 3096922 h 4349233"/>
              <a:gd name="connsiteX42" fmla="*/ 6397625 w 9220200"/>
              <a:gd name="connsiteY42" fmla="*/ 3160422 h 4349233"/>
              <a:gd name="connsiteX43" fmla="*/ 6413500 w 9220200"/>
              <a:gd name="connsiteY43" fmla="*/ 3166772 h 4349233"/>
              <a:gd name="connsiteX44" fmla="*/ 6419850 w 9220200"/>
              <a:gd name="connsiteY44" fmla="*/ 3176297 h 4349233"/>
              <a:gd name="connsiteX45" fmla="*/ 6435725 w 9220200"/>
              <a:gd name="connsiteY45" fmla="*/ 3195347 h 4349233"/>
              <a:gd name="connsiteX46" fmla="*/ 6448425 w 9220200"/>
              <a:gd name="connsiteY46" fmla="*/ 3208047 h 4349233"/>
              <a:gd name="connsiteX47" fmla="*/ 6470650 w 9220200"/>
              <a:gd name="connsiteY47" fmla="*/ 3233447 h 4349233"/>
              <a:gd name="connsiteX48" fmla="*/ 6489700 w 9220200"/>
              <a:gd name="connsiteY48" fmla="*/ 3246147 h 4349233"/>
              <a:gd name="connsiteX49" fmla="*/ 6521450 w 9220200"/>
              <a:gd name="connsiteY49" fmla="*/ 3271547 h 4349233"/>
              <a:gd name="connsiteX50" fmla="*/ 6543675 w 9220200"/>
              <a:gd name="connsiteY50" fmla="*/ 3284247 h 4349233"/>
              <a:gd name="connsiteX51" fmla="*/ 6569075 w 9220200"/>
              <a:gd name="connsiteY51" fmla="*/ 3306472 h 4349233"/>
              <a:gd name="connsiteX52" fmla="*/ 6578600 w 9220200"/>
              <a:gd name="connsiteY52" fmla="*/ 3315997 h 4349233"/>
              <a:gd name="connsiteX53" fmla="*/ 6616700 w 9220200"/>
              <a:gd name="connsiteY53" fmla="*/ 3331872 h 4349233"/>
              <a:gd name="connsiteX54" fmla="*/ 6626225 w 9220200"/>
              <a:gd name="connsiteY54" fmla="*/ 3338222 h 4349233"/>
              <a:gd name="connsiteX55" fmla="*/ 6648450 w 9220200"/>
              <a:gd name="connsiteY55" fmla="*/ 3347747 h 4349233"/>
              <a:gd name="connsiteX56" fmla="*/ 6667500 w 9220200"/>
              <a:gd name="connsiteY56" fmla="*/ 3350922 h 4349233"/>
              <a:gd name="connsiteX57" fmla="*/ 6677025 w 9220200"/>
              <a:gd name="connsiteY57" fmla="*/ 3354097 h 4349233"/>
              <a:gd name="connsiteX58" fmla="*/ 6750050 w 9220200"/>
              <a:gd name="connsiteY58" fmla="*/ 3360447 h 4349233"/>
              <a:gd name="connsiteX59" fmla="*/ 6775450 w 9220200"/>
              <a:gd name="connsiteY59" fmla="*/ 3376322 h 4349233"/>
              <a:gd name="connsiteX60" fmla="*/ 6794500 w 9220200"/>
              <a:gd name="connsiteY60" fmla="*/ 3385847 h 4349233"/>
              <a:gd name="connsiteX61" fmla="*/ 6819900 w 9220200"/>
              <a:gd name="connsiteY61" fmla="*/ 3395372 h 4349233"/>
              <a:gd name="connsiteX62" fmla="*/ 6845300 w 9220200"/>
              <a:gd name="connsiteY62" fmla="*/ 3411247 h 4349233"/>
              <a:gd name="connsiteX63" fmla="*/ 6880225 w 9220200"/>
              <a:gd name="connsiteY63" fmla="*/ 3439822 h 4349233"/>
              <a:gd name="connsiteX64" fmla="*/ 6911975 w 9220200"/>
              <a:gd name="connsiteY64" fmla="*/ 3452522 h 4349233"/>
              <a:gd name="connsiteX65" fmla="*/ 6934200 w 9220200"/>
              <a:gd name="connsiteY65" fmla="*/ 3462047 h 4349233"/>
              <a:gd name="connsiteX66" fmla="*/ 6943725 w 9220200"/>
              <a:gd name="connsiteY66" fmla="*/ 3465222 h 4349233"/>
              <a:gd name="connsiteX67" fmla="*/ 6956425 w 9220200"/>
              <a:gd name="connsiteY67" fmla="*/ 3471572 h 4349233"/>
              <a:gd name="connsiteX68" fmla="*/ 6972300 w 9220200"/>
              <a:gd name="connsiteY68" fmla="*/ 3474747 h 4349233"/>
              <a:gd name="connsiteX69" fmla="*/ 6981825 w 9220200"/>
              <a:gd name="connsiteY69" fmla="*/ 3477922 h 4349233"/>
              <a:gd name="connsiteX70" fmla="*/ 7029450 w 9220200"/>
              <a:gd name="connsiteY70" fmla="*/ 3465222 h 4349233"/>
              <a:gd name="connsiteX71" fmla="*/ 7038975 w 9220200"/>
              <a:gd name="connsiteY71" fmla="*/ 3427122 h 4349233"/>
              <a:gd name="connsiteX72" fmla="*/ 7048500 w 9220200"/>
              <a:gd name="connsiteY72" fmla="*/ 3338222 h 4349233"/>
              <a:gd name="connsiteX73" fmla="*/ 7016750 w 9220200"/>
              <a:gd name="connsiteY73" fmla="*/ 3271547 h 4349233"/>
              <a:gd name="connsiteX74" fmla="*/ 6854825 w 9220200"/>
              <a:gd name="connsiteY74" fmla="*/ 3179472 h 4349233"/>
              <a:gd name="connsiteX75" fmla="*/ 6632575 w 9220200"/>
              <a:gd name="connsiteY75" fmla="*/ 3106447 h 4349233"/>
              <a:gd name="connsiteX76" fmla="*/ 6521450 w 9220200"/>
              <a:gd name="connsiteY76" fmla="*/ 3096922 h 4349233"/>
              <a:gd name="connsiteX77" fmla="*/ 5365750 w 9220200"/>
              <a:gd name="connsiteY77" fmla="*/ 2141247 h 4349233"/>
              <a:gd name="connsiteX78" fmla="*/ 5321300 w 9220200"/>
              <a:gd name="connsiteY78" fmla="*/ 2147597 h 4349233"/>
              <a:gd name="connsiteX79" fmla="*/ 5308600 w 9220200"/>
              <a:gd name="connsiteY79" fmla="*/ 2166647 h 4349233"/>
              <a:gd name="connsiteX80" fmla="*/ 5293779 w 9220200"/>
              <a:gd name="connsiteY80" fmla="*/ 2167979 h 4349233"/>
              <a:gd name="connsiteX81" fmla="*/ 5288692 w 9220200"/>
              <a:gd name="connsiteY81" fmla="*/ 2166773 h 4349233"/>
              <a:gd name="connsiteX82" fmla="*/ 5270500 w 9220200"/>
              <a:gd name="connsiteY82" fmla="*/ 2166647 h 4349233"/>
              <a:gd name="connsiteX83" fmla="*/ 5288031 w 9220200"/>
              <a:gd name="connsiteY83" fmla="*/ 2168496 h 4349233"/>
              <a:gd name="connsiteX84" fmla="*/ 5293779 w 9220200"/>
              <a:gd name="connsiteY84" fmla="*/ 2167979 h 4349233"/>
              <a:gd name="connsiteX85" fmla="*/ 5314950 w 9220200"/>
              <a:gd name="connsiteY85" fmla="*/ 2172997 h 4349233"/>
              <a:gd name="connsiteX86" fmla="*/ 5327650 w 9220200"/>
              <a:gd name="connsiteY86" fmla="*/ 2211097 h 4349233"/>
              <a:gd name="connsiteX87" fmla="*/ 5365750 w 9220200"/>
              <a:gd name="connsiteY87" fmla="*/ 2249197 h 4349233"/>
              <a:gd name="connsiteX88" fmla="*/ 5429250 w 9220200"/>
              <a:gd name="connsiteY88" fmla="*/ 2319047 h 4349233"/>
              <a:gd name="connsiteX89" fmla="*/ 5473700 w 9220200"/>
              <a:gd name="connsiteY89" fmla="*/ 2344447 h 4349233"/>
              <a:gd name="connsiteX90" fmla="*/ 5499100 w 9220200"/>
              <a:gd name="connsiteY90" fmla="*/ 2420647 h 4349233"/>
              <a:gd name="connsiteX91" fmla="*/ 5537200 w 9220200"/>
              <a:gd name="connsiteY91" fmla="*/ 2471447 h 4349233"/>
              <a:gd name="connsiteX92" fmla="*/ 5556250 w 9220200"/>
              <a:gd name="connsiteY92" fmla="*/ 2515897 h 4349233"/>
              <a:gd name="connsiteX93" fmla="*/ 5581650 w 9220200"/>
              <a:gd name="connsiteY93" fmla="*/ 2522247 h 4349233"/>
              <a:gd name="connsiteX94" fmla="*/ 5613120 w 9220200"/>
              <a:gd name="connsiteY94" fmla="*/ 2540484 h 4349233"/>
              <a:gd name="connsiteX95" fmla="*/ 5611507 w 9220200"/>
              <a:gd name="connsiteY95" fmla="*/ 2540676 h 4349233"/>
              <a:gd name="connsiteX96" fmla="*/ 5602213 w 9220200"/>
              <a:gd name="connsiteY96" fmla="*/ 2538842 h 4349233"/>
              <a:gd name="connsiteX97" fmla="*/ 5606814 w 9220200"/>
              <a:gd name="connsiteY97" fmla="*/ 2541235 h 4349233"/>
              <a:gd name="connsiteX98" fmla="*/ 5611507 w 9220200"/>
              <a:gd name="connsiteY98" fmla="*/ 2540676 h 4349233"/>
              <a:gd name="connsiteX99" fmla="*/ 5612891 w 9220200"/>
              <a:gd name="connsiteY99" fmla="*/ 2540949 h 4349233"/>
              <a:gd name="connsiteX100" fmla="*/ 5638800 w 9220200"/>
              <a:gd name="connsiteY100" fmla="*/ 2547647 h 4349233"/>
              <a:gd name="connsiteX101" fmla="*/ 5676900 w 9220200"/>
              <a:gd name="connsiteY101" fmla="*/ 2560347 h 4349233"/>
              <a:gd name="connsiteX102" fmla="*/ 5695950 w 9220200"/>
              <a:gd name="connsiteY102" fmla="*/ 2566697 h 4349233"/>
              <a:gd name="connsiteX103" fmla="*/ 5676900 w 9220200"/>
              <a:gd name="connsiteY103" fmla="*/ 2465097 h 4349233"/>
              <a:gd name="connsiteX104" fmla="*/ 5651500 w 9220200"/>
              <a:gd name="connsiteY104" fmla="*/ 2319047 h 4349233"/>
              <a:gd name="connsiteX105" fmla="*/ 5600700 w 9220200"/>
              <a:gd name="connsiteY105" fmla="*/ 2204747 h 4349233"/>
              <a:gd name="connsiteX106" fmla="*/ 5549900 w 9220200"/>
              <a:gd name="connsiteY106" fmla="*/ 2185697 h 4349233"/>
              <a:gd name="connsiteX107" fmla="*/ 5441950 w 9220200"/>
              <a:gd name="connsiteY107" fmla="*/ 2153947 h 4349233"/>
              <a:gd name="connsiteX108" fmla="*/ 5365750 w 9220200"/>
              <a:gd name="connsiteY108" fmla="*/ 2141247 h 4349233"/>
              <a:gd name="connsiteX109" fmla="*/ 0 w 9220200"/>
              <a:gd name="connsiteY109" fmla="*/ 0 h 4349233"/>
              <a:gd name="connsiteX110" fmla="*/ 9220200 w 9220200"/>
              <a:gd name="connsiteY110" fmla="*/ 0 h 4349233"/>
              <a:gd name="connsiteX111" fmla="*/ 9220200 w 9220200"/>
              <a:gd name="connsiteY111" fmla="*/ 4349233 h 4349233"/>
              <a:gd name="connsiteX112" fmla="*/ 0 w 9220200"/>
              <a:gd name="connsiteY112" fmla="*/ 4349233 h 434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220200" h="4349233">
                <a:moveTo>
                  <a:pt x="7467600" y="3598572"/>
                </a:moveTo>
                <a:cubicBezTo>
                  <a:pt x="7451725" y="3600689"/>
                  <a:pt x="7434129" y="3597429"/>
                  <a:pt x="7419975" y="3604922"/>
                </a:cubicBezTo>
                <a:cubicBezTo>
                  <a:pt x="7415499" y="3607291"/>
                  <a:pt x="7410897" y="3645794"/>
                  <a:pt x="7410450" y="3649372"/>
                </a:cubicBezTo>
                <a:cubicBezTo>
                  <a:pt x="7410319" y="3650422"/>
                  <a:pt x="7409392" y="3648843"/>
                  <a:pt x="7416800" y="3649372"/>
                </a:cubicBezTo>
                <a:cubicBezTo>
                  <a:pt x="7424208" y="3649901"/>
                  <a:pt x="7442268" y="3650863"/>
                  <a:pt x="7454900" y="3652547"/>
                </a:cubicBezTo>
                <a:cubicBezTo>
                  <a:pt x="7458217" y="3652989"/>
                  <a:pt x="7461783" y="3653667"/>
                  <a:pt x="7464425" y="3655722"/>
                </a:cubicBezTo>
                <a:cubicBezTo>
                  <a:pt x="7471514" y="3661235"/>
                  <a:pt x="7477125" y="3668422"/>
                  <a:pt x="7483475" y="3674772"/>
                </a:cubicBezTo>
                <a:cubicBezTo>
                  <a:pt x="7487708" y="3679005"/>
                  <a:pt x="7490367" y="3686020"/>
                  <a:pt x="7496175" y="3687472"/>
                </a:cubicBezTo>
                <a:cubicBezTo>
                  <a:pt x="7500408" y="3688530"/>
                  <a:pt x="7504679" y="3689448"/>
                  <a:pt x="7508875" y="3690647"/>
                </a:cubicBezTo>
                <a:cubicBezTo>
                  <a:pt x="7512093" y="3691566"/>
                  <a:pt x="7515353" y="3692437"/>
                  <a:pt x="7518400" y="3693822"/>
                </a:cubicBezTo>
                <a:cubicBezTo>
                  <a:pt x="7527018" y="3697739"/>
                  <a:pt x="7534820" y="3703529"/>
                  <a:pt x="7543800" y="3706522"/>
                </a:cubicBezTo>
                <a:lnTo>
                  <a:pt x="7562850" y="3712872"/>
                </a:lnTo>
                <a:cubicBezTo>
                  <a:pt x="7601046" y="3741519"/>
                  <a:pt x="7539883" y="3698213"/>
                  <a:pt x="7600950" y="3728747"/>
                </a:cubicBezTo>
                <a:cubicBezTo>
                  <a:pt x="7609417" y="3732980"/>
                  <a:pt x="7617068" y="3739591"/>
                  <a:pt x="7626350" y="3741447"/>
                </a:cubicBezTo>
                <a:cubicBezTo>
                  <a:pt x="7631642" y="3742505"/>
                  <a:pt x="7637019" y="3743202"/>
                  <a:pt x="7642225" y="3744622"/>
                </a:cubicBezTo>
                <a:cubicBezTo>
                  <a:pt x="7648683" y="3746383"/>
                  <a:pt x="7654864" y="3749049"/>
                  <a:pt x="7661275" y="3750972"/>
                </a:cubicBezTo>
                <a:cubicBezTo>
                  <a:pt x="7665455" y="3752226"/>
                  <a:pt x="7669742" y="3753089"/>
                  <a:pt x="7673975" y="3754147"/>
                </a:cubicBezTo>
                <a:lnTo>
                  <a:pt x="7691583" y="3764921"/>
                </a:lnTo>
                <a:lnTo>
                  <a:pt x="7691635" y="3764973"/>
                </a:lnTo>
                <a:cubicBezTo>
                  <a:pt x="7693394" y="3766176"/>
                  <a:pt x="7694872" y="3767005"/>
                  <a:pt x="7692964" y="3765766"/>
                </a:cubicBezTo>
                <a:lnTo>
                  <a:pt x="7691583" y="3764921"/>
                </a:lnTo>
                <a:lnTo>
                  <a:pt x="7688620" y="3761943"/>
                </a:lnTo>
                <a:cubicBezTo>
                  <a:pt x="7689404" y="3761690"/>
                  <a:pt x="7693012" y="3762759"/>
                  <a:pt x="7702550" y="3766847"/>
                </a:cubicBezTo>
                <a:cubicBezTo>
                  <a:pt x="7706057" y="3768350"/>
                  <a:pt x="7708662" y="3771490"/>
                  <a:pt x="7712075" y="3773197"/>
                </a:cubicBezTo>
                <a:cubicBezTo>
                  <a:pt x="7715068" y="3774694"/>
                  <a:pt x="7718425" y="3775314"/>
                  <a:pt x="7721600" y="3776372"/>
                </a:cubicBezTo>
                <a:cubicBezTo>
                  <a:pt x="7724775" y="3779547"/>
                  <a:pt x="7727389" y="3783406"/>
                  <a:pt x="7731125" y="3785897"/>
                </a:cubicBezTo>
                <a:cubicBezTo>
                  <a:pt x="7733910" y="3787753"/>
                  <a:pt x="7737574" y="3787754"/>
                  <a:pt x="7740650" y="3789072"/>
                </a:cubicBezTo>
                <a:cubicBezTo>
                  <a:pt x="7745000" y="3790936"/>
                  <a:pt x="7749241" y="3793074"/>
                  <a:pt x="7753350" y="3795422"/>
                </a:cubicBezTo>
                <a:cubicBezTo>
                  <a:pt x="7756663" y="3797315"/>
                  <a:pt x="7759462" y="3800065"/>
                  <a:pt x="7762875" y="3801772"/>
                </a:cubicBezTo>
                <a:cubicBezTo>
                  <a:pt x="7765868" y="3803269"/>
                  <a:pt x="7769266" y="3803772"/>
                  <a:pt x="7772400" y="3804947"/>
                </a:cubicBezTo>
                <a:cubicBezTo>
                  <a:pt x="7777736" y="3806948"/>
                  <a:pt x="7783067" y="3808982"/>
                  <a:pt x="7788275" y="3811297"/>
                </a:cubicBezTo>
                <a:cubicBezTo>
                  <a:pt x="7792600" y="3813219"/>
                  <a:pt x="7796866" y="3815299"/>
                  <a:pt x="7800975" y="3817647"/>
                </a:cubicBezTo>
                <a:cubicBezTo>
                  <a:pt x="7804288" y="3819540"/>
                  <a:pt x="7806993" y="3822494"/>
                  <a:pt x="7810500" y="3823997"/>
                </a:cubicBezTo>
                <a:cubicBezTo>
                  <a:pt x="7814423" y="3825678"/>
                  <a:pt x="7836250" y="3829782"/>
                  <a:pt x="7839075" y="3830347"/>
                </a:cubicBezTo>
                <a:cubicBezTo>
                  <a:pt x="7928508" y="3826459"/>
                  <a:pt x="7953563" y="3849384"/>
                  <a:pt x="7886700" y="3712872"/>
                </a:cubicBezTo>
                <a:cubicBezTo>
                  <a:pt x="7877103" y="3693278"/>
                  <a:pt x="7854843" y="3682422"/>
                  <a:pt x="7835900" y="3671597"/>
                </a:cubicBezTo>
                <a:cubicBezTo>
                  <a:pt x="7812290" y="3658106"/>
                  <a:pt x="7744821" y="3659664"/>
                  <a:pt x="7727950" y="3658897"/>
                </a:cubicBezTo>
                <a:cubicBezTo>
                  <a:pt x="7697258" y="3652547"/>
                  <a:pt x="7666870" y="3644496"/>
                  <a:pt x="7635875" y="3639847"/>
                </a:cubicBezTo>
                <a:lnTo>
                  <a:pt x="7572375" y="3630322"/>
                </a:lnTo>
                <a:cubicBezTo>
                  <a:pt x="7553325" y="3623972"/>
                  <a:pt x="7534916" y="3615210"/>
                  <a:pt x="7515225" y="3611272"/>
                </a:cubicBezTo>
                <a:cubicBezTo>
                  <a:pt x="7477886" y="3603804"/>
                  <a:pt x="7493496" y="3608930"/>
                  <a:pt x="7467600" y="3598572"/>
                </a:cubicBezTo>
                <a:close/>
                <a:moveTo>
                  <a:pt x="6521450" y="3096922"/>
                </a:moveTo>
                <a:cubicBezTo>
                  <a:pt x="6390237" y="3104015"/>
                  <a:pt x="6415617" y="3148780"/>
                  <a:pt x="6397625" y="3160422"/>
                </a:cubicBezTo>
                <a:cubicBezTo>
                  <a:pt x="6379633" y="3172064"/>
                  <a:pt x="6408862" y="3163459"/>
                  <a:pt x="6413500" y="3166772"/>
                </a:cubicBezTo>
                <a:cubicBezTo>
                  <a:pt x="6416605" y="3168990"/>
                  <a:pt x="6417507" y="3173285"/>
                  <a:pt x="6419850" y="3176297"/>
                </a:cubicBezTo>
                <a:cubicBezTo>
                  <a:pt x="6424925" y="3182822"/>
                  <a:pt x="6430433" y="3188997"/>
                  <a:pt x="6435725" y="3195347"/>
                </a:cubicBezTo>
                <a:cubicBezTo>
                  <a:pt x="6444192" y="3220747"/>
                  <a:pt x="6431492" y="3191114"/>
                  <a:pt x="6448425" y="3208047"/>
                </a:cubicBezTo>
                <a:cubicBezTo>
                  <a:pt x="6484461" y="3244083"/>
                  <a:pt x="6432614" y="3206822"/>
                  <a:pt x="6470650" y="3233447"/>
                </a:cubicBezTo>
                <a:cubicBezTo>
                  <a:pt x="6476902" y="3237824"/>
                  <a:pt x="6489700" y="3246147"/>
                  <a:pt x="6489700" y="3246147"/>
                </a:cubicBezTo>
                <a:cubicBezTo>
                  <a:pt x="6503412" y="3266716"/>
                  <a:pt x="6488042" y="3246491"/>
                  <a:pt x="6521450" y="3271547"/>
                </a:cubicBezTo>
                <a:cubicBezTo>
                  <a:pt x="6536827" y="3283080"/>
                  <a:pt x="6529130" y="3279399"/>
                  <a:pt x="6543675" y="3284247"/>
                </a:cubicBezTo>
                <a:cubicBezTo>
                  <a:pt x="6565697" y="3306269"/>
                  <a:pt x="6538065" y="3279338"/>
                  <a:pt x="6569075" y="3306472"/>
                </a:cubicBezTo>
                <a:cubicBezTo>
                  <a:pt x="6572454" y="3309429"/>
                  <a:pt x="6574812" y="3313586"/>
                  <a:pt x="6578600" y="3315997"/>
                </a:cubicBezTo>
                <a:cubicBezTo>
                  <a:pt x="6597561" y="3328063"/>
                  <a:pt x="6599584" y="3327593"/>
                  <a:pt x="6616700" y="3331872"/>
                </a:cubicBezTo>
                <a:cubicBezTo>
                  <a:pt x="6619875" y="3333989"/>
                  <a:pt x="6622912" y="3336329"/>
                  <a:pt x="6626225" y="3338222"/>
                </a:cubicBezTo>
                <a:cubicBezTo>
                  <a:pt x="6632402" y="3341752"/>
                  <a:pt x="6641164" y="3346128"/>
                  <a:pt x="6648450" y="3347747"/>
                </a:cubicBezTo>
                <a:cubicBezTo>
                  <a:pt x="6654734" y="3349144"/>
                  <a:pt x="6661216" y="3349525"/>
                  <a:pt x="6667500" y="3350922"/>
                </a:cubicBezTo>
                <a:cubicBezTo>
                  <a:pt x="6670767" y="3351648"/>
                  <a:pt x="6673700" y="3353713"/>
                  <a:pt x="6677025" y="3354097"/>
                </a:cubicBezTo>
                <a:cubicBezTo>
                  <a:pt x="6701297" y="3356898"/>
                  <a:pt x="6750050" y="3360447"/>
                  <a:pt x="6750050" y="3360447"/>
                </a:cubicBezTo>
                <a:cubicBezTo>
                  <a:pt x="6776228" y="3366992"/>
                  <a:pt x="6749141" y="3357906"/>
                  <a:pt x="6775450" y="3376322"/>
                </a:cubicBezTo>
                <a:cubicBezTo>
                  <a:pt x="6781266" y="3380393"/>
                  <a:pt x="6788294" y="3382399"/>
                  <a:pt x="6794500" y="3385847"/>
                </a:cubicBezTo>
                <a:cubicBezTo>
                  <a:pt x="6812895" y="3396066"/>
                  <a:pt x="6794089" y="3390210"/>
                  <a:pt x="6819900" y="3395372"/>
                </a:cubicBezTo>
                <a:cubicBezTo>
                  <a:pt x="6834875" y="3402860"/>
                  <a:pt x="6831561" y="3400256"/>
                  <a:pt x="6845300" y="3411247"/>
                </a:cubicBezTo>
                <a:cubicBezTo>
                  <a:pt x="6857046" y="3420644"/>
                  <a:pt x="6866259" y="3434236"/>
                  <a:pt x="6880225" y="3439822"/>
                </a:cubicBezTo>
                <a:lnTo>
                  <a:pt x="6911975" y="3452522"/>
                </a:lnTo>
                <a:cubicBezTo>
                  <a:pt x="6919428" y="3455591"/>
                  <a:pt x="6926554" y="3459498"/>
                  <a:pt x="6934200" y="3462047"/>
                </a:cubicBezTo>
                <a:cubicBezTo>
                  <a:pt x="6937375" y="3463105"/>
                  <a:pt x="6940649" y="3463904"/>
                  <a:pt x="6943725" y="3465222"/>
                </a:cubicBezTo>
                <a:cubicBezTo>
                  <a:pt x="6948075" y="3467086"/>
                  <a:pt x="6951935" y="3470075"/>
                  <a:pt x="6956425" y="3471572"/>
                </a:cubicBezTo>
                <a:cubicBezTo>
                  <a:pt x="6961545" y="3473279"/>
                  <a:pt x="6967065" y="3473438"/>
                  <a:pt x="6972300" y="3474747"/>
                </a:cubicBezTo>
                <a:cubicBezTo>
                  <a:pt x="6975547" y="3475559"/>
                  <a:pt x="6978650" y="3476864"/>
                  <a:pt x="6981825" y="3477922"/>
                </a:cubicBezTo>
                <a:cubicBezTo>
                  <a:pt x="6997700" y="3473689"/>
                  <a:pt x="7017170" y="3476137"/>
                  <a:pt x="7029450" y="3465222"/>
                </a:cubicBezTo>
                <a:cubicBezTo>
                  <a:pt x="7039234" y="3456525"/>
                  <a:pt x="7037033" y="3440068"/>
                  <a:pt x="7038975" y="3427122"/>
                </a:cubicBezTo>
                <a:cubicBezTo>
                  <a:pt x="7043396" y="3397649"/>
                  <a:pt x="7045325" y="3367855"/>
                  <a:pt x="7048500" y="3338222"/>
                </a:cubicBezTo>
                <a:cubicBezTo>
                  <a:pt x="7037917" y="3315997"/>
                  <a:pt x="7033935" y="3289172"/>
                  <a:pt x="7016750" y="3271547"/>
                </a:cubicBezTo>
                <a:cubicBezTo>
                  <a:pt x="6981139" y="3235023"/>
                  <a:pt x="6903809" y="3200045"/>
                  <a:pt x="6854825" y="3179472"/>
                </a:cubicBezTo>
                <a:cubicBezTo>
                  <a:pt x="6792300" y="3153212"/>
                  <a:pt x="6695766" y="3116169"/>
                  <a:pt x="6632575" y="3106447"/>
                </a:cubicBezTo>
                <a:cubicBezTo>
                  <a:pt x="6568264" y="3096553"/>
                  <a:pt x="6605206" y="3100729"/>
                  <a:pt x="6521450" y="3096922"/>
                </a:cubicBezTo>
                <a:close/>
                <a:moveTo>
                  <a:pt x="5365750" y="2141247"/>
                </a:moveTo>
                <a:cubicBezTo>
                  <a:pt x="5350933" y="2143364"/>
                  <a:pt x="5334977" y="2141518"/>
                  <a:pt x="5321300" y="2147597"/>
                </a:cubicBezTo>
                <a:cubicBezTo>
                  <a:pt x="5314326" y="2150697"/>
                  <a:pt x="5312013" y="2159821"/>
                  <a:pt x="5308600" y="2166647"/>
                </a:cubicBezTo>
                <a:lnTo>
                  <a:pt x="5293779" y="2167979"/>
                </a:lnTo>
                <a:lnTo>
                  <a:pt x="5288692" y="2166773"/>
                </a:lnTo>
                <a:cubicBezTo>
                  <a:pt x="5279188" y="2166467"/>
                  <a:pt x="5271029" y="2167176"/>
                  <a:pt x="5270500" y="2166647"/>
                </a:cubicBezTo>
                <a:cubicBezTo>
                  <a:pt x="5269971" y="2166118"/>
                  <a:pt x="5278748" y="2167615"/>
                  <a:pt x="5288031" y="2168496"/>
                </a:cubicBezTo>
                <a:lnTo>
                  <a:pt x="5293779" y="2167979"/>
                </a:lnTo>
                <a:lnTo>
                  <a:pt x="5314950" y="2172997"/>
                </a:lnTo>
                <a:cubicBezTo>
                  <a:pt x="5325517" y="2181216"/>
                  <a:pt x="5318184" y="2201631"/>
                  <a:pt x="5327650" y="2211097"/>
                </a:cubicBezTo>
                <a:cubicBezTo>
                  <a:pt x="5340350" y="2223797"/>
                  <a:pt x="5354974" y="2234829"/>
                  <a:pt x="5365750" y="2249197"/>
                </a:cubicBezTo>
                <a:cubicBezTo>
                  <a:pt x="5384257" y="2273873"/>
                  <a:pt x="5403283" y="2301736"/>
                  <a:pt x="5429250" y="2319047"/>
                </a:cubicBezTo>
                <a:cubicBezTo>
                  <a:pt x="5456176" y="2336998"/>
                  <a:pt x="5441474" y="2328334"/>
                  <a:pt x="5473700" y="2344447"/>
                </a:cubicBezTo>
                <a:cubicBezTo>
                  <a:pt x="5501235" y="2385749"/>
                  <a:pt x="5474490" y="2340666"/>
                  <a:pt x="5499100" y="2420647"/>
                </a:cubicBezTo>
                <a:cubicBezTo>
                  <a:pt x="5507124" y="2446726"/>
                  <a:pt x="5517794" y="2452041"/>
                  <a:pt x="5537200" y="2471447"/>
                </a:cubicBezTo>
                <a:cubicBezTo>
                  <a:pt x="5543550" y="2486264"/>
                  <a:pt x="5545635" y="2503765"/>
                  <a:pt x="5556250" y="2515897"/>
                </a:cubicBezTo>
                <a:cubicBezTo>
                  <a:pt x="5561997" y="2522465"/>
                  <a:pt x="5573844" y="2518344"/>
                  <a:pt x="5581650" y="2522247"/>
                </a:cubicBezTo>
                <a:cubicBezTo>
                  <a:pt x="5602823" y="2532834"/>
                  <a:pt x="5611120" y="2538116"/>
                  <a:pt x="5613120" y="2540484"/>
                </a:cubicBezTo>
                <a:lnTo>
                  <a:pt x="5611507" y="2540676"/>
                </a:lnTo>
                <a:lnTo>
                  <a:pt x="5602213" y="2538842"/>
                </a:lnTo>
                <a:cubicBezTo>
                  <a:pt x="5599076" y="2538570"/>
                  <a:pt x="5602803" y="2540165"/>
                  <a:pt x="5606814" y="2541235"/>
                </a:cubicBezTo>
                <a:lnTo>
                  <a:pt x="5611507" y="2540676"/>
                </a:lnTo>
                <a:lnTo>
                  <a:pt x="5612891" y="2540949"/>
                </a:lnTo>
                <a:cubicBezTo>
                  <a:pt x="5618714" y="2542317"/>
                  <a:pt x="5627077" y="2544450"/>
                  <a:pt x="5638800" y="2547647"/>
                </a:cubicBezTo>
                <a:cubicBezTo>
                  <a:pt x="5651715" y="2551169"/>
                  <a:pt x="5664200" y="2556114"/>
                  <a:pt x="5676900" y="2560347"/>
                </a:cubicBezTo>
                <a:lnTo>
                  <a:pt x="5695950" y="2566697"/>
                </a:lnTo>
                <a:cubicBezTo>
                  <a:pt x="5689600" y="2532830"/>
                  <a:pt x="5682344" y="2499121"/>
                  <a:pt x="5676900" y="2465097"/>
                </a:cubicBezTo>
                <a:cubicBezTo>
                  <a:pt x="5657905" y="2346377"/>
                  <a:pt x="5689268" y="2476415"/>
                  <a:pt x="5651500" y="2319047"/>
                </a:cubicBezTo>
                <a:cubicBezTo>
                  <a:pt x="5642433" y="2281266"/>
                  <a:pt x="5635331" y="2231386"/>
                  <a:pt x="5600700" y="2204747"/>
                </a:cubicBezTo>
                <a:cubicBezTo>
                  <a:pt x="5586366" y="2193720"/>
                  <a:pt x="5566623" y="2192583"/>
                  <a:pt x="5549900" y="2185697"/>
                </a:cubicBezTo>
                <a:cubicBezTo>
                  <a:pt x="5459734" y="2148570"/>
                  <a:pt x="5527697" y="2166809"/>
                  <a:pt x="5441950" y="2153947"/>
                </a:cubicBezTo>
                <a:cubicBezTo>
                  <a:pt x="5416485" y="2150127"/>
                  <a:pt x="5365750" y="2141247"/>
                  <a:pt x="5365750" y="2141247"/>
                </a:cubicBezTo>
                <a:close/>
                <a:moveTo>
                  <a:pt x="0" y="0"/>
                </a:moveTo>
                <a:lnTo>
                  <a:pt x="9220200" y="0"/>
                </a:lnTo>
                <a:lnTo>
                  <a:pt x="9220200" y="4349233"/>
                </a:lnTo>
                <a:lnTo>
                  <a:pt x="0" y="4349233"/>
                </a:lnTo>
                <a:close/>
              </a:path>
            </a:pathLst>
          </a:custGeom>
        </p:spPr>
      </p:pic>
      <p:sp>
        <p:nvSpPr>
          <p:cNvPr id="28" name="gaoding-14">
            <a:extLst>
              <a:ext uri="{FF2B5EF4-FFF2-40B4-BE49-F238E27FC236}">
                <a16:creationId xmlns:a16="http://schemas.microsoft.com/office/drawing/2014/main" id="{956A1844-857F-FB58-3CD2-7A03AF5CFD8E}"/>
              </a:ext>
            </a:extLst>
          </p:cNvPr>
          <p:cNvSpPr txBox="1"/>
          <p:nvPr/>
        </p:nvSpPr>
        <p:spPr>
          <a:xfrm>
            <a:off x="6645686" y="1937851"/>
            <a:ext cx="4366580" cy="130971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851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95 ExtraBold" panose="00020600040101010101" pitchFamily="18" charset="-122"/>
              </a:rPr>
              <a:t>项目计划</a:t>
            </a: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A11A03BC-7FC6-6AF4-6296-1A30E412A8C2}"/>
              </a:ext>
            </a:extLst>
          </p:cNvPr>
          <p:cNvSpPr txBox="1"/>
          <p:nvPr/>
        </p:nvSpPr>
        <p:spPr>
          <a:xfrm>
            <a:off x="6645686" y="3190685"/>
            <a:ext cx="4205816" cy="36933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35 Thin" panose="00020600040101010101" pitchFamily="18" charset="-122"/>
              </a:rPr>
              <a:t>PROJECT PLAN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07D50E67-40AC-CD23-8ADD-1C69D6D6760D}"/>
              </a:ext>
            </a:extLst>
          </p:cNvPr>
          <p:cNvCxnSpPr>
            <a:cxnSpLocks/>
          </p:cNvCxnSpPr>
          <p:nvPr/>
        </p:nvCxnSpPr>
        <p:spPr>
          <a:xfrm>
            <a:off x="6734175" y="3715732"/>
            <a:ext cx="406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56ECB028-E75E-031C-1C1E-35AC000A0E95}"/>
              </a:ext>
            </a:extLst>
          </p:cNvPr>
          <p:cNvSpPr/>
          <p:nvPr/>
        </p:nvSpPr>
        <p:spPr>
          <a:xfrm>
            <a:off x="5546315" y="0"/>
            <a:ext cx="2511341" cy="6858000"/>
          </a:xfrm>
          <a:custGeom>
            <a:avLst/>
            <a:gdLst>
              <a:gd name="connsiteX0" fmla="*/ 1495341 w 2511341"/>
              <a:gd name="connsiteY0" fmla="*/ 0 h 6858000"/>
              <a:gd name="connsiteX1" fmla="*/ 2511341 w 2511341"/>
              <a:gd name="connsiteY1" fmla="*/ 0 h 6858000"/>
              <a:gd name="connsiteX2" fmla="*/ 1016000 w 2511341"/>
              <a:gd name="connsiteY2" fmla="*/ 6858000 h 6858000"/>
              <a:gd name="connsiteX3" fmla="*/ 0 w 251134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1341" h="6858000">
                <a:moveTo>
                  <a:pt x="1495341" y="0"/>
                </a:moveTo>
                <a:lnTo>
                  <a:pt x="2511341" y="0"/>
                </a:lnTo>
                <a:lnTo>
                  <a:pt x="1016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000"/>
                </a:schemeClr>
              </a:gs>
              <a:gs pos="84000">
                <a:schemeClr val="bg1">
                  <a:alpha val="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9" name="图片 58" descr="黑暗中有云&#10;&#10;中度可信度描述已自动生成">
            <a:extLst>
              <a:ext uri="{FF2B5EF4-FFF2-40B4-BE49-F238E27FC236}">
                <a16:creationId xmlns:a16="http://schemas.microsoft.com/office/drawing/2014/main" id="{83B610C8-BB1D-4970-FAAC-41EAB5A649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21" y="4638808"/>
            <a:ext cx="2165008" cy="115611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7938A10F-6B4B-636A-8E3F-30CB414595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467">
            <a:off x="3335642" y="3647648"/>
            <a:ext cx="984254" cy="518028"/>
          </a:xfrm>
          <a:prstGeom prst="rect">
            <a:avLst/>
          </a:prstGeom>
        </p:spPr>
      </p:pic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2CC2F10F-9B3D-E8C1-D192-A7BDC6E37A87}"/>
              </a:ext>
            </a:extLst>
          </p:cNvPr>
          <p:cNvCxnSpPr>
            <a:cxnSpLocks/>
          </p:cNvCxnSpPr>
          <p:nvPr/>
        </p:nvCxnSpPr>
        <p:spPr>
          <a:xfrm>
            <a:off x="6734175" y="1773810"/>
            <a:ext cx="406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552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6DEEF2E2-DB31-7DE9-D897-B413E395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项目计划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43B2354C-F1CD-1D30-34F5-F09CE9FF59C6}"/>
              </a:ext>
            </a:extLst>
          </p:cNvPr>
          <p:cNvSpPr/>
          <p:nvPr/>
        </p:nvSpPr>
        <p:spPr>
          <a:xfrm flipV="1">
            <a:off x="2369936" y="1451841"/>
            <a:ext cx="7474857" cy="26923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  <a:alpha val="90000"/>
              </a:schemeClr>
            </a:solidFill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kern="0">
              <a:solidFill>
                <a:srgbClr val="3D485D"/>
              </a:solidFill>
              <a:latin typeface="Arial"/>
              <a:ea typeface="等线" panose="02010600030101010101" pitchFamily="2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6424A150-43AA-7D72-40AB-990B359A6533}"/>
              </a:ext>
            </a:extLst>
          </p:cNvPr>
          <p:cNvSpPr/>
          <p:nvPr/>
        </p:nvSpPr>
        <p:spPr>
          <a:xfrm>
            <a:off x="2605867" y="1663278"/>
            <a:ext cx="2235200" cy="2235200"/>
          </a:xfrm>
          <a:prstGeom prst="ellipse">
            <a:avLst/>
          </a:prstGeom>
          <a:gradFill>
            <a:gsLst>
              <a:gs pos="0">
                <a:schemeClr val="accent1">
                  <a:alpha val="79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kern="0">
              <a:solidFill>
                <a:srgbClr val="3D485D"/>
              </a:solidFill>
              <a:latin typeface="Arial"/>
              <a:ea typeface="等线" panose="02010600030101010101" pitchFamily="2" charset="-122"/>
            </a:endParaRPr>
          </a:p>
        </p:txBody>
      </p:sp>
      <p:grpSp>
        <p:nvGrpSpPr>
          <p:cNvPr id="5" name="图形 37">
            <a:extLst>
              <a:ext uri="{FF2B5EF4-FFF2-40B4-BE49-F238E27FC236}">
                <a16:creationId xmlns:a16="http://schemas.microsoft.com/office/drawing/2014/main" id="{6293BC97-5AFC-3899-F40A-FD82FFB3F37E}"/>
              </a:ext>
            </a:extLst>
          </p:cNvPr>
          <p:cNvGrpSpPr>
            <a:grpSpLocks/>
          </p:cNvGrpSpPr>
          <p:nvPr/>
        </p:nvGrpSpPr>
        <p:grpSpPr>
          <a:xfrm>
            <a:off x="3272182" y="2348278"/>
            <a:ext cx="902570" cy="902570"/>
            <a:chOff x="0" y="0"/>
            <a:chExt cx="1905000" cy="1905000"/>
          </a:xfrm>
          <a:solidFill>
            <a:schemeClr val="bg1"/>
          </a:solidFill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D8D1C287-8771-7FC6-6DF0-4BD8DD10B16F}"/>
                </a:ext>
              </a:extLst>
            </p:cNvPr>
            <p:cNvSpPr/>
            <p:nvPr/>
          </p:nvSpPr>
          <p:spPr>
            <a:xfrm>
              <a:off x="476250" y="635000"/>
              <a:ext cx="714375" cy="119062"/>
            </a:xfrm>
            <a:custGeom>
              <a:avLst/>
              <a:gdLst>
                <a:gd name="connsiteX0" fmla="*/ 56356 w 714375"/>
                <a:gd name="connsiteY0" fmla="*/ 0 h 119062"/>
                <a:gd name="connsiteX1" fmla="*/ 658019 w 714375"/>
                <a:gd name="connsiteY1" fmla="*/ 0 h 119062"/>
                <a:gd name="connsiteX2" fmla="*/ 714375 w 714375"/>
                <a:gd name="connsiteY2" fmla="*/ 56356 h 119062"/>
                <a:gd name="connsiteX3" fmla="*/ 714375 w 714375"/>
                <a:gd name="connsiteY3" fmla="*/ 62706 h 119062"/>
                <a:gd name="connsiteX4" fmla="*/ 658019 w 714375"/>
                <a:gd name="connsiteY4" fmla="*/ 119063 h 119062"/>
                <a:gd name="connsiteX5" fmla="*/ 56356 w 714375"/>
                <a:gd name="connsiteY5" fmla="*/ 119063 h 119062"/>
                <a:gd name="connsiteX6" fmla="*/ 0 w 714375"/>
                <a:gd name="connsiteY6" fmla="*/ 62706 h 119062"/>
                <a:gd name="connsiteX7" fmla="*/ 0 w 714375"/>
                <a:gd name="connsiteY7" fmla="*/ 56356 h 119062"/>
                <a:gd name="connsiteX8" fmla="*/ 56356 w 714375"/>
                <a:gd name="connsiteY8" fmla="*/ 0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" h="119062">
                  <a:moveTo>
                    <a:pt x="56356" y="0"/>
                  </a:moveTo>
                  <a:lnTo>
                    <a:pt x="658019" y="0"/>
                  </a:lnTo>
                  <a:cubicBezTo>
                    <a:pt x="695590" y="0"/>
                    <a:pt x="714375" y="18785"/>
                    <a:pt x="714375" y="56356"/>
                  </a:cubicBezTo>
                  <a:lnTo>
                    <a:pt x="714375" y="62706"/>
                  </a:lnTo>
                  <a:cubicBezTo>
                    <a:pt x="714375" y="100277"/>
                    <a:pt x="695590" y="119063"/>
                    <a:pt x="658019" y="119063"/>
                  </a:cubicBezTo>
                  <a:lnTo>
                    <a:pt x="56356" y="119063"/>
                  </a:lnTo>
                  <a:cubicBezTo>
                    <a:pt x="18785" y="119063"/>
                    <a:pt x="0" y="100277"/>
                    <a:pt x="0" y="62706"/>
                  </a:cubicBezTo>
                  <a:lnTo>
                    <a:pt x="0" y="56356"/>
                  </a:lnTo>
                  <a:cubicBezTo>
                    <a:pt x="0" y="18785"/>
                    <a:pt x="18785" y="0"/>
                    <a:pt x="56356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1284EE2A-7886-5DA9-1F98-7E5DFA51BAAD}"/>
                </a:ext>
              </a:extLst>
            </p:cNvPr>
            <p:cNvSpPr/>
            <p:nvPr/>
          </p:nvSpPr>
          <p:spPr>
            <a:xfrm>
              <a:off x="476250" y="952500"/>
              <a:ext cx="476250" cy="119062"/>
            </a:xfrm>
            <a:custGeom>
              <a:avLst/>
              <a:gdLst>
                <a:gd name="connsiteX0" fmla="*/ 421481 w 476250"/>
                <a:gd name="connsiteY0" fmla="*/ 0 h 119062"/>
                <a:gd name="connsiteX1" fmla="*/ 54769 w 476250"/>
                <a:gd name="connsiteY1" fmla="*/ 0 h 119062"/>
                <a:gd name="connsiteX2" fmla="*/ 0 w 476250"/>
                <a:gd name="connsiteY2" fmla="*/ 54769 h 119062"/>
                <a:gd name="connsiteX3" fmla="*/ 0 w 476250"/>
                <a:gd name="connsiteY3" fmla="*/ 64294 h 119062"/>
                <a:gd name="connsiteX4" fmla="*/ 54769 w 476250"/>
                <a:gd name="connsiteY4" fmla="*/ 119063 h 119062"/>
                <a:gd name="connsiteX5" fmla="*/ 421481 w 476250"/>
                <a:gd name="connsiteY5" fmla="*/ 119063 h 119062"/>
                <a:gd name="connsiteX6" fmla="*/ 476250 w 476250"/>
                <a:gd name="connsiteY6" fmla="*/ 64294 h 119062"/>
                <a:gd name="connsiteX7" fmla="*/ 476250 w 476250"/>
                <a:gd name="connsiteY7" fmla="*/ 54769 h 119062"/>
                <a:gd name="connsiteX8" fmla="*/ 421481 w 476250"/>
                <a:gd name="connsiteY8" fmla="*/ 0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0" h="119062">
                  <a:moveTo>
                    <a:pt x="421481" y="0"/>
                  </a:moveTo>
                  <a:lnTo>
                    <a:pt x="54769" y="0"/>
                  </a:lnTo>
                  <a:cubicBezTo>
                    <a:pt x="24521" y="0"/>
                    <a:pt x="0" y="24521"/>
                    <a:pt x="0" y="54769"/>
                  </a:cubicBezTo>
                  <a:lnTo>
                    <a:pt x="0" y="64294"/>
                  </a:lnTo>
                  <a:cubicBezTo>
                    <a:pt x="0" y="94542"/>
                    <a:pt x="24521" y="119063"/>
                    <a:pt x="54769" y="119063"/>
                  </a:cubicBezTo>
                  <a:lnTo>
                    <a:pt x="421481" y="119063"/>
                  </a:lnTo>
                  <a:cubicBezTo>
                    <a:pt x="451729" y="119063"/>
                    <a:pt x="476250" y="94542"/>
                    <a:pt x="476250" y="64294"/>
                  </a:cubicBezTo>
                  <a:lnTo>
                    <a:pt x="476250" y="54769"/>
                  </a:lnTo>
                  <a:cubicBezTo>
                    <a:pt x="476250" y="24521"/>
                    <a:pt x="451729" y="0"/>
                    <a:pt x="421481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EA5F8995-5757-BDFC-B4C9-17A1FF83F90C}"/>
                </a:ext>
              </a:extLst>
            </p:cNvPr>
            <p:cNvSpPr/>
            <p:nvPr/>
          </p:nvSpPr>
          <p:spPr>
            <a:xfrm>
              <a:off x="238125" y="238125"/>
              <a:ext cx="1190625" cy="1428750"/>
            </a:xfrm>
            <a:custGeom>
              <a:avLst/>
              <a:gdLst>
                <a:gd name="connsiteX0" fmla="*/ 119063 w 1190625"/>
                <a:gd name="connsiteY0" fmla="*/ 1309688 h 1428750"/>
                <a:gd name="connsiteX1" fmla="*/ 119063 w 1190625"/>
                <a:gd name="connsiteY1" fmla="*/ 119063 h 1428750"/>
                <a:gd name="connsiteX2" fmla="*/ 1071563 w 1190625"/>
                <a:gd name="connsiteY2" fmla="*/ 119063 h 1428750"/>
                <a:gd name="connsiteX3" fmla="*/ 1071563 w 1190625"/>
                <a:gd name="connsiteY3" fmla="*/ 575469 h 1428750"/>
                <a:gd name="connsiteX4" fmla="*/ 1131094 w 1190625"/>
                <a:gd name="connsiteY4" fmla="*/ 635000 h 1428750"/>
                <a:gd name="connsiteX5" fmla="*/ 1190625 w 1190625"/>
                <a:gd name="connsiteY5" fmla="*/ 575469 h 1428750"/>
                <a:gd name="connsiteX6" fmla="*/ 1190625 w 1190625"/>
                <a:gd name="connsiteY6" fmla="*/ 79375 h 1428750"/>
                <a:gd name="connsiteX7" fmla="*/ 1111250 w 1190625"/>
                <a:gd name="connsiteY7" fmla="*/ 0 h 1428750"/>
                <a:gd name="connsiteX8" fmla="*/ 79375 w 1190625"/>
                <a:gd name="connsiteY8" fmla="*/ 0 h 1428750"/>
                <a:gd name="connsiteX9" fmla="*/ 0 w 1190625"/>
                <a:gd name="connsiteY9" fmla="*/ 79375 h 1428750"/>
                <a:gd name="connsiteX10" fmla="*/ 0 w 1190625"/>
                <a:gd name="connsiteY10" fmla="*/ 1349375 h 1428750"/>
                <a:gd name="connsiteX11" fmla="*/ 79375 w 1190625"/>
                <a:gd name="connsiteY11" fmla="*/ 1428750 h 1428750"/>
                <a:gd name="connsiteX12" fmla="*/ 654844 w 1190625"/>
                <a:gd name="connsiteY12" fmla="*/ 1428750 h 1428750"/>
                <a:gd name="connsiteX13" fmla="*/ 714375 w 1190625"/>
                <a:gd name="connsiteY13" fmla="*/ 1369219 h 1428750"/>
                <a:gd name="connsiteX14" fmla="*/ 654844 w 1190625"/>
                <a:gd name="connsiteY14" fmla="*/ 1309688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90625" h="1428750">
                  <a:moveTo>
                    <a:pt x="119063" y="1309688"/>
                  </a:moveTo>
                  <a:lnTo>
                    <a:pt x="119063" y="119063"/>
                  </a:lnTo>
                  <a:lnTo>
                    <a:pt x="1071563" y="119063"/>
                  </a:lnTo>
                  <a:lnTo>
                    <a:pt x="1071563" y="575469"/>
                  </a:lnTo>
                  <a:cubicBezTo>
                    <a:pt x="1071990" y="608168"/>
                    <a:pt x="1098394" y="634573"/>
                    <a:pt x="1131094" y="635000"/>
                  </a:cubicBezTo>
                  <a:cubicBezTo>
                    <a:pt x="1163793" y="634573"/>
                    <a:pt x="1190198" y="608168"/>
                    <a:pt x="1190625" y="575469"/>
                  </a:cubicBezTo>
                  <a:lnTo>
                    <a:pt x="1190625" y="79375"/>
                  </a:lnTo>
                  <a:cubicBezTo>
                    <a:pt x="1190625" y="35537"/>
                    <a:pt x="1155088" y="0"/>
                    <a:pt x="1111250" y="0"/>
                  </a:cubicBezTo>
                  <a:lnTo>
                    <a:pt x="79375" y="0"/>
                  </a:lnTo>
                  <a:cubicBezTo>
                    <a:pt x="35537" y="0"/>
                    <a:pt x="0" y="35537"/>
                    <a:pt x="0" y="79375"/>
                  </a:cubicBezTo>
                  <a:lnTo>
                    <a:pt x="0" y="1349375"/>
                  </a:lnTo>
                  <a:cubicBezTo>
                    <a:pt x="0" y="1393213"/>
                    <a:pt x="35537" y="1428750"/>
                    <a:pt x="79375" y="1428750"/>
                  </a:cubicBezTo>
                  <a:lnTo>
                    <a:pt x="654844" y="1428750"/>
                  </a:lnTo>
                  <a:cubicBezTo>
                    <a:pt x="687543" y="1428323"/>
                    <a:pt x="713948" y="1401918"/>
                    <a:pt x="714375" y="1369219"/>
                  </a:cubicBezTo>
                  <a:cubicBezTo>
                    <a:pt x="713948" y="1336519"/>
                    <a:pt x="687543" y="1310115"/>
                    <a:pt x="654844" y="13096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B97AE4F-DCAC-28B3-9CC7-9595A9C99D7F}"/>
                </a:ext>
              </a:extLst>
            </p:cNvPr>
            <p:cNvSpPr/>
            <p:nvPr/>
          </p:nvSpPr>
          <p:spPr>
            <a:xfrm>
              <a:off x="1038739" y="951729"/>
              <a:ext cx="621260" cy="715154"/>
            </a:xfrm>
            <a:custGeom>
              <a:avLst/>
              <a:gdLst>
                <a:gd name="connsiteX0" fmla="*/ 450336 w 621260"/>
                <a:gd name="connsiteY0" fmla="*/ 430983 h 715154"/>
                <a:gd name="connsiteX1" fmla="*/ 503476 w 621260"/>
                <a:gd name="connsiteY1" fmla="*/ 98442 h 715154"/>
                <a:gd name="connsiteX2" fmla="*/ 170936 w 621260"/>
                <a:gd name="connsiteY2" fmla="*/ 45302 h 715154"/>
                <a:gd name="connsiteX3" fmla="*/ 117796 w 621260"/>
                <a:gd name="connsiteY3" fmla="*/ 377842 h 715154"/>
                <a:gd name="connsiteX4" fmla="*/ 170936 w 621260"/>
                <a:gd name="connsiteY4" fmla="*/ 430983 h 715154"/>
                <a:gd name="connsiteX5" fmla="*/ 1073 w 621260"/>
                <a:gd name="connsiteY5" fmla="*/ 645295 h 715154"/>
                <a:gd name="connsiteX6" fmla="*/ 47626 w 621260"/>
                <a:gd name="connsiteY6" fmla="*/ 714092 h 715154"/>
                <a:gd name="connsiteX7" fmla="*/ 59811 w 621260"/>
                <a:gd name="connsiteY7" fmla="*/ 715145 h 715154"/>
                <a:gd name="connsiteX8" fmla="*/ 117755 w 621260"/>
                <a:gd name="connsiteY8" fmla="*/ 669108 h 715154"/>
                <a:gd name="connsiteX9" fmla="*/ 357265 w 621260"/>
                <a:gd name="connsiteY9" fmla="*/ 522856 h 715154"/>
                <a:gd name="connsiteX10" fmla="*/ 503517 w 621260"/>
                <a:gd name="connsiteY10" fmla="*/ 669108 h 715154"/>
                <a:gd name="connsiteX11" fmla="*/ 561461 w 621260"/>
                <a:gd name="connsiteY11" fmla="*/ 715145 h 715154"/>
                <a:gd name="connsiteX12" fmla="*/ 621251 w 621260"/>
                <a:gd name="connsiteY12" fmla="*/ 657480 h 715154"/>
                <a:gd name="connsiteX13" fmla="*/ 620198 w 621260"/>
                <a:gd name="connsiteY13" fmla="*/ 645295 h 715154"/>
                <a:gd name="connsiteX14" fmla="*/ 450336 w 621260"/>
                <a:gd name="connsiteY14" fmla="*/ 430983 h 715154"/>
                <a:gd name="connsiteX15" fmla="*/ 310636 w 621260"/>
                <a:gd name="connsiteY15" fmla="*/ 119833 h 715154"/>
                <a:gd name="connsiteX16" fmla="*/ 429698 w 621260"/>
                <a:gd name="connsiteY16" fmla="*/ 238895 h 715154"/>
                <a:gd name="connsiteX17" fmla="*/ 310636 w 621260"/>
                <a:gd name="connsiteY17" fmla="*/ 357958 h 715154"/>
                <a:gd name="connsiteX18" fmla="*/ 191573 w 621260"/>
                <a:gd name="connsiteY18" fmla="*/ 238895 h 715154"/>
                <a:gd name="connsiteX19" fmla="*/ 310636 w 621260"/>
                <a:gd name="connsiteY19" fmla="*/ 119833 h 715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1260" h="715154">
                  <a:moveTo>
                    <a:pt x="450336" y="430983"/>
                  </a:moveTo>
                  <a:cubicBezTo>
                    <a:pt x="556839" y="353828"/>
                    <a:pt x="580631" y="204945"/>
                    <a:pt x="503476" y="98442"/>
                  </a:cubicBezTo>
                  <a:cubicBezTo>
                    <a:pt x="426322" y="-8061"/>
                    <a:pt x="277439" y="-31852"/>
                    <a:pt x="170936" y="45302"/>
                  </a:cubicBezTo>
                  <a:cubicBezTo>
                    <a:pt x="64433" y="122456"/>
                    <a:pt x="40641" y="271339"/>
                    <a:pt x="117796" y="377842"/>
                  </a:cubicBezTo>
                  <a:cubicBezTo>
                    <a:pt x="132585" y="398257"/>
                    <a:pt x="150521" y="416194"/>
                    <a:pt x="170936" y="430983"/>
                  </a:cubicBezTo>
                  <a:cubicBezTo>
                    <a:pt x="84875" y="473126"/>
                    <a:pt x="22452" y="551885"/>
                    <a:pt x="1073" y="645295"/>
                  </a:cubicBezTo>
                  <a:cubicBezTo>
                    <a:pt x="-5069" y="677148"/>
                    <a:pt x="15773" y="707950"/>
                    <a:pt x="47626" y="714092"/>
                  </a:cubicBezTo>
                  <a:cubicBezTo>
                    <a:pt x="51640" y="714866"/>
                    <a:pt x="55724" y="715219"/>
                    <a:pt x="59811" y="715145"/>
                  </a:cubicBezTo>
                  <a:cubicBezTo>
                    <a:pt x="87477" y="715127"/>
                    <a:pt x="111484" y="696053"/>
                    <a:pt x="117755" y="669108"/>
                  </a:cubicBezTo>
                  <a:cubicBezTo>
                    <a:pt x="143507" y="562582"/>
                    <a:pt x="250740" y="497103"/>
                    <a:pt x="357265" y="522856"/>
                  </a:cubicBezTo>
                  <a:cubicBezTo>
                    <a:pt x="429577" y="540337"/>
                    <a:pt x="486036" y="596796"/>
                    <a:pt x="503517" y="669108"/>
                  </a:cubicBezTo>
                  <a:cubicBezTo>
                    <a:pt x="509788" y="696053"/>
                    <a:pt x="533795" y="715128"/>
                    <a:pt x="561461" y="715145"/>
                  </a:cubicBezTo>
                  <a:cubicBezTo>
                    <a:pt x="593895" y="715732"/>
                    <a:pt x="620665" y="689914"/>
                    <a:pt x="621251" y="657480"/>
                  </a:cubicBezTo>
                  <a:cubicBezTo>
                    <a:pt x="621325" y="653393"/>
                    <a:pt x="620972" y="649309"/>
                    <a:pt x="620198" y="645295"/>
                  </a:cubicBezTo>
                  <a:cubicBezTo>
                    <a:pt x="598820" y="551885"/>
                    <a:pt x="536397" y="473127"/>
                    <a:pt x="450336" y="430983"/>
                  </a:cubicBezTo>
                  <a:close/>
                  <a:moveTo>
                    <a:pt x="310636" y="119833"/>
                  </a:moveTo>
                  <a:cubicBezTo>
                    <a:pt x="376392" y="119833"/>
                    <a:pt x="429698" y="173139"/>
                    <a:pt x="429698" y="238895"/>
                  </a:cubicBezTo>
                  <a:cubicBezTo>
                    <a:pt x="429698" y="304652"/>
                    <a:pt x="376392" y="357958"/>
                    <a:pt x="310636" y="357958"/>
                  </a:cubicBezTo>
                  <a:cubicBezTo>
                    <a:pt x="244879" y="357958"/>
                    <a:pt x="191573" y="304652"/>
                    <a:pt x="191573" y="238895"/>
                  </a:cubicBezTo>
                  <a:cubicBezTo>
                    <a:pt x="191573" y="173139"/>
                    <a:pt x="244879" y="119833"/>
                    <a:pt x="310636" y="1198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2" name="椭圆 11">
            <a:extLst>
              <a:ext uri="{FF2B5EF4-FFF2-40B4-BE49-F238E27FC236}">
                <a16:creationId xmlns:a16="http://schemas.microsoft.com/office/drawing/2014/main" id="{70DFA722-688F-2CAD-044D-C3973685E9AC}"/>
              </a:ext>
            </a:extLst>
          </p:cNvPr>
          <p:cNvSpPr/>
          <p:nvPr/>
        </p:nvSpPr>
        <p:spPr>
          <a:xfrm>
            <a:off x="7327230" y="1663278"/>
            <a:ext cx="2235200" cy="2235200"/>
          </a:xfrm>
          <a:prstGeom prst="ellipse">
            <a:avLst/>
          </a:prstGeom>
          <a:gradFill>
            <a:gsLst>
              <a:gs pos="0">
                <a:schemeClr val="accent1">
                  <a:alpha val="79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kern="0">
              <a:solidFill>
                <a:srgbClr val="3D485D"/>
              </a:solidFill>
              <a:latin typeface="Arial"/>
              <a:ea typeface="等线" panose="02010600030101010101" pitchFamily="2" charset="-122"/>
            </a:endParaRPr>
          </a:p>
        </p:txBody>
      </p:sp>
      <p:grpSp>
        <p:nvGrpSpPr>
          <p:cNvPr id="13" name="图形 23">
            <a:extLst>
              <a:ext uri="{FF2B5EF4-FFF2-40B4-BE49-F238E27FC236}">
                <a16:creationId xmlns:a16="http://schemas.microsoft.com/office/drawing/2014/main" id="{32B43BF0-8608-EBA6-95AA-F67CC6C28DD3}"/>
              </a:ext>
            </a:extLst>
          </p:cNvPr>
          <p:cNvGrpSpPr>
            <a:grpSpLocks/>
          </p:cNvGrpSpPr>
          <p:nvPr/>
        </p:nvGrpSpPr>
        <p:grpSpPr>
          <a:xfrm>
            <a:off x="7993545" y="2348065"/>
            <a:ext cx="902570" cy="902570"/>
            <a:chOff x="0" y="0"/>
            <a:chExt cx="1905000" cy="1905000"/>
          </a:xfrm>
          <a:solidFill>
            <a:schemeClr val="bg1"/>
          </a:solidFill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CB7DC964-4560-EA09-0224-01C24AD2F58F}"/>
                </a:ext>
              </a:extLst>
            </p:cNvPr>
            <p:cNvSpPr/>
            <p:nvPr/>
          </p:nvSpPr>
          <p:spPr>
            <a:xfrm>
              <a:off x="238125" y="396874"/>
              <a:ext cx="1428750" cy="1270000"/>
            </a:xfrm>
            <a:custGeom>
              <a:avLst/>
              <a:gdLst>
                <a:gd name="connsiteX0" fmla="*/ 1309688 w 1428750"/>
                <a:gd name="connsiteY0" fmla="*/ 119063 h 1270000"/>
                <a:gd name="connsiteX1" fmla="*/ 1309688 w 1428750"/>
                <a:gd name="connsiteY1" fmla="*/ 1150938 h 1270000"/>
                <a:gd name="connsiteX2" fmla="*/ 119063 w 1428750"/>
                <a:gd name="connsiteY2" fmla="*/ 1150938 h 1270000"/>
                <a:gd name="connsiteX3" fmla="*/ 119063 w 1428750"/>
                <a:gd name="connsiteY3" fmla="*/ 119063 h 1270000"/>
                <a:gd name="connsiteX4" fmla="*/ 1309688 w 1428750"/>
                <a:gd name="connsiteY4" fmla="*/ 119063 h 1270000"/>
                <a:gd name="connsiteX5" fmla="*/ 1349375 w 1428750"/>
                <a:gd name="connsiteY5" fmla="*/ 0 h 1270000"/>
                <a:gd name="connsiteX6" fmla="*/ 79375 w 1428750"/>
                <a:gd name="connsiteY6" fmla="*/ 0 h 1270000"/>
                <a:gd name="connsiteX7" fmla="*/ 0 w 1428750"/>
                <a:gd name="connsiteY7" fmla="*/ 79375 h 1270000"/>
                <a:gd name="connsiteX8" fmla="*/ 0 w 1428750"/>
                <a:gd name="connsiteY8" fmla="*/ 1190625 h 1270000"/>
                <a:gd name="connsiteX9" fmla="*/ 79375 w 1428750"/>
                <a:gd name="connsiteY9" fmla="*/ 1270000 h 1270000"/>
                <a:gd name="connsiteX10" fmla="*/ 1349375 w 1428750"/>
                <a:gd name="connsiteY10" fmla="*/ 1270000 h 1270000"/>
                <a:gd name="connsiteX11" fmla="*/ 1428750 w 1428750"/>
                <a:gd name="connsiteY11" fmla="*/ 1190625 h 1270000"/>
                <a:gd name="connsiteX12" fmla="*/ 1428750 w 1428750"/>
                <a:gd name="connsiteY12" fmla="*/ 79375 h 1270000"/>
                <a:gd name="connsiteX13" fmla="*/ 1349375 w 1428750"/>
                <a:gd name="connsiteY13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0" h="1270000">
                  <a:moveTo>
                    <a:pt x="1309688" y="119063"/>
                  </a:moveTo>
                  <a:lnTo>
                    <a:pt x="1309688" y="1150938"/>
                  </a:lnTo>
                  <a:lnTo>
                    <a:pt x="119063" y="1150938"/>
                  </a:lnTo>
                  <a:lnTo>
                    <a:pt x="119063" y="119063"/>
                  </a:lnTo>
                  <a:lnTo>
                    <a:pt x="1309688" y="119063"/>
                  </a:lnTo>
                  <a:moveTo>
                    <a:pt x="1349375" y="0"/>
                  </a:moveTo>
                  <a:lnTo>
                    <a:pt x="79375" y="0"/>
                  </a:lnTo>
                  <a:cubicBezTo>
                    <a:pt x="35537" y="0"/>
                    <a:pt x="0" y="35537"/>
                    <a:pt x="0" y="79375"/>
                  </a:cubicBezTo>
                  <a:lnTo>
                    <a:pt x="0" y="1190625"/>
                  </a:lnTo>
                  <a:cubicBezTo>
                    <a:pt x="0" y="1234463"/>
                    <a:pt x="35537" y="1270000"/>
                    <a:pt x="79375" y="1270000"/>
                  </a:cubicBezTo>
                  <a:lnTo>
                    <a:pt x="1349375" y="1270000"/>
                  </a:lnTo>
                  <a:cubicBezTo>
                    <a:pt x="1393213" y="1270000"/>
                    <a:pt x="1428750" y="1234463"/>
                    <a:pt x="1428750" y="1190625"/>
                  </a:cubicBezTo>
                  <a:lnTo>
                    <a:pt x="1428750" y="79375"/>
                  </a:lnTo>
                  <a:cubicBezTo>
                    <a:pt x="1428750" y="35537"/>
                    <a:pt x="1393213" y="0"/>
                    <a:pt x="1349375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CB9A81C-37F3-2E89-2BBB-F609BC9603FF}"/>
                </a:ext>
              </a:extLst>
            </p:cNvPr>
            <p:cNvSpPr/>
            <p:nvPr/>
          </p:nvSpPr>
          <p:spPr>
            <a:xfrm>
              <a:off x="476250" y="238125"/>
              <a:ext cx="119062" cy="396875"/>
            </a:xfrm>
            <a:custGeom>
              <a:avLst/>
              <a:gdLst>
                <a:gd name="connsiteX0" fmla="*/ 59531 w 119062"/>
                <a:gd name="connsiteY0" fmla="*/ 0 h 396875"/>
                <a:gd name="connsiteX1" fmla="*/ 59531 w 119062"/>
                <a:gd name="connsiteY1" fmla="*/ 0 h 396875"/>
                <a:gd name="connsiteX2" fmla="*/ 119063 w 119062"/>
                <a:gd name="connsiteY2" fmla="*/ 59531 h 396875"/>
                <a:gd name="connsiteX3" fmla="*/ 119063 w 119062"/>
                <a:gd name="connsiteY3" fmla="*/ 337344 h 396875"/>
                <a:gd name="connsiteX4" fmla="*/ 59531 w 119062"/>
                <a:gd name="connsiteY4" fmla="*/ 396875 h 396875"/>
                <a:gd name="connsiteX5" fmla="*/ 59531 w 119062"/>
                <a:gd name="connsiteY5" fmla="*/ 396875 h 396875"/>
                <a:gd name="connsiteX6" fmla="*/ 0 w 119062"/>
                <a:gd name="connsiteY6" fmla="*/ 337344 h 396875"/>
                <a:gd name="connsiteX7" fmla="*/ 0 w 119062"/>
                <a:gd name="connsiteY7" fmla="*/ 59531 h 396875"/>
                <a:gd name="connsiteX8" fmla="*/ 59531 w 119062"/>
                <a:gd name="connsiteY8" fmla="*/ 0 h 39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062" h="396875">
                  <a:moveTo>
                    <a:pt x="59531" y="0"/>
                  </a:moveTo>
                  <a:lnTo>
                    <a:pt x="59531" y="0"/>
                  </a:lnTo>
                  <a:cubicBezTo>
                    <a:pt x="99219" y="0"/>
                    <a:pt x="119063" y="19844"/>
                    <a:pt x="119063" y="59531"/>
                  </a:cubicBezTo>
                  <a:lnTo>
                    <a:pt x="119063" y="337344"/>
                  </a:lnTo>
                  <a:cubicBezTo>
                    <a:pt x="119063" y="377031"/>
                    <a:pt x="99219" y="396875"/>
                    <a:pt x="59531" y="396875"/>
                  </a:cubicBezTo>
                  <a:lnTo>
                    <a:pt x="59531" y="396875"/>
                  </a:lnTo>
                  <a:cubicBezTo>
                    <a:pt x="19844" y="396875"/>
                    <a:pt x="0" y="377031"/>
                    <a:pt x="0" y="337344"/>
                  </a:cubicBezTo>
                  <a:lnTo>
                    <a:pt x="0" y="59531"/>
                  </a:lnTo>
                  <a:cubicBezTo>
                    <a:pt x="0" y="19844"/>
                    <a:pt x="19844" y="0"/>
                    <a:pt x="59531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24B4391C-D5CE-251C-B707-3135E91915BC}"/>
                </a:ext>
              </a:extLst>
            </p:cNvPr>
            <p:cNvSpPr/>
            <p:nvPr/>
          </p:nvSpPr>
          <p:spPr>
            <a:xfrm>
              <a:off x="1309687" y="238125"/>
              <a:ext cx="119062" cy="396875"/>
            </a:xfrm>
            <a:custGeom>
              <a:avLst/>
              <a:gdLst>
                <a:gd name="connsiteX0" fmla="*/ 59531 w 119062"/>
                <a:gd name="connsiteY0" fmla="*/ 0 h 396875"/>
                <a:gd name="connsiteX1" fmla="*/ 59531 w 119062"/>
                <a:gd name="connsiteY1" fmla="*/ 0 h 396875"/>
                <a:gd name="connsiteX2" fmla="*/ 119063 w 119062"/>
                <a:gd name="connsiteY2" fmla="*/ 59531 h 396875"/>
                <a:gd name="connsiteX3" fmla="*/ 119063 w 119062"/>
                <a:gd name="connsiteY3" fmla="*/ 337344 h 396875"/>
                <a:gd name="connsiteX4" fmla="*/ 59531 w 119062"/>
                <a:gd name="connsiteY4" fmla="*/ 396875 h 396875"/>
                <a:gd name="connsiteX5" fmla="*/ 59531 w 119062"/>
                <a:gd name="connsiteY5" fmla="*/ 396875 h 396875"/>
                <a:gd name="connsiteX6" fmla="*/ 0 w 119062"/>
                <a:gd name="connsiteY6" fmla="*/ 337344 h 396875"/>
                <a:gd name="connsiteX7" fmla="*/ 0 w 119062"/>
                <a:gd name="connsiteY7" fmla="*/ 59531 h 396875"/>
                <a:gd name="connsiteX8" fmla="*/ 59531 w 119062"/>
                <a:gd name="connsiteY8" fmla="*/ 0 h 39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062" h="396875">
                  <a:moveTo>
                    <a:pt x="59531" y="0"/>
                  </a:moveTo>
                  <a:lnTo>
                    <a:pt x="59531" y="0"/>
                  </a:lnTo>
                  <a:cubicBezTo>
                    <a:pt x="99219" y="0"/>
                    <a:pt x="119063" y="19844"/>
                    <a:pt x="119063" y="59531"/>
                  </a:cubicBezTo>
                  <a:lnTo>
                    <a:pt x="119063" y="337344"/>
                  </a:lnTo>
                  <a:cubicBezTo>
                    <a:pt x="119063" y="377031"/>
                    <a:pt x="99219" y="396875"/>
                    <a:pt x="59531" y="396875"/>
                  </a:cubicBezTo>
                  <a:lnTo>
                    <a:pt x="59531" y="396875"/>
                  </a:lnTo>
                  <a:cubicBezTo>
                    <a:pt x="19844" y="396875"/>
                    <a:pt x="0" y="377031"/>
                    <a:pt x="0" y="337344"/>
                  </a:cubicBezTo>
                  <a:lnTo>
                    <a:pt x="0" y="59531"/>
                  </a:lnTo>
                  <a:cubicBezTo>
                    <a:pt x="0" y="19844"/>
                    <a:pt x="19844" y="0"/>
                    <a:pt x="59531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209C140A-6850-1E32-8E48-7483AD4CB888}"/>
                </a:ext>
              </a:extLst>
            </p:cNvPr>
            <p:cNvSpPr/>
            <p:nvPr/>
          </p:nvSpPr>
          <p:spPr>
            <a:xfrm>
              <a:off x="238125" y="793749"/>
              <a:ext cx="1428750" cy="119062"/>
            </a:xfrm>
            <a:custGeom>
              <a:avLst/>
              <a:gdLst>
                <a:gd name="connsiteX0" fmla="*/ 0 w 1428750"/>
                <a:gd name="connsiteY0" fmla="*/ 0 h 119062"/>
                <a:gd name="connsiteX1" fmla="*/ 1428750 w 1428750"/>
                <a:gd name="connsiteY1" fmla="*/ 0 h 119062"/>
                <a:gd name="connsiteX2" fmla="*/ 1428750 w 1428750"/>
                <a:gd name="connsiteY2" fmla="*/ 119063 h 119062"/>
                <a:gd name="connsiteX3" fmla="*/ 0 w 1428750"/>
                <a:gd name="connsiteY3" fmla="*/ 119063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0" h="119062">
                  <a:moveTo>
                    <a:pt x="0" y="0"/>
                  </a:moveTo>
                  <a:lnTo>
                    <a:pt x="1428750" y="0"/>
                  </a:lnTo>
                  <a:lnTo>
                    <a:pt x="1428750" y="119063"/>
                  </a:lnTo>
                  <a:lnTo>
                    <a:pt x="0" y="119063"/>
                  </a:ln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6494BD7A-185E-BB43-90AE-A4A64A1811FB}"/>
                </a:ext>
              </a:extLst>
            </p:cNvPr>
            <p:cNvSpPr/>
            <p:nvPr/>
          </p:nvSpPr>
          <p:spPr>
            <a:xfrm>
              <a:off x="704682" y="1031927"/>
              <a:ext cx="557270" cy="401074"/>
            </a:xfrm>
            <a:custGeom>
              <a:avLst/>
              <a:gdLst>
                <a:gd name="connsiteX0" fmla="*/ 540712 w 557270"/>
                <a:gd name="connsiteY0" fmla="*/ 17410 h 401074"/>
                <a:gd name="connsiteX1" fmla="*/ 456574 w 557270"/>
                <a:gd name="connsiteY1" fmla="*/ 17410 h 401074"/>
                <a:gd name="connsiteX2" fmla="*/ 214480 w 557270"/>
                <a:gd name="connsiteY2" fmla="*/ 255535 h 401074"/>
                <a:gd name="connsiteX3" fmla="*/ 111293 w 557270"/>
                <a:gd name="connsiteY3" fmla="*/ 158698 h 401074"/>
                <a:gd name="connsiteX4" fmla="*/ 30118 w 557270"/>
                <a:gd name="connsiteY4" fmla="*/ 136370 h 401074"/>
                <a:gd name="connsiteX5" fmla="*/ 7790 w 557270"/>
                <a:gd name="connsiteY5" fmla="*/ 217546 h 401074"/>
                <a:gd name="connsiteX6" fmla="*/ 27155 w 557270"/>
                <a:gd name="connsiteY6" fmla="*/ 238073 h 401074"/>
                <a:gd name="connsiteX7" fmla="*/ 172412 w 557270"/>
                <a:gd name="connsiteY7" fmla="*/ 383329 h 401074"/>
                <a:gd name="connsiteX8" fmla="*/ 255472 w 557270"/>
                <a:gd name="connsiteY8" fmla="*/ 384406 h 401074"/>
                <a:gd name="connsiteX9" fmla="*/ 256549 w 557270"/>
                <a:gd name="connsiteY9" fmla="*/ 383329 h 401074"/>
                <a:gd name="connsiteX10" fmla="*/ 540712 w 557270"/>
                <a:gd name="connsiteY10" fmla="*/ 99166 h 401074"/>
                <a:gd name="connsiteX11" fmla="*/ 540712 w 557270"/>
                <a:gd name="connsiteY11" fmla="*/ 17410 h 40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7270" h="401074">
                  <a:moveTo>
                    <a:pt x="540712" y="17410"/>
                  </a:moveTo>
                  <a:cubicBezTo>
                    <a:pt x="517469" y="-5803"/>
                    <a:pt x="479817" y="-5803"/>
                    <a:pt x="456574" y="17410"/>
                  </a:cubicBezTo>
                  <a:lnTo>
                    <a:pt x="214480" y="255535"/>
                  </a:lnTo>
                  <a:lnTo>
                    <a:pt x="111293" y="158698"/>
                  </a:lnTo>
                  <a:cubicBezTo>
                    <a:pt x="95042" y="130116"/>
                    <a:pt x="58699" y="120120"/>
                    <a:pt x="30118" y="136370"/>
                  </a:cubicBezTo>
                  <a:cubicBezTo>
                    <a:pt x="1536" y="152621"/>
                    <a:pt x="-8460" y="188964"/>
                    <a:pt x="7790" y="217546"/>
                  </a:cubicBezTo>
                  <a:cubicBezTo>
                    <a:pt x="12507" y="225841"/>
                    <a:pt x="19148" y="232881"/>
                    <a:pt x="27155" y="238073"/>
                  </a:cubicBezTo>
                  <a:lnTo>
                    <a:pt x="172412" y="383329"/>
                  </a:lnTo>
                  <a:cubicBezTo>
                    <a:pt x="195051" y="406563"/>
                    <a:pt x="232238" y="407045"/>
                    <a:pt x="255472" y="384406"/>
                  </a:cubicBezTo>
                  <a:cubicBezTo>
                    <a:pt x="255836" y="384052"/>
                    <a:pt x="256195" y="383693"/>
                    <a:pt x="256549" y="383329"/>
                  </a:cubicBezTo>
                  <a:lnTo>
                    <a:pt x="540712" y="99166"/>
                  </a:lnTo>
                  <a:cubicBezTo>
                    <a:pt x="562790" y="76386"/>
                    <a:pt x="562790" y="40191"/>
                    <a:pt x="540712" y="1741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22F789F-61EF-5C97-3162-6CD151A9EF8F}"/>
              </a:ext>
            </a:extLst>
          </p:cNvPr>
          <p:cNvCxnSpPr>
            <a:cxnSpLocks/>
          </p:cNvCxnSpPr>
          <p:nvPr/>
        </p:nvCxnSpPr>
        <p:spPr>
          <a:xfrm>
            <a:off x="5119001" y="2519875"/>
            <a:ext cx="1890242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直角三角形 20">
            <a:extLst>
              <a:ext uri="{FF2B5EF4-FFF2-40B4-BE49-F238E27FC236}">
                <a16:creationId xmlns:a16="http://schemas.microsoft.com/office/drawing/2014/main" id="{8F8E1D91-5683-1A69-21F6-1C5CC73163D1}"/>
              </a:ext>
            </a:extLst>
          </p:cNvPr>
          <p:cNvSpPr/>
          <p:nvPr/>
        </p:nvSpPr>
        <p:spPr>
          <a:xfrm>
            <a:off x="6919915" y="2441130"/>
            <a:ext cx="89328" cy="7502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kern="0">
              <a:solidFill>
                <a:srgbClr val="3D485D"/>
              </a:solidFill>
              <a:latin typeface="Arial"/>
              <a:ea typeface="等线" panose="02010600030101010101" pitchFamily="2" charset="-122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C9A69018-9C45-69D1-CCA7-9C8E988B0E81}"/>
              </a:ext>
            </a:extLst>
          </p:cNvPr>
          <p:cNvCxnSpPr>
            <a:cxnSpLocks/>
          </p:cNvCxnSpPr>
          <p:nvPr/>
        </p:nvCxnSpPr>
        <p:spPr>
          <a:xfrm flipH="1" flipV="1">
            <a:off x="5119001" y="3134050"/>
            <a:ext cx="1890242" cy="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直角三角形 23">
            <a:extLst>
              <a:ext uri="{FF2B5EF4-FFF2-40B4-BE49-F238E27FC236}">
                <a16:creationId xmlns:a16="http://schemas.microsoft.com/office/drawing/2014/main" id="{D89A733E-649D-A208-50E9-6873A04F88BC}"/>
              </a:ext>
            </a:extLst>
          </p:cNvPr>
          <p:cNvSpPr/>
          <p:nvPr/>
        </p:nvSpPr>
        <p:spPr>
          <a:xfrm flipH="1" flipV="1">
            <a:off x="5119001" y="3137775"/>
            <a:ext cx="89328" cy="7502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kern="0">
              <a:solidFill>
                <a:srgbClr val="3D485D"/>
              </a:solidFill>
              <a:latin typeface="Arial"/>
              <a:ea typeface="等线" panose="02010600030101010101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9755636-3DA6-C9E6-D738-F9AF01DE185A}"/>
              </a:ext>
            </a:extLst>
          </p:cNvPr>
          <p:cNvSpPr txBox="1"/>
          <p:nvPr/>
        </p:nvSpPr>
        <p:spPr>
          <a:xfrm>
            <a:off x="4787230" y="2650812"/>
            <a:ext cx="2540000" cy="369332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55BEABE-DAD5-EAED-63AD-B17585837F41}"/>
              </a:ext>
            </a:extLst>
          </p:cNvPr>
          <p:cNvSpPr txBox="1"/>
          <p:nvPr/>
        </p:nvSpPr>
        <p:spPr>
          <a:xfrm>
            <a:off x="350567" y="2411546"/>
            <a:ext cx="1589644" cy="73866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</a:t>
            </a:r>
            <a:endParaRPr lang="en-US" altLang="zh-CN" sz="2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小标题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6F66528-4409-1315-5B40-49E4F2AFE9EC}"/>
              </a:ext>
            </a:extLst>
          </p:cNvPr>
          <p:cNvSpPr txBox="1"/>
          <p:nvPr/>
        </p:nvSpPr>
        <p:spPr>
          <a:xfrm>
            <a:off x="10306331" y="2411546"/>
            <a:ext cx="1589644" cy="73866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</a:t>
            </a:r>
            <a:endParaRPr lang="en-US" altLang="zh-CN" sz="2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小标题</a:t>
            </a: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46C7955C-B8C2-9C41-D402-D2A5AC184E71}"/>
              </a:ext>
            </a:extLst>
          </p:cNvPr>
          <p:cNvSpPr/>
          <p:nvPr/>
        </p:nvSpPr>
        <p:spPr>
          <a:xfrm>
            <a:off x="707973" y="4577181"/>
            <a:ext cx="693419" cy="6934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B9EF860-8C11-AA39-7C5D-5268479BB353}"/>
              </a:ext>
            </a:extLst>
          </p:cNvPr>
          <p:cNvSpPr txBox="1"/>
          <p:nvPr/>
        </p:nvSpPr>
        <p:spPr>
          <a:xfrm>
            <a:off x="1594784" y="4528752"/>
            <a:ext cx="361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3BE8407-02BF-C9F7-B14D-BCDDA136AEA2}"/>
              </a:ext>
            </a:extLst>
          </p:cNvPr>
          <p:cNvSpPr txBox="1"/>
          <p:nvPr/>
        </p:nvSpPr>
        <p:spPr>
          <a:xfrm>
            <a:off x="1633537" y="4915363"/>
            <a:ext cx="3769376" cy="70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iconfont-11255-5323814">
            <a:extLst>
              <a:ext uri="{FF2B5EF4-FFF2-40B4-BE49-F238E27FC236}">
                <a16:creationId xmlns:a16="http://schemas.microsoft.com/office/drawing/2014/main" id="{8638EC5D-0B62-81CA-E908-21C92C9D35A0}"/>
              </a:ext>
            </a:extLst>
          </p:cNvPr>
          <p:cNvSpPr/>
          <p:nvPr/>
        </p:nvSpPr>
        <p:spPr>
          <a:xfrm>
            <a:off x="824785" y="4730015"/>
            <a:ext cx="380906" cy="387750"/>
          </a:xfrm>
          <a:custGeom>
            <a:avLst/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0883BDF1-6F09-E026-6F3D-9D5DE989A676}"/>
              </a:ext>
            </a:extLst>
          </p:cNvPr>
          <p:cNvSpPr/>
          <p:nvPr/>
        </p:nvSpPr>
        <p:spPr>
          <a:xfrm>
            <a:off x="6980186" y="4580558"/>
            <a:ext cx="693419" cy="6934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0D04A6D-7F0F-F33A-D1F2-C9FE01AB8929}"/>
              </a:ext>
            </a:extLst>
          </p:cNvPr>
          <p:cNvSpPr txBox="1"/>
          <p:nvPr/>
        </p:nvSpPr>
        <p:spPr>
          <a:xfrm>
            <a:off x="7866997" y="4532129"/>
            <a:ext cx="361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889B27E-BCA0-55CF-A110-0332B17E6C5C}"/>
              </a:ext>
            </a:extLst>
          </p:cNvPr>
          <p:cNvSpPr txBox="1"/>
          <p:nvPr/>
        </p:nvSpPr>
        <p:spPr>
          <a:xfrm>
            <a:off x="7905750" y="4918740"/>
            <a:ext cx="3769376" cy="70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52" name="iconfont-11253-5330826">
            <a:extLst>
              <a:ext uri="{FF2B5EF4-FFF2-40B4-BE49-F238E27FC236}">
                <a16:creationId xmlns:a16="http://schemas.microsoft.com/office/drawing/2014/main" id="{7BCB7965-7351-571E-AF92-FB83F94E40FE}"/>
              </a:ext>
            </a:extLst>
          </p:cNvPr>
          <p:cNvSpPr>
            <a:spLocks/>
          </p:cNvSpPr>
          <p:nvPr/>
        </p:nvSpPr>
        <p:spPr>
          <a:xfrm>
            <a:off x="7131862" y="4771858"/>
            <a:ext cx="393616" cy="288590"/>
          </a:xfrm>
          <a:custGeom>
            <a:avLst/>
            <a:gdLst>
              <a:gd name="T0" fmla="*/ 10000 w 10000"/>
              <a:gd name="T1" fmla="*/ 5335 h 7333"/>
              <a:gd name="T2" fmla="*/ 9414 w 10000"/>
              <a:gd name="T3" fmla="*/ 6748 h 7333"/>
              <a:gd name="T4" fmla="*/ 8000 w 10000"/>
              <a:gd name="T5" fmla="*/ 7333 h 7333"/>
              <a:gd name="T6" fmla="*/ 2334 w 10000"/>
              <a:gd name="T7" fmla="*/ 7333 h 7333"/>
              <a:gd name="T8" fmla="*/ 685 w 10000"/>
              <a:gd name="T9" fmla="*/ 6648 h 7333"/>
              <a:gd name="T10" fmla="*/ 0 w 10000"/>
              <a:gd name="T11" fmla="*/ 5000 h 7333"/>
              <a:gd name="T12" fmla="*/ 365 w 10000"/>
              <a:gd name="T13" fmla="*/ 3750 h 7333"/>
              <a:gd name="T14" fmla="*/ 1344 w 10000"/>
              <a:gd name="T15" fmla="*/ 2890 h 7333"/>
              <a:gd name="T16" fmla="*/ 1333 w 10000"/>
              <a:gd name="T17" fmla="*/ 2666 h 7333"/>
              <a:gd name="T18" fmla="*/ 2114 w 10000"/>
              <a:gd name="T19" fmla="*/ 781 h 7333"/>
              <a:gd name="T20" fmla="*/ 3999 w 10000"/>
              <a:gd name="T21" fmla="*/ 0 h 7333"/>
              <a:gd name="T22" fmla="*/ 5485 w 10000"/>
              <a:gd name="T23" fmla="*/ 453 h 7333"/>
              <a:gd name="T24" fmla="*/ 6466 w 10000"/>
              <a:gd name="T25" fmla="*/ 1656 h 7333"/>
              <a:gd name="T26" fmla="*/ 7330 w 10000"/>
              <a:gd name="T27" fmla="*/ 1333 h 7333"/>
              <a:gd name="T28" fmla="*/ 8273 w 10000"/>
              <a:gd name="T29" fmla="*/ 1725 h 7333"/>
              <a:gd name="T30" fmla="*/ 8664 w 10000"/>
              <a:gd name="T31" fmla="*/ 2667 h 7333"/>
              <a:gd name="T32" fmla="*/ 8450 w 10000"/>
              <a:gd name="T33" fmla="*/ 3386 h 7333"/>
              <a:gd name="T34" fmla="*/ 9561 w 10000"/>
              <a:gd name="T35" fmla="*/ 4091 h 7333"/>
              <a:gd name="T36" fmla="*/ 10000 w 10000"/>
              <a:gd name="T37" fmla="*/ 5335 h 7333"/>
              <a:gd name="T38" fmla="*/ 6668 w 10000"/>
              <a:gd name="T39" fmla="*/ 3833 h 7333"/>
              <a:gd name="T40" fmla="*/ 6620 w 10000"/>
              <a:gd name="T41" fmla="*/ 3713 h 7333"/>
              <a:gd name="T42" fmla="*/ 4786 w 10000"/>
              <a:gd name="T43" fmla="*/ 1881 h 7333"/>
              <a:gd name="T44" fmla="*/ 4666 w 10000"/>
              <a:gd name="T45" fmla="*/ 1833 h 7333"/>
              <a:gd name="T46" fmla="*/ 4546 w 10000"/>
              <a:gd name="T47" fmla="*/ 1881 h 7333"/>
              <a:gd name="T48" fmla="*/ 2719 w 10000"/>
              <a:gd name="T49" fmla="*/ 3708 h 7333"/>
              <a:gd name="T50" fmla="*/ 2666 w 10000"/>
              <a:gd name="T51" fmla="*/ 3833 h 7333"/>
              <a:gd name="T52" fmla="*/ 2714 w 10000"/>
              <a:gd name="T53" fmla="*/ 3953 h 7333"/>
              <a:gd name="T54" fmla="*/ 2834 w 10000"/>
              <a:gd name="T55" fmla="*/ 4001 h 7333"/>
              <a:gd name="T56" fmla="*/ 4000 w 10000"/>
              <a:gd name="T57" fmla="*/ 4001 h 7333"/>
              <a:gd name="T58" fmla="*/ 4000 w 10000"/>
              <a:gd name="T59" fmla="*/ 5834 h 7333"/>
              <a:gd name="T60" fmla="*/ 4049 w 10000"/>
              <a:gd name="T61" fmla="*/ 5952 h 7333"/>
              <a:gd name="T62" fmla="*/ 4166 w 10000"/>
              <a:gd name="T63" fmla="*/ 6001 h 7333"/>
              <a:gd name="T64" fmla="*/ 5166 w 10000"/>
              <a:gd name="T65" fmla="*/ 6001 h 7333"/>
              <a:gd name="T66" fmla="*/ 5284 w 10000"/>
              <a:gd name="T67" fmla="*/ 5952 h 7333"/>
              <a:gd name="T68" fmla="*/ 5332 w 10000"/>
              <a:gd name="T69" fmla="*/ 5834 h 7333"/>
              <a:gd name="T70" fmla="*/ 5332 w 10000"/>
              <a:gd name="T71" fmla="*/ 4000 h 7333"/>
              <a:gd name="T72" fmla="*/ 6499 w 10000"/>
              <a:gd name="T73" fmla="*/ 4000 h 7333"/>
              <a:gd name="T74" fmla="*/ 6616 w 10000"/>
              <a:gd name="T75" fmla="*/ 3951 h 7333"/>
              <a:gd name="T76" fmla="*/ 6668 w 10000"/>
              <a:gd name="T77" fmla="*/ 3833 h 7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000" h="7333">
                <a:moveTo>
                  <a:pt x="10000" y="5335"/>
                </a:moveTo>
                <a:cubicBezTo>
                  <a:pt x="10000" y="5887"/>
                  <a:pt x="9805" y="6357"/>
                  <a:pt x="9414" y="6748"/>
                </a:cubicBezTo>
                <a:cubicBezTo>
                  <a:pt x="9023" y="7140"/>
                  <a:pt x="8551" y="7333"/>
                  <a:pt x="8000" y="7333"/>
                </a:cubicBezTo>
                <a:lnTo>
                  <a:pt x="2334" y="7333"/>
                </a:lnTo>
                <a:cubicBezTo>
                  <a:pt x="1692" y="7333"/>
                  <a:pt x="1142" y="7106"/>
                  <a:pt x="685" y="6648"/>
                </a:cubicBezTo>
                <a:cubicBezTo>
                  <a:pt x="229" y="6192"/>
                  <a:pt x="0" y="5643"/>
                  <a:pt x="0" y="5000"/>
                </a:cubicBezTo>
                <a:cubicBezTo>
                  <a:pt x="0" y="4548"/>
                  <a:pt x="121" y="4132"/>
                  <a:pt x="365" y="3750"/>
                </a:cubicBezTo>
                <a:cubicBezTo>
                  <a:pt x="609" y="3367"/>
                  <a:pt x="935" y="3081"/>
                  <a:pt x="1344" y="2890"/>
                </a:cubicBezTo>
                <a:cubicBezTo>
                  <a:pt x="1338" y="2786"/>
                  <a:pt x="1333" y="2711"/>
                  <a:pt x="1333" y="2666"/>
                </a:cubicBezTo>
                <a:cubicBezTo>
                  <a:pt x="1333" y="1930"/>
                  <a:pt x="1594" y="1301"/>
                  <a:pt x="2114" y="781"/>
                </a:cubicBezTo>
                <a:cubicBezTo>
                  <a:pt x="2634" y="261"/>
                  <a:pt x="3263" y="0"/>
                  <a:pt x="3999" y="0"/>
                </a:cubicBezTo>
                <a:cubicBezTo>
                  <a:pt x="4540" y="0"/>
                  <a:pt x="5036" y="151"/>
                  <a:pt x="5485" y="453"/>
                </a:cubicBezTo>
                <a:cubicBezTo>
                  <a:pt x="5934" y="756"/>
                  <a:pt x="6261" y="1157"/>
                  <a:pt x="6466" y="1656"/>
                </a:cubicBezTo>
                <a:cubicBezTo>
                  <a:pt x="6713" y="1440"/>
                  <a:pt x="7001" y="1333"/>
                  <a:pt x="7330" y="1333"/>
                </a:cubicBezTo>
                <a:cubicBezTo>
                  <a:pt x="7698" y="1333"/>
                  <a:pt x="8013" y="1463"/>
                  <a:pt x="8273" y="1725"/>
                </a:cubicBezTo>
                <a:cubicBezTo>
                  <a:pt x="8534" y="1986"/>
                  <a:pt x="8664" y="2300"/>
                  <a:pt x="8664" y="2667"/>
                </a:cubicBezTo>
                <a:cubicBezTo>
                  <a:pt x="8664" y="2931"/>
                  <a:pt x="8593" y="3171"/>
                  <a:pt x="8450" y="3386"/>
                </a:cubicBezTo>
                <a:cubicBezTo>
                  <a:pt x="8901" y="3493"/>
                  <a:pt x="9271" y="3728"/>
                  <a:pt x="9561" y="4091"/>
                </a:cubicBezTo>
                <a:cubicBezTo>
                  <a:pt x="9854" y="4455"/>
                  <a:pt x="10000" y="4868"/>
                  <a:pt x="10000" y="5335"/>
                </a:cubicBezTo>
                <a:close/>
                <a:moveTo>
                  <a:pt x="6668" y="3833"/>
                </a:moveTo>
                <a:cubicBezTo>
                  <a:pt x="6668" y="3785"/>
                  <a:pt x="6652" y="3744"/>
                  <a:pt x="6620" y="3713"/>
                </a:cubicBezTo>
                <a:lnTo>
                  <a:pt x="4786" y="1881"/>
                </a:lnTo>
                <a:cubicBezTo>
                  <a:pt x="4755" y="1850"/>
                  <a:pt x="4715" y="1833"/>
                  <a:pt x="4666" y="1833"/>
                </a:cubicBezTo>
                <a:cubicBezTo>
                  <a:pt x="4617" y="1833"/>
                  <a:pt x="4577" y="1848"/>
                  <a:pt x="4546" y="1881"/>
                </a:cubicBezTo>
                <a:lnTo>
                  <a:pt x="2719" y="3708"/>
                </a:lnTo>
                <a:cubicBezTo>
                  <a:pt x="2684" y="3749"/>
                  <a:pt x="2666" y="3792"/>
                  <a:pt x="2666" y="3833"/>
                </a:cubicBezTo>
                <a:cubicBezTo>
                  <a:pt x="2666" y="3882"/>
                  <a:pt x="2681" y="3922"/>
                  <a:pt x="2714" y="3953"/>
                </a:cubicBezTo>
                <a:cubicBezTo>
                  <a:pt x="2745" y="3985"/>
                  <a:pt x="2785" y="4001"/>
                  <a:pt x="2834" y="4001"/>
                </a:cubicBezTo>
                <a:lnTo>
                  <a:pt x="4000" y="4001"/>
                </a:lnTo>
                <a:lnTo>
                  <a:pt x="4000" y="5834"/>
                </a:lnTo>
                <a:cubicBezTo>
                  <a:pt x="4000" y="5879"/>
                  <a:pt x="4016" y="5918"/>
                  <a:pt x="4049" y="5952"/>
                </a:cubicBezTo>
                <a:cubicBezTo>
                  <a:pt x="4081" y="5984"/>
                  <a:pt x="4121" y="6001"/>
                  <a:pt x="4166" y="6001"/>
                </a:cubicBezTo>
                <a:lnTo>
                  <a:pt x="5166" y="6001"/>
                </a:lnTo>
                <a:cubicBezTo>
                  <a:pt x="5211" y="6001"/>
                  <a:pt x="5250" y="5984"/>
                  <a:pt x="5284" y="5952"/>
                </a:cubicBezTo>
                <a:cubicBezTo>
                  <a:pt x="5316" y="5919"/>
                  <a:pt x="5332" y="5879"/>
                  <a:pt x="5332" y="5834"/>
                </a:cubicBezTo>
                <a:lnTo>
                  <a:pt x="5332" y="4000"/>
                </a:lnTo>
                <a:lnTo>
                  <a:pt x="6499" y="4000"/>
                </a:lnTo>
                <a:cubicBezTo>
                  <a:pt x="6544" y="4000"/>
                  <a:pt x="6582" y="3983"/>
                  <a:pt x="6616" y="3951"/>
                </a:cubicBezTo>
                <a:cubicBezTo>
                  <a:pt x="6650" y="3918"/>
                  <a:pt x="6667" y="3878"/>
                  <a:pt x="6668" y="38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853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2.042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2.042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2.042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2.042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22353;#922351;#922349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17594;"/>
</p:tagLst>
</file>

<file path=ppt/theme/theme1.xml><?xml version="1.0" encoding="utf-8"?>
<a:theme xmlns:a="http://schemas.openxmlformats.org/drawingml/2006/main" name="PPT模板">
  <a:themeElements>
    <a:clrScheme name="04-单色绿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55834"/>
      </a:accent1>
      <a:accent2>
        <a:srgbClr val="171616"/>
      </a:accent2>
      <a:accent3>
        <a:srgbClr val="3A3838"/>
      </a:accent3>
      <a:accent4>
        <a:srgbClr val="757070"/>
      </a:accent4>
      <a:accent5>
        <a:srgbClr val="AEABAB"/>
      </a:accent5>
      <a:accent6>
        <a:srgbClr val="D0CECE"/>
      </a:accent6>
      <a:hlink>
        <a:srgbClr val="FFFFFF"/>
      </a:hlink>
      <a:folHlink>
        <a:srgbClr val="954F72"/>
      </a:folHlink>
    </a:clrScheme>
    <a:fontScheme name="Misans">
      <a:majorFont>
        <a:latin typeface="MiSans Bold"/>
        <a:ea typeface="MiSans Bold"/>
        <a:cs typeface=""/>
      </a:majorFont>
      <a:minorFont>
        <a:latin typeface="MiSans"/>
        <a:ea typeface="MiSan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88F92922-0720-4E66-9C5A-187022EB4E74}" vid="{FFD94023-FEBE-453C-9FD9-CF7EA935F596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isans">
      <a:majorFont>
        <a:latin typeface="MiSans Semibold"/>
        <a:ea typeface="MiSans Semibold"/>
        <a:cs typeface=""/>
      </a:majorFont>
      <a:minorFont>
        <a:latin typeface="MiSans"/>
        <a:ea typeface="MiSan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纯空白模板</Template>
  <TotalTime>336</TotalTime>
  <Words>1748</Words>
  <Application>Microsoft Office PowerPoint</Application>
  <PresentationFormat>宽屏</PresentationFormat>
  <Paragraphs>204</Paragraphs>
  <Slides>24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1" baseType="lpstr">
      <vt:lpstr>MiSans</vt:lpstr>
      <vt:lpstr>MiSans Semibold</vt:lpstr>
      <vt:lpstr>等线</vt:lpstr>
      <vt:lpstr>黑体</vt:lpstr>
      <vt:lpstr>Arial</vt:lpstr>
      <vt:lpstr>PPT模板</vt:lpstr>
      <vt:lpstr>Office 主题</vt:lpstr>
      <vt:lpstr>PowerPoint 演示文稿</vt:lpstr>
      <vt:lpstr>PowerPoint 演示文稿</vt:lpstr>
      <vt:lpstr>PowerPoint 演示文稿</vt:lpstr>
      <vt:lpstr>项目简介</vt:lpstr>
      <vt:lpstr>项目简介</vt:lpstr>
      <vt:lpstr>项目简介</vt:lpstr>
      <vt:lpstr>项目简介</vt:lpstr>
      <vt:lpstr>PowerPoint 演示文稿</vt:lpstr>
      <vt:lpstr>项目计划</vt:lpstr>
      <vt:lpstr>项目计划</vt:lpstr>
      <vt:lpstr>项目计划</vt:lpstr>
      <vt:lpstr>项目计划</vt:lpstr>
      <vt:lpstr>PowerPoint 演示文稿</vt:lpstr>
      <vt:lpstr>市场分析</vt:lpstr>
      <vt:lpstr>市场分析</vt:lpstr>
      <vt:lpstr>市场分析</vt:lpstr>
      <vt:lpstr>市场分析</vt:lpstr>
      <vt:lpstr>PowerPoint 演示文稿</vt:lpstr>
      <vt:lpstr>投资回报</vt:lpstr>
      <vt:lpstr>投资回报</vt:lpstr>
      <vt:lpstr>投资回报</vt:lpstr>
      <vt:lpstr>投资回报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超 朱</dc:creator>
  <cp:lastModifiedBy>超 朱</cp:lastModifiedBy>
  <cp:revision>9</cp:revision>
  <dcterms:created xsi:type="dcterms:W3CDTF">2022-11-09T04:49:04Z</dcterms:created>
  <dcterms:modified xsi:type="dcterms:W3CDTF">2022-12-11T07:12:54Z</dcterms:modified>
</cp:coreProperties>
</file>